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9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6804A-B265-4187-BD71-69812F095CD2}" type="doc">
      <dgm:prSet loTypeId="urn:microsoft.com/office/officeart/2005/8/layout/vList2" loCatId="list" qsTypeId="urn:microsoft.com/office/officeart/2005/8/quickstyle/3d7" qsCatId="3D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70422DAC-93E7-40F4-A811-E523FB47E4DF}">
      <dgm:prSet phldrT="[Text]" custT="1"/>
      <dgm:spPr/>
      <dgm:t>
        <a:bodyPr/>
        <a:lstStyle/>
        <a:p>
          <a:pPr rtl="1"/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نقطه       .</a:t>
          </a:r>
          <a:endParaRPr lang="en-US" sz="2800" dirty="0">
            <a:latin typeface="Tahoma" pitchFamily="34" charset="0"/>
            <a:ea typeface="Tahoma" pitchFamily="34" charset="0"/>
            <a:cs typeface="B Yagut" panose="00000400000000000000" pitchFamily="2" charset="-78"/>
          </a:endParaRPr>
        </a:p>
      </dgm:t>
    </dgm:pt>
    <dgm:pt modelId="{B54E8F52-717E-4E97-BFC6-28FD91951442}" type="parTrans" cxnId="{944A574A-F791-4AC2-98DF-A8AA142A4EAF}">
      <dgm:prSet/>
      <dgm:spPr/>
      <dgm:t>
        <a:bodyPr/>
        <a:lstStyle/>
        <a:p>
          <a:endParaRPr lang="en-US"/>
        </a:p>
      </dgm:t>
    </dgm:pt>
    <dgm:pt modelId="{0888CBED-F46A-4ED5-84A8-4D1BBFD0A320}" type="sibTrans" cxnId="{944A574A-F791-4AC2-98DF-A8AA142A4EAF}">
      <dgm:prSet/>
      <dgm:spPr/>
      <dgm:t>
        <a:bodyPr/>
        <a:lstStyle/>
        <a:p>
          <a:endParaRPr lang="en-US"/>
        </a:p>
      </dgm:t>
    </dgm:pt>
    <dgm:pt modelId="{505A432A-309A-4859-859A-DFFD5BB6F982}">
      <dgm:prSet phldrT="[Text]" custT="1"/>
      <dgm:spPr/>
      <dgm:t>
        <a:bodyPr/>
        <a:lstStyle/>
        <a:p>
          <a:pPr rtl="1"/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تعجب </a:t>
          </a:r>
          <a:r>
            <a:rPr lang="fa-IR" sz="2800" dirty="0" smtClean="0">
              <a:latin typeface="Tahoma" pitchFamily="34" charset="0"/>
              <a:ea typeface="Tahoma" pitchFamily="34" charset="0"/>
              <a:cs typeface="Tahoma" pitchFamily="34" charset="0"/>
            </a:rPr>
            <a:t>!</a:t>
          </a:r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          </a:t>
          </a:r>
          <a:endParaRPr lang="en-US" sz="2800" dirty="0">
            <a:latin typeface="Tahoma" pitchFamily="34" charset="0"/>
            <a:ea typeface="Tahoma" pitchFamily="34" charset="0"/>
            <a:cs typeface="B Yagut" panose="00000400000000000000" pitchFamily="2" charset="-78"/>
          </a:endParaRPr>
        </a:p>
      </dgm:t>
    </dgm:pt>
    <dgm:pt modelId="{70506A82-AA1A-46D4-BC03-3157C075254F}" type="parTrans" cxnId="{42E58848-BE16-4C75-93BC-77A8F5FC3BEC}">
      <dgm:prSet/>
      <dgm:spPr/>
      <dgm:t>
        <a:bodyPr/>
        <a:lstStyle/>
        <a:p>
          <a:endParaRPr lang="en-US"/>
        </a:p>
      </dgm:t>
    </dgm:pt>
    <dgm:pt modelId="{FE1393DC-4E0B-4739-90B6-8FE6FA59F67A}" type="sibTrans" cxnId="{42E58848-BE16-4C75-93BC-77A8F5FC3BEC}">
      <dgm:prSet/>
      <dgm:spPr/>
      <dgm:t>
        <a:bodyPr/>
        <a:lstStyle/>
        <a:p>
          <a:endParaRPr lang="en-US"/>
        </a:p>
      </dgm:t>
    </dgm:pt>
    <dgm:pt modelId="{45C01E2E-2653-44A8-9BB2-A6CD6BE597F7}">
      <dgm:prSet phldrT="[Text]" custT="1"/>
      <dgm:spPr/>
      <dgm:t>
        <a:bodyPr/>
        <a:lstStyle/>
        <a:p>
          <a:pPr rtl="1"/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دونقطه     :</a:t>
          </a:r>
          <a:endParaRPr lang="en-US" sz="2800" dirty="0">
            <a:latin typeface="Tahoma" pitchFamily="34" charset="0"/>
            <a:ea typeface="Tahoma" pitchFamily="34" charset="0"/>
            <a:cs typeface="B Yagut" panose="00000400000000000000" pitchFamily="2" charset="-78"/>
          </a:endParaRPr>
        </a:p>
      </dgm:t>
    </dgm:pt>
    <dgm:pt modelId="{398EAA1E-E7EB-4519-AC4F-3CF10B5AD485}" type="parTrans" cxnId="{4C755548-2633-4E01-A22F-5715D3B9D07D}">
      <dgm:prSet/>
      <dgm:spPr/>
      <dgm:t>
        <a:bodyPr/>
        <a:lstStyle/>
        <a:p>
          <a:endParaRPr lang="en-US"/>
        </a:p>
      </dgm:t>
    </dgm:pt>
    <dgm:pt modelId="{64716C77-2354-40C2-BC95-C38BEA6DFD24}" type="sibTrans" cxnId="{4C755548-2633-4E01-A22F-5715D3B9D07D}">
      <dgm:prSet/>
      <dgm:spPr/>
      <dgm:t>
        <a:bodyPr/>
        <a:lstStyle/>
        <a:p>
          <a:endParaRPr lang="en-US"/>
        </a:p>
      </dgm:t>
    </dgm:pt>
    <dgm:pt modelId="{51F90679-83E3-4F50-8414-14C3755C6F57}">
      <dgm:prSet phldrT="[Text]" custT="1"/>
      <dgm:spPr/>
      <dgm:t>
        <a:bodyPr/>
        <a:lstStyle/>
        <a:p>
          <a:pPr rtl="1"/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سه نقطه   ...</a:t>
          </a:r>
          <a:endParaRPr lang="en-US" sz="2800" dirty="0">
            <a:latin typeface="Tahoma" pitchFamily="34" charset="0"/>
            <a:ea typeface="Tahoma" pitchFamily="34" charset="0"/>
            <a:cs typeface="B Yagut" panose="00000400000000000000" pitchFamily="2" charset="-78"/>
          </a:endParaRPr>
        </a:p>
      </dgm:t>
    </dgm:pt>
    <dgm:pt modelId="{90DC3466-94D5-401B-BA9E-E2266F1EF66D}" type="parTrans" cxnId="{4152C7A8-14B2-448C-B4E3-0ACBD13D4431}">
      <dgm:prSet/>
      <dgm:spPr/>
      <dgm:t>
        <a:bodyPr/>
        <a:lstStyle/>
        <a:p>
          <a:endParaRPr lang="en-US"/>
        </a:p>
      </dgm:t>
    </dgm:pt>
    <dgm:pt modelId="{C4C285ED-229C-442E-AA50-28F8FB3586E2}" type="sibTrans" cxnId="{4152C7A8-14B2-448C-B4E3-0ACBD13D4431}">
      <dgm:prSet/>
      <dgm:spPr/>
      <dgm:t>
        <a:bodyPr/>
        <a:lstStyle/>
        <a:p>
          <a:endParaRPr lang="en-US"/>
        </a:p>
      </dgm:t>
    </dgm:pt>
    <dgm:pt modelId="{F9C5C7F1-A154-4F81-B7F1-62211DE96310}">
      <dgm:prSet phldrT="[Text]" custT="1"/>
      <dgm:spPr/>
      <dgm:t>
        <a:bodyPr/>
        <a:lstStyle/>
        <a:p>
          <a:pPr rtl="1"/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نقطه ویرگول   </a:t>
          </a:r>
          <a:r>
            <a:rPr lang="en-US" sz="2800" b="1" dirty="0" smtClean="0">
              <a:cs typeface="B Yagut" panose="00000400000000000000" pitchFamily="2" charset="-78"/>
            </a:rPr>
            <a:t>; </a:t>
          </a:r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 </a:t>
          </a:r>
          <a:endParaRPr lang="en-US" sz="2800" dirty="0">
            <a:latin typeface="Tahoma" pitchFamily="34" charset="0"/>
            <a:ea typeface="Tahoma" pitchFamily="34" charset="0"/>
            <a:cs typeface="B Yagut" panose="00000400000000000000" pitchFamily="2" charset="-78"/>
          </a:endParaRPr>
        </a:p>
      </dgm:t>
    </dgm:pt>
    <dgm:pt modelId="{747A692D-3F35-4AB6-826A-31A292E86F26}" type="parTrans" cxnId="{30465EE2-2152-4668-A46F-39A402BF83B9}">
      <dgm:prSet/>
      <dgm:spPr/>
      <dgm:t>
        <a:bodyPr/>
        <a:lstStyle/>
        <a:p>
          <a:endParaRPr lang="en-US"/>
        </a:p>
      </dgm:t>
    </dgm:pt>
    <dgm:pt modelId="{625E814E-1247-4AA4-8F74-FDBF922C3220}" type="sibTrans" cxnId="{30465EE2-2152-4668-A46F-39A402BF83B9}">
      <dgm:prSet/>
      <dgm:spPr/>
      <dgm:t>
        <a:bodyPr/>
        <a:lstStyle/>
        <a:p>
          <a:endParaRPr lang="en-US"/>
        </a:p>
      </dgm:t>
    </dgm:pt>
    <dgm:pt modelId="{FF63E148-5230-4D3D-B207-653A4D1746D1}">
      <dgm:prSet phldrT="[Text]" custT="1"/>
      <dgm:spPr/>
      <dgm:t>
        <a:bodyPr/>
        <a:lstStyle/>
        <a:p>
          <a:pPr rtl="1"/>
          <a:r>
            <a:rPr lang="fa-IR" sz="2800" b="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گیومه     </a:t>
          </a:r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«»</a:t>
          </a:r>
          <a:endParaRPr lang="en-US" sz="2800" b="0" dirty="0">
            <a:latin typeface="Tahoma" pitchFamily="34" charset="0"/>
            <a:ea typeface="Tahoma" pitchFamily="34" charset="0"/>
            <a:cs typeface="B Yagut" panose="00000400000000000000" pitchFamily="2" charset="-78"/>
          </a:endParaRPr>
        </a:p>
      </dgm:t>
    </dgm:pt>
    <dgm:pt modelId="{CCD34CB4-68EF-402F-ADB3-B7EBE23130AF}" type="parTrans" cxnId="{DC31F422-4A5E-425B-A327-3A44352A28AE}">
      <dgm:prSet/>
      <dgm:spPr/>
      <dgm:t>
        <a:bodyPr/>
        <a:lstStyle/>
        <a:p>
          <a:endParaRPr lang="en-US"/>
        </a:p>
      </dgm:t>
    </dgm:pt>
    <dgm:pt modelId="{BE9657FC-24D1-4004-A118-1732089859C1}" type="sibTrans" cxnId="{DC31F422-4A5E-425B-A327-3A44352A28AE}">
      <dgm:prSet/>
      <dgm:spPr/>
      <dgm:t>
        <a:bodyPr/>
        <a:lstStyle/>
        <a:p>
          <a:endParaRPr lang="en-US"/>
        </a:p>
      </dgm:t>
    </dgm:pt>
    <dgm:pt modelId="{3B491481-E331-4999-BB78-61D25B2B9321}">
      <dgm:prSet phldrT="[Text]" custT="1"/>
      <dgm:spPr/>
      <dgm:t>
        <a:bodyPr/>
        <a:lstStyle/>
        <a:p>
          <a:pPr rtl="1"/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خط فاصله  -</a:t>
          </a:r>
          <a:endParaRPr lang="en-US" sz="2800" dirty="0">
            <a:latin typeface="Tahoma" pitchFamily="34" charset="0"/>
            <a:ea typeface="Tahoma" pitchFamily="34" charset="0"/>
            <a:cs typeface="B Yagut" panose="00000400000000000000" pitchFamily="2" charset="-78"/>
          </a:endParaRPr>
        </a:p>
      </dgm:t>
    </dgm:pt>
    <dgm:pt modelId="{3BE8584A-B4ED-47FA-902E-8A0ABA511574}" type="parTrans" cxnId="{2CCBF229-9476-46DA-ADF9-A458DF92F2FA}">
      <dgm:prSet/>
      <dgm:spPr/>
      <dgm:t>
        <a:bodyPr/>
        <a:lstStyle/>
        <a:p>
          <a:endParaRPr lang="en-US"/>
        </a:p>
      </dgm:t>
    </dgm:pt>
    <dgm:pt modelId="{B4C9C68E-2970-4016-BD08-268A2E09D72C}" type="sibTrans" cxnId="{2CCBF229-9476-46DA-ADF9-A458DF92F2FA}">
      <dgm:prSet/>
      <dgm:spPr/>
      <dgm:t>
        <a:bodyPr/>
        <a:lstStyle/>
        <a:p>
          <a:endParaRPr lang="en-US"/>
        </a:p>
      </dgm:t>
    </dgm:pt>
    <dgm:pt modelId="{90735EC2-4424-4115-AF52-56C0A98DABC9}">
      <dgm:prSet custT="1"/>
      <dgm:spPr/>
      <dgm:t>
        <a:bodyPr/>
        <a:lstStyle/>
        <a:p>
          <a:pPr algn="r" rtl="1"/>
          <a:r>
            <a:rPr lang="fa-IR" sz="28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ویرگول    ،</a:t>
          </a:r>
          <a:endParaRPr lang="en-US" sz="2800" dirty="0">
            <a:latin typeface="Tahoma" pitchFamily="34" charset="0"/>
            <a:ea typeface="Tahoma" pitchFamily="34" charset="0"/>
            <a:cs typeface="B Yagut" panose="00000400000000000000" pitchFamily="2" charset="-78"/>
          </a:endParaRPr>
        </a:p>
      </dgm:t>
    </dgm:pt>
    <dgm:pt modelId="{CDC7E717-91E4-44E3-A87D-72B8BA670B10}" type="parTrans" cxnId="{65EF08F5-4D93-4533-AD1E-24145C67E455}">
      <dgm:prSet/>
      <dgm:spPr/>
      <dgm:t>
        <a:bodyPr/>
        <a:lstStyle/>
        <a:p>
          <a:endParaRPr lang="en-US"/>
        </a:p>
      </dgm:t>
    </dgm:pt>
    <dgm:pt modelId="{FE1AAD16-76B4-4E91-A903-7331A865C6BF}" type="sibTrans" cxnId="{65EF08F5-4D93-4533-AD1E-24145C67E455}">
      <dgm:prSet/>
      <dgm:spPr/>
      <dgm:t>
        <a:bodyPr/>
        <a:lstStyle/>
        <a:p>
          <a:endParaRPr lang="en-US"/>
        </a:p>
      </dgm:t>
    </dgm:pt>
    <dgm:pt modelId="{C7524EF3-24E9-480B-ACE2-059F97E7AC89}" type="pres">
      <dgm:prSet presAssocID="{2AD6804A-B265-4187-BD71-69812F095C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DE7319-1002-49B6-9A95-9FC909CED9CE}" type="pres">
      <dgm:prSet presAssocID="{70422DAC-93E7-40F4-A811-E523FB47E4DF}" presName="parentText" presStyleLbl="node1" presStyleIdx="0" presStyleCnt="8" custLinFactY="22822" custLinFactNeighborX="-36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76FBA-4BE9-49EF-836C-EEEFB60C2589}" type="pres">
      <dgm:prSet presAssocID="{0888CBED-F46A-4ED5-84A8-4D1BBFD0A320}" presName="spacer" presStyleCnt="0"/>
      <dgm:spPr/>
    </dgm:pt>
    <dgm:pt modelId="{4F5E65FA-97DC-43A0-BC3E-F4955895481B}" type="pres">
      <dgm:prSet presAssocID="{45C01E2E-2653-44A8-9BB2-A6CD6BE597F7}" presName="parentText" presStyleLbl="node1" presStyleIdx="1" presStyleCnt="8" custLinFactY="21487" custLinFactNeighborX="-36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39A5B-C8B9-44DE-9EE5-C835233C0ACD}" type="pres">
      <dgm:prSet presAssocID="{64716C77-2354-40C2-BC95-C38BEA6DFD24}" presName="spacer" presStyleCnt="0"/>
      <dgm:spPr/>
    </dgm:pt>
    <dgm:pt modelId="{86C76031-3411-4B1D-A031-75AC36C486EC}" type="pres">
      <dgm:prSet presAssocID="{51F90679-83E3-4F50-8414-14C3755C6F57}" presName="parentText" presStyleLbl="node1" presStyleIdx="2" presStyleCnt="8" custLinFactY="21487" custLinFactNeighborX="28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49EC3-51BE-4B50-BC4B-90D3381A8C07}" type="pres">
      <dgm:prSet presAssocID="{C4C285ED-229C-442E-AA50-28F8FB3586E2}" presName="spacer" presStyleCnt="0"/>
      <dgm:spPr/>
    </dgm:pt>
    <dgm:pt modelId="{D3863B08-37B6-478D-9452-2FDFA0152F1A}" type="pres">
      <dgm:prSet presAssocID="{F9C5C7F1-A154-4F81-B7F1-62211DE96310}" presName="parentText" presStyleLbl="node1" presStyleIdx="3" presStyleCnt="8" custLinFactY="22869" custLinFactNeighborX="28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2812A-7719-4491-9017-9E4D1F90A5CB}" type="pres">
      <dgm:prSet presAssocID="{625E814E-1247-4AA4-8F74-FDBF922C3220}" presName="spacer" presStyleCnt="0"/>
      <dgm:spPr/>
    </dgm:pt>
    <dgm:pt modelId="{5BBADDCE-E702-4818-BB11-FB09AFC6B3C4}" type="pres">
      <dgm:prSet presAssocID="{FF63E148-5230-4D3D-B207-653A4D1746D1}" presName="parentText" presStyleLbl="node1" presStyleIdx="4" presStyleCnt="8" custLinFactY="19412" custLinFactNeighborX="28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46138-0F25-4B30-BBDB-390FF594964A}" type="pres">
      <dgm:prSet presAssocID="{BE9657FC-24D1-4004-A118-1732089859C1}" presName="spacer" presStyleCnt="0"/>
      <dgm:spPr/>
    </dgm:pt>
    <dgm:pt modelId="{84F518F6-0985-4D21-8FF6-D7CCD7703722}" type="pres">
      <dgm:prSet presAssocID="{90735EC2-4424-4115-AF52-56C0A98DABC9}" presName="parentText" presStyleLbl="node1" presStyleIdx="5" presStyleCnt="8" custLinFactY="21487" custLinFactNeighborX="-36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AF9798-B09D-4D2A-986B-C198990DB7BB}" type="pres">
      <dgm:prSet presAssocID="{FE1AAD16-76B4-4E91-A903-7331A865C6BF}" presName="spacer" presStyleCnt="0"/>
      <dgm:spPr/>
    </dgm:pt>
    <dgm:pt modelId="{852C9D56-F099-4918-8D43-28B9A42A557C}" type="pres">
      <dgm:prSet presAssocID="{505A432A-309A-4859-859A-DFFD5BB6F982}" presName="parentText" presStyleLbl="node1" presStyleIdx="6" presStyleCnt="8" custLinFactY="21487" custLinFactNeighborX="-36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32F43-8360-490C-84A3-0C5CF8804409}" type="pres">
      <dgm:prSet presAssocID="{FE1393DC-4E0B-4739-90B6-8FE6FA59F67A}" presName="spacer" presStyleCnt="0"/>
      <dgm:spPr/>
    </dgm:pt>
    <dgm:pt modelId="{F04B1D2B-BE7E-4FCA-9A38-7E4E3974E662}" type="pres">
      <dgm:prSet presAssocID="{3B491481-E331-4999-BB78-61D25B2B9321}" presName="parentText" presStyleLbl="node1" presStyleIdx="7" presStyleCnt="8" custLinFactY="21487" custLinFactNeighborX="-36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4A574A-F791-4AC2-98DF-A8AA142A4EAF}" srcId="{2AD6804A-B265-4187-BD71-69812F095CD2}" destId="{70422DAC-93E7-40F4-A811-E523FB47E4DF}" srcOrd="0" destOrd="0" parTransId="{B54E8F52-717E-4E97-BFC6-28FD91951442}" sibTransId="{0888CBED-F46A-4ED5-84A8-4D1BBFD0A320}"/>
    <dgm:cxn modelId="{30465EE2-2152-4668-A46F-39A402BF83B9}" srcId="{2AD6804A-B265-4187-BD71-69812F095CD2}" destId="{F9C5C7F1-A154-4F81-B7F1-62211DE96310}" srcOrd="3" destOrd="0" parTransId="{747A692D-3F35-4AB6-826A-31A292E86F26}" sibTransId="{625E814E-1247-4AA4-8F74-FDBF922C3220}"/>
    <dgm:cxn modelId="{DC31F422-4A5E-425B-A327-3A44352A28AE}" srcId="{2AD6804A-B265-4187-BD71-69812F095CD2}" destId="{FF63E148-5230-4D3D-B207-653A4D1746D1}" srcOrd="4" destOrd="0" parTransId="{CCD34CB4-68EF-402F-ADB3-B7EBE23130AF}" sibTransId="{BE9657FC-24D1-4004-A118-1732089859C1}"/>
    <dgm:cxn modelId="{A7A48FCE-C4A3-49BA-BBC2-6BD33E157541}" type="presOf" srcId="{90735EC2-4424-4115-AF52-56C0A98DABC9}" destId="{84F518F6-0985-4D21-8FF6-D7CCD7703722}" srcOrd="0" destOrd="0" presId="urn:microsoft.com/office/officeart/2005/8/layout/vList2"/>
    <dgm:cxn modelId="{AEC72CCD-E38B-455D-B68D-2E6BEC39DC5B}" type="presOf" srcId="{F9C5C7F1-A154-4F81-B7F1-62211DE96310}" destId="{D3863B08-37B6-478D-9452-2FDFA0152F1A}" srcOrd="0" destOrd="0" presId="urn:microsoft.com/office/officeart/2005/8/layout/vList2"/>
    <dgm:cxn modelId="{65EF08F5-4D93-4533-AD1E-24145C67E455}" srcId="{2AD6804A-B265-4187-BD71-69812F095CD2}" destId="{90735EC2-4424-4115-AF52-56C0A98DABC9}" srcOrd="5" destOrd="0" parTransId="{CDC7E717-91E4-44E3-A87D-72B8BA670B10}" sibTransId="{FE1AAD16-76B4-4E91-A903-7331A865C6BF}"/>
    <dgm:cxn modelId="{4C755548-2633-4E01-A22F-5715D3B9D07D}" srcId="{2AD6804A-B265-4187-BD71-69812F095CD2}" destId="{45C01E2E-2653-44A8-9BB2-A6CD6BE597F7}" srcOrd="1" destOrd="0" parTransId="{398EAA1E-E7EB-4519-AC4F-3CF10B5AD485}" sibTransId="{64716C77-2354-40C2-BC95-C38BEA6DFD24}"/>
    <dgm:cxn modelId="{42E58848-BE16-4C75-93BC-77A8F5FC3BEC}" srcId="{2AD6804A-B265-4187-BD71-69812F095CD2}" destId="{505A432A-309A-4859-859A-DFFD5BB6F982}" srcOrd="6" destOrd="0" parTransId="{70506A82-AA1A-46D4-BC03-3157C075254F}" sibTransId="{FE1393DC-4E0B-4739-90B6-8FE6FA59F67A}"/>
    <dgm:cxn modelId="{186C3ED6-27C2-43AE-A8A1-7B6F9D06B878}" type="presOf" srcId="{3B491481-E331-4999-BB78-61D25B2B9321}" destId="{F04B1D2B-BE7E-4FCA-9A38-7E4E3974E662}" srcOrd="0" destOrd="0" presId="urn:microsoft.com/office/officeart/2005/8/layout/vList2"/>
    <dgm:cxn modelId="{BEB179D4-0581-4268-8183-FC2F69880745}" type="presOf" srcId="{45C01E2E-2653-44A8-9BB2-A6CD6BE597F7}" destId="{4F5E65FA-97DC-43A0-BC3E-F4955895481B}" srcOrd="0" destOrd="0" presId="urn:microsoft.com/office/officeart/2005/8/layout/vList2"/>
    <dgm:cxn modelId="{EAAC4CAB-DA4C-4DFE-888F-757B052415FB}" type="presOf" srcId="{FF63E148-5230-4D3D-B207-653A4D1746D1}" destId="{5BBADDCE-E702-4818-BB11-FB09AFC6B3C4}" srcOrd="0" destOrd="0" presId="urn:microsoft.com/office/officeart/2005/8/layout/vList2"/>
    <dgm:cxn modelId="{4152C7A8-14B2-448C-B4E3-0ACBD13D4431}" srcId="{2AD6804A-B265-4187-BD71-69812F095CD2}" destId="{51F90679-83E3-4F50-8414-14C3755C6F57}" srcOrd="2" destOrd="0" parTransId="{90DC3466-94D5-401B-BA9E-E2266F1EF66D}" sibTransId="{C4C285ED-229C-442E-AA50-28F8FB3586E2}"/>
    <dgm:cxn modelId="{55E5A3F0-E143-4B2A-AB42-173E6272E03B}" type="presOf" srcId="{51F90679-83E3-4F50-8414-14C3755C6F57}" destId="{86C76031-3411-4B1D-A031-75AC36C486EC}" srcOrd="0" destOrd="0" presId="urn:microsoft.com/office/officeart/2005/8/layout/vList2"/>
    <dgm:cxn modelId="{2CCBF229-9476-46DA-ADF9-A458DF92F2FA}" srcId="{2AD6804A-B265-4187-BD71-69812F095CD2}" destId="{3B491481-E331-4999-BB78-61D25B2B9321}" srcOrd="7" destOrd="0" parTransId="{3BE8584A-B4ED-47FA-902E-8A0ABA511574}" sibTransId="{B4C9C68E-2970-4016-BD08-268A2E09D72C}"/>
    <dgm:cxn modelId="{30426683-F40F-4B8C-B409-56E52F7D9D0D}" type="presOf" srcId="{70422DAC-93E7-40F4-A811-E523FB47E4DF}" destId="{8DDE7319-1002-49B6-9A95-9FC909CED9CE}" srcOrd="0" destOrd="0" presId="urn:microsoft.com/office/officeart/2005/8/layout/vList2"/>
    <dgm:cxn modelId="{91C9EC0D-DEC4-4BB6-B5BA-8223779F50C4}" type="presOf" srcId="{2AD6804A-B265-4187-BD71-69812F095CD2}" destId="{C7524EF3-24E9-480B-ACE2-059F97E7AC89}" srcOrd="0" destOrd="0" presId="urn:microsoft.com/office/officeart/2005/8/layout/vList2"/>
    <dgm:cxn modelId="{DF3AFBAC-07BC-4CFD-AA94-E7ADB861C77C}" type="presOf" srcId="{505A432A-309A-4859-859A-DFFD5BB6F982}" destId="{852C9D56-F099-4918-8D43-28B9A42A557C}" srcOrd="0" destOrd="0" presId="urn:microsoft.com/office/officeart/2005/8/layout/vList2"/>
    <dgm:cxn modelId="{FA5A998B-29EA-4CAB-B6CA-C573AF63F39E}" type="presParOf" srcId="{C7524EF3-24E9-480B-ACE2-059F97E7AC89}" destId="{8DDE7319-1002-49B6-9A95-9FC909CED9CE}" srcOrd="0" destOrd="0" presId="urn:microsoft.com/office/officeart/2005/8/layout/vList2"/>
    <dgm:cxn modelId="{2CD86B21-0ED9-4217-9477-DAFC62945CAE}" type="presParOf" srcId="{C7524EF3-24E9-480B-ACE2-059F97E7AC89}" destId="{FD876FBA-4BE9-49EF-836C-EEEFB60C2589}" srcOrd="1" destOrd="0" presId="urn:microsoft.com/office/officeart/2005/8/layout/vList2"/>
    <dgm:cxn modelId="{0CF82067-E38D-4BD3-A267-4C95497EE33C}" type="presParOf" srcId="{C7524EF3-24E9-480B-ACE2-059F97E7AC89}" destId="{4F5E65FA-97DC-43A0-BC3E-F4955895481B}" srcOrd="2" destOrd="0" presId="urn:microsoft.com/office/officeart/2005/8/layout/vList2"/>
    <dgm:cxn modelId="{5F34C626-3321-48B8-B64D-A8161254598B}" type="presParOf" srcId="{C7524EF3-24E9-480B-ACE2-059F97E7AC89}" destId="{58139A5B-C8B9-44DE-9EE5-C835233C0ACD}" srcOrd="3" destOrd="0" presId="urn:microsoft.com/office/officeart/2005/8/layout/vList2"/>
    <dgm:cxn modelId="{7D402B81-D94B-4B9A-B50E-5EB0824D31A4}" type="presParOf" srcId="{C7524EF3-24E9-480B-ACE2-059F97E7AC89}" destId="{86C76031-3411-4B1D-A031-75AC36C486EC}" srcOrd="4" destOrd="0" presId="urn:microsoft.com/office/officeart/2005/8/layout/vList2"/>
    <dgm:cxn modelId="{8CC95F0A-6515-4BE1-A250-FE71DD96B708}" type="presParOf" srcId="{C7524EF3-24E9-480B-ACE2-059F97E7AC89}" destId="{3BF49EC3-51BE-4B50-BC4B-90D3381A8C07}" srcOrd="5" destOrd="0" presId="urn:microsoft.com/office/officeart/2005/8/layout/vList2"/>
    <dgm:cxn modelId="{472E395F-9FA6-4C0E-89B6-1C592EF4A247}" type="presParOf" srcId="{C7524EF3-24E9-480B-ACE2-059F97E7AC89}" destId="{D3863B08-37B6-478D-9452-2FDFA0152F1A}" srcOrd="6" destOrd="0" presId="urn:microsoft.com/office/officeart/2005/8/layout/vList2"/>
    <dgm:cxn modelId="{494F6C19-DCD7-48FA-A865-B5C486832FAB}" type="presParOf" srcId="{C7524EF3-24E9-480B-ACE2-059F97E7AC89}" destId="{ACF2812A-7719-4491-9017-9E4D1F90A5CB}" srcOrd="7" destOrd="0" presId="urn:microsoft.com/office/officeart/2005/8/layout/vList2"/>
    <dgm:cxn modelId="{3CD9E904-E528-4D67-B6BD-2E3BDA063F90}" type="presParOf" srcId="{C7524EF3-24E9-480B-ACE2-059F97E7AC89}" destId="{5BBADDCE-E702-4818-BB11-FB09AFC6B3C4}" srcOrd="8" destOrd="0" presId="urn:microsoft.com/office/officeart/2005/8/layout/vList2"/>
    <dgm:cxn modelId="{3C6D485E-5F72-42B6-844B-6F6958CE0AEA}" type="presParOf" srcId="{C7524EF3-24E9-480B-ACE2-059F97E7AC89}" destId="{09346138-0F25-4B30-BBDB-390FF594964A}" srcOrd="9" destOrd="0" presId="urn:microsoft.com/office/officeart/2005/8/layout/vList2"/>
    <dgm:cxn modelId="{2A8C1A58-4601-4DCE-8F2A-CA8C14670675}" type="presParOf" srcId="{C7524EF3-24E9-480B-ACE2-059F97E7AC89}" destId="{84F518F6-0985-4D21-8FF6-D7CCD7703722}" srcOrd="10" destOrd="0" presId="urn:microsoft.com/office/officeart/2005/8/layout/vList2"/>
    <dgm:cxn modelId="{4D45C86D-72F8-41A1-899D-4B8FA9E178A5}" type="presParOf" srcId="{C7524EF3-24E9-480B-ACE2-059F97E7AC89}" destId="{A5AF9798-B09D-4D2A-986B-C198990DB7BB}" srcOrd="11" destOrd="0" presId="urn:microsoft.com/office/officeart/2005/8/layout/vList2"/>
    <dgm:cxn modelId="{78241BAA-131C-4242-8960-FE076136E6AB}" type="presParOf" srcId="{C7524EF3-24E9-480B-ACE2-059F97E7AC89}" destId="{852C9D56-F099-4918-8D43-28B9A42A557C}" srcOrd="12" destOrd="0" presId="urn:microsoft.com/office/officeart/2005/8/layout/vList2"/>
    <dgm:cxn modelId="{8E539A6E-56FA-4895-85B8-CE783402CFB5}" type="presParOf" srcId="{C7524EF3-24E9-480B-ACE2-059F97E7AC89}" destId="{C5832F43-8360-490C-84A3-0C5CF8804409}" srcOrd="13" destOrd="0" presId="urn:microsoft.com/office/officeart/2005/8/layout/vList2"/>
    <dgm:cxn modelId="{D578C0BF-8665-44F6-8CBB-0296AD907C11}" type="presParOf" srcId="{C7524EF3-24E9-480B-ACE2-059F97E7AC89}" destId="{F04B1D2B-BE7E-4FCA-9A38-7E4E3974E66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D6804A-B265-4187-BD71-69812F095CD2}" type="doc">
      <dgm:prSet loTypeId="urn:microsoft.com/office/officeart/2005/8/layout/vList2" loCatId="list" qsTypeId="urn:microsoft.com/office/officeart/2005/8/quickstyle/3d7" qsCatId="3D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70422DAC-93E7-40F4-A811-E523FB47E4DF}">
      <dgm:prSet phldrT="[Text]" custT="1"/>
      <dgm:spPr/>
      <dgm:t>
        <a:bodyPr/>
        <a:lstStyle/>
        <a:p>
          <a:pPr rtl="1"/>
          <a:r>
            <a:rPr lang="fa-IR" sz="24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کروشه </a:t>
          </a:r>
          <a:r>
            <a:rPr lang="fa-IR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     </a:t>
          </a:r>
          <a:r>
            <a:rPr lang="fa-IR" sz="2400" dirty="0" smtClean="0"/>
            <a:t>[   ]</a:t>
          </a:r>
          <a:r>
            <a:rPr lang="fa-IR" sz="2400" b="1" dirty="0" smtClean="0"/>
            <a:t> </a:t>
          </a:r>
          <a:r>
            <a:rPr lang="fa-IR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endParaRPr lang="en-US" sz="24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54E8F52-717E-4E97-BFC6-28FD91951442}" type="parTrans" cxnId="{944A574A-F791-4AC2-98DF-A8AA142A4EAF}">
      <dgm:prSet/>
      <dgm:spPr/>
      <dgm:t>
        <a:bodyPr/>
        <a:lstStyle/>
        <a:p>
          <a:endParaRPr lang="en-US"/>
        </a:p>
      </dgm:t>
    </dgm:pt>
    <dgm:pt modelId="{0888CBED-F46A-4ED5-84A8-4D1BBFD0A320}" type="sibTrans" cxnId="{944A574A-F791-4AC2-98DF-A8AA142A4EAF}">
      <dgm:prSet/>
      <dgm:spPr/>
      <dgm:t>
        <a:bodyPr/>
        <a:lstStyle/>
        <a:p>
          <a:endParaRPr lang="en-US"/>
        </a:p>
      </dgm:t>
    </dgm:pt>
    <dgm:pt modelId="{505A432A-309A-4859-859A-DFFD5BB6F982}">
      <dgm:prSet phldrT="[Text]" custT="1"/>
      <dgm:spPr/>
      <dgm:t>
        <a:bodyPr/>
        <a:lstStyle/>
        <a:p>
          <a:pPr rtl="1"/>
          <a:r>
            <a:rPr lang="fa-IR" sz="24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سئوال </a:t>
          </a:r>
          <a:r>
            <a:rPr lang="fa-IR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  ؟</a:t>
          </a:r>
          <a:endParaRPr lang="en-US" sz="24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0506A82-AA1A-46D4-BC03-3157C075254F}" type="parTrans" cxnId="{42E58848-BE16-4C75-93BC-77A8F5FC3BEC}">
      <dgm:prSet/>
      <dgm:spPr/>
      <dgm:t>
        <a:bodyPr/>
        <a:lstStyle/>
        <a:p>
          <a:endParaRPr lang="en-US"/>
        </a:p>
      </dgm:t>
    </dgm:pt>
    <dgm:pt modelId="{FE1393DC-4E0B-4739-90B6-8FE6FA59F67A}" type="sibTrans" cxnId="{42E58848-BE16-4C75-93BC-77A8F5FC3BEC}">
      <dgm:prSet/>
      <dgm:spPr/>
      <dgm:t>
        <a:bodyPr/>
        <a:lstStyle/>
        <a:p>
          <a:endParaRPr lang="en-US"/>
        </a:p>
      </dgm:t>
    </dgm:pt>
    <dgm:pt modelId="{45C01E2E-2653-44A8-9BB2-A6CD6BE597F7}">
      <dgm:prSet phldrT="[Text]" custT="1"/>
      <dgm:spPr/>
      <dgm:t>
        <a:bodyPr/>
        <a:lstStyle/>
        <a:p>
          <a:pPr rtl="1"/>
          <a:r>
            <a:rPr lang="fa-IR" sz="24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پرانتز </a:t>
          </a:r>
          <a:r>
            <a:rPr lang="fa-IR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       ( )</a:t>
          </a:r>
          <a:endParaRPr lang="en-US" sz="24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98EAA1E-E7EB-4519-AC4F-3CF10B5AD485}" type="parTrans" cxnId="{4C755548-2633-4E01-A22F-5715D3B9D07D}">
      <dgm:prSet/>
      <dgm:spPr/>
      <dgm:t>
        <a:bodyPr/>
        <a:lstStyle/>
        <a:p>
          <a:endParaRPr lang="en-US"/>
        </a:p>
      </dgm:t>
    </dgm:pt>
    <dgm:pt modelId="{64716C77-2354-40C2-BC95-C38BEA6DFD24}" type="sibTrans" cxnId="{4C755548-2633-4E01-A22F-5715D3B9D07D}">
      <dgm:prSet/>
      <dgm:spPr/>
      <dgm:t>
        <a:bodyPr/>
        <a:lstStyle/>
        <a:p>
          <a:endParaRPr lang="en-US"/>
        </a:p>
      </dgm:t>
    </dgm:pt>
    <dgm:pt modelId="{51F90679-83E3-4F50-8414-14C3755C6F57}">
      <dgm:prSet phldrT="[Text]" custT="1"/>
      <dgm:spPr/>
      <dgm:t>
        <a:bodyPr/>
        <a:lstStyle/>
        <a:p>
          <a:pPr rtl="1"/>
          <a:r>
            <a:rPr lang="fa-IR" sz="2400" dirty="0" smtClean="0">
              <a:latin typeface="Tahoma" pitchFamily="34" charset="0"/>
              <a:ea typeface="Tahoma" pitchFamily="34" charset="0"/>
              <a:cs typeface="2  Yagut" panose="00000400000000000000" pitchFamily="2" charset="-78"/>
            </a:rPr>
            <a:t>ستاره</a:t>
          </a:r>
          <a:r>
            <a:rPr lang="fa-IR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     *</a:t>
          </a:r>
          <a:endParaRPr lang="en-US" sz="24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0DC3466-94D5-401B-BA9E-E2266F1EF66D}" type="parTrans" cxnId="{4152C7A8-14B2-448C-B4E3-0ACBD13D4431}">
      <dgm:prSet/>
      <dgm:spPr/>
      <dgm:t>
        <a:bodyPr/>
        <a:lstStyle/>
        <a:p>
          <a:endParaRPr lang="en-US"/>
        </a:p>
      </dgm:t>
    </dgm:pt>
    <dgm:pt modelId="{C4C285ED-229C-442E-AA50-28F8FB3586E2}" type="sibTrans" cxnId="{4152C7A8-14B2-448C-B4E3-0ACBD13D4431}">
      <dgm:prSet/>
      <dgm:spPr/>
      <dgm:t>
        <a:bodyPr/>
        <a:lstStyle/>
        <a:p>
          <a:endParaRPr lang="en-US"/>
        </a:p>
      </dgm:t>
    </dgm:pt>
    <dgm:pt modelId="{F9C5C7F1-A154-4F81-B7F1-62211DE96310}">
      <dgm:prSet phldrT="[Text]" custT="1"/>
      <dgm:spPr/>
      <dgm:t>
        <a:bodyPr/>
        <a:lstStyle/>
        <a:p>
          <a:pPr rtl="1"/>
          <a:r>
            <a:rPr lang="fa-IR" sz="240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ممیز</a:t>
          </a:r>
          <a:r>
            <a:rPr lang="fa-IR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    /</a:t>
          </a:r>
          <a:endParaRPr lang="en-US" sz="24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47A692D-3F35-4AB6-826A-31A292E86F26}" type="parTrans" cxnId="{30465EE2-2152-4668-A46F-39A402BF83B9}">
      <dgm:prSet/>
      <dgm:spPr/>
      <dgm:t>
        <a:bodyPr/>
        <a:lstStyle/>
        <a:p>
          <a:endParaRPr lang="en-US"/>
        </a:p>
      </dgm:t>
    </dgm:pt>
    <dgm:pt modelId="{625E814E-1247-4AA4-8F74-FDBF922C3220}" type="sibTrans" cxnId="{30465EE2-2152-4668-A46F-39A402BF83B9}">
      <dgm:prSet/>
      <dgm:spPr/>
      <dgm:t>
        <a:bodyPr/>
        <a:lstStyle/>
        <a:p>
          <a:endParaRPr lang="en-US"/>
        </a:p>
      </dgm:t>
    </dgm:pt>
    <dgm:pt modelId="{FF63E148-5230-4D3D-B207-653A4D1746D1}">
      <dgm:prSet phldrT="[Text]" custT="1"/>
      <dgm:spPr/>
      <dgm:t>
        <a:bodyPr/>
        <a:lstStyle/>
        <a:p>
          <a:pPr rtl="1"/>
          <a:r>
            <a:rPr lang="fa-IR" sz="2400" b="0" dirty="0" smtClean="0">
              <a:latin typeface="Tahoma" pitchFamily="34" charset="0"/>
              <a:ea typeface="Tahoma" pitchFamily="34" charset="0"/>
              <a:cs typeface="B Yagut" panose="00000400000000000000" pitchFamily="2" charset="-78"/>
            </a:rPr>
            <a:t>پرسش و تعجب   </a:t>
          </a:r>
          <a:r>
            <a:rPr lang="fa-IR" sz="2400" dirty="0" smtClean="0">
              <a:latin typeface="Tahoma" pitchFamily="34" charset="0"/>
              <a:ea typeface="Tahoma" pitchFamily="34" charset="0"/>
              <a:cs typeface="Tahoma" pitchFamily="34" charset="0"/>
            </a:rPr>
            <a:t>؟!</a:t>
          </a:r>
          <a:r>
            <a:rPr lang="fa-IR" sz="2400" b="0" dirty="0" smtClean="0">
              <a:latin typeface="Tahoma" pitchFamily="34" charset="0"/>
              <a:ea typeface="Tahoma" pitchFamily="34" charset="0"/>
              <a:cs typeface="Tahoma" pitchFamily="34" charset="0"/>
            </a:rPr>
            <a:t>  </a:t>
          </a:r>
          <a:endParaRPr lang="en-US" sz="2400" b="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CD34CB4-68EF-402F-ADB3-B7EBE23130AF}" type="parTrans" cxnId="{DC31F422-4A5E-425B-A327-3A44352A28AE}">
      <dgm:prSet/>
      <dgm:spPr/>
      <dgm:t>
        <a:bodyPr/>
        <a:lstStyle/>
        <a:p>
          <a:endParaRPr lang="en-US"/>
        </a:p>
      </dgm:t>
    </dgm:pt>
    <dgm:pt modelId="{BE9657FC-24D1-4004-A118-1732089859C1}" type="sibTrans" cxnId="{DC31F422-4A5E-425B-A327-3A44352A28AE}">
      <dgm:prSet/>
      <dgm:spPr/>
      <dgm:t>
        <a:bodyPr/>
        <a:lstStyle/>
        <a:p>
          <a:endParaRPr lang="en-US"/>
        </a:p>
      </dgm:t>
    </dgm:pt>
    <dgm:pt modelId="{C7524EF3-24E9-480B-ACE2-059F97E7AC89}" type="pres">
      <dgm:prSet presAssocID="{2AD6804A-B265-4187-BD71-69812F095C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DE7319-1002-49B6-9A95-9FC909CED9CE}" type="pres">
      <dgm:prSet presAssocID="{70422DAC-93E7-40F4-A811-E523FB47E4DF}" presName="parentText" presStyleLbl="node1" presStyleIdx="0" presStyleCnt="6" custLinFactY="10414" custLinFactNeighborX="169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76FBA-4BE9-49EF-836C-EEEFB60C2589}" type="pres">
      <dgm:prSet presAssocID="{0888CBED-F46A-4ED5-84A8-4D1BBFD0A320}" presName="spacer" presStyleCnt="0"/>
      <dgm:spPr/>
    </dgm:pt>
    <dgm:pt modelId="{4F5E65FA-97DC-43A0-BC3E-F4955895481B}" type="pres">
      <dgm:prSet presAssocID="{45C01E2E-2653-44A8-9BB2-A6CD6BE597F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39A5B-C8B9-44DE-9EE5-C835233C0ACD}" type="pres">
      <dgm:prSet presAssocID="{64716C77-2354-40C2-BC95-C38BEA6DFD24}" presName="spacer" presStyleCnt="0"/>
      <dgm:spPr/>
    </dgm:pt>
    <dgm:pt modelId="{86C76031-3411-4B1D-A031-75AC36C486EC}" type="pres">
      <dgm:prSet presAssocID="{51F90679-83E3-4F50-8414-14C3755C6F5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49EC3-51BE-4B50-BC4B-90D3381A8C07}" type="pres">
      <dgm:prSet presAssocID="{C4C285ED-229C-442E-AA50-28F8FB3586E2}" presName="spacer" presStyleCnt="0"/>
      <dgm:spPr/>
    </dgm:pt>
    <dgm:pt modelId="{D3863B08-37B6-478D-9452-2FDFA0152F1A}" type="pres">
      <dgm:prSet presAssocID="{F9C5C7F1-A154-4F81-B7F1-62211DE96310}" presName="parentText" presStyleLbl="node1" presStyleIdx="3" presStyleCnt="6" custLinFactNeighborX="6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2812A-7719-4491-9017-9E4D1F90A5CB}" type="pres">
      <dgm:prSet presAssocID="{625E814E-1247-4AA4-8F74-FDBF922C3220}" presName="spacer" presStyleCnt="0"/>
      <dgm:spPr/>
    </dgm:pt>
    <dgm:pt modelId="{5BBADDCE-E702-4818-BB11-FB09AFC6B3C4}" type="pres">
      <dgm:prSet presAssocID="{FF63E148-5230-4D3D-B207-653A4D1746D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46138-0F25-4B30-BBDB-390FF594964A}" type="pres">
      <dgm:prSet presAssocID="{BE9657FC-24D1-4004-A118-1732089859C1}" presName="spacer" presStyleCnt="0"/>
      <dgm:spPr/>
    </dgm:pt>
    <dgm:pt modelId="{852C9D56-F099-4918-8D43-28B9A42A557C}" type="pres">
      <dgm:prSet presAssocID="{505A432A-309A-4859-859A-DFFD5BB6F98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C0C11A-C210-4E83-A23D-DD03FF505D8A}" type="presOf" srcId="{505A432A-309A-4859-859A-DFFD5BB6F982}" destId="{852C9D56-F099-4918-8D43-28B9A42A557C}" srcOrd="0" destOrd="0" presId="urn:microsoft.com/office/officeart/2005/8/layout/vList2"/>
    <dgm:cxn modelId="{944A574A-F791-4AC2-98DF-A8AA142A4EAF}" srcId="{2AD6804A-B265-4187-BD71-69812F095CD2}" destId="{70422DAC-93E7-40F4-A811-E523FB47E4DF}" srcOrd="0" destOrd="0" parTransId="{B54E8F52-717E-4E97-BFC6-28FD91951442}" sibTransId="{0888CBED-F46A-4ED5-84A8-4D1BBFD0A320}"/>
    <dgm:cxn modelId="{DC31F422-4A5E-425B-A327-3A44352A28AE}" srcId="{2AD6804A-B265-4187-BD71-69812F095CD2}" destId="{FF63E148-5230-4D3D-B207-653A4D1746D1}" srcOrd="4" destOrd="0" parTransId="{CCD34CB4-68EF-402F-ADB3-B7EBE23130AF}" sibTransId="{BE9657FC-24D1-4004-A118-1732089859C1}"/>
    <dgm:cxn modelId="{4152C7A8-14B2-448C-B4E3-0ACBD13D4431}" srcId="{2AD6804A-B265-4187-BD71-69812F095CD2}" destId="{51F90679-83E3-4F50-8414-14C3755C6F57}" srcOrd="2" destOrd="0" parTransId="{90DC3466-94D5-401B-BA9E-E2266F1EF66D}" sibTransId="{C4C285ED-229C-442E-AA50-28F8FB3586E2}"/>
    <dgm:cxn modelId="{B9DF0BBE-350F-4FCD-B526-B1EE59F3920A}" type="presOf" srcId="{FF63E148-5230-4D3D-B207-653A4D1746D1}" destId="{5BBADDCE-E702-4818-BB11-FB09AFC6B3C4}" srcOrd="0" destOrd="0" presId="urn:microsoft.com/office/officeart/2005/8/layout/vList2"/>
    <dgm:cxn modelId="{42E58848-BE16-4C75-93BC-77A8F5FC3BEC}" srcId="{2AD6804A-B265-4187-BD71-69812F095CD2}" destId="{505A432A-309A-4859-859A-DFFD5BB6F982}" srcOrd="5" destOrd="0" parTransId="{70506A82-AA1A-46D4-BC03-3157C075254F}" sibTransId="{FE1393DC-4E0B-4739-90B6-8FE6FA59F67A}"/>
    <dgm:cxn modelId="{30465EE2-2152-4668-A46F-39A402BF83B9}" srcId="{2AD6804A-B265-4187-BD71-69812F095CD2}" destId="{F9C5C7F1-A154-4F81-B7F1-62211DE96310}" srcOrd="3" destOrd="0" parTransId="{747A692D-3F35-4AB6-826A-31A292E86F26}" sibTransId="{625E814E-1247-4AA4-8F74-FDBF922C3220}"/>
    <dgm:cxn modelId="{4C755548-2633-4E01-A22F-5715D3B9D07D}" srcId="{2AD6804A-B265-4187-BD71-69812F095CD2}" destId="{45C01E2E-2653-44A8-9BB2-A6CD6BE597F7}" srcOrd="1" destOrd="0" parTransId="{398EAA1E-E7EB-4519-AC4F-3CF10B5AD485}" sibTransId="{64716C77-2354-40C2-BC95-C38BEA6DFD24}"/>
    <dgm:cxn modelId="{FECA7615-6F09-424B-9A77-F5E8131EEC19}" type="presOf" srcId="{2AD6804A-B265-4187-BD71-69812F095CD2}" destId="{C7524EF3-24E9-480B-ACE2-059F97E7AC89}" srcOrd="0" destOrd="0" presId="urn:microsoft.com/office/officeart/2005/8/layout/vList2"/>
    <dgm:cxn modelId="{C7ED9197-0196-4F5D-A2F1-6F3730F29B26}" type="presOf" srcId="{70422DAC-93E7-40F4-A811-E523FB47E4DF}" destId="{8DDE7319-1002-49B6-9A95-9FC909CED9CE}" srcOrd="0" destOrd="0" presId="urn:microsoft.com/office/officeart/2005/8/layout/vList2"/>
    <dgm:cxn modelId="{59F84090-EC22-488B-8285-A91C50704FED}" type="presOf" srcId="{45C01E2E-2653-44A8-9BB2-A6CD6BE597F7}" destId="{4F5E65FA-97DC-43A0-BC3E-F4955895481B}" srcOrd="0" destOrd="0" presId="urn:microsoft.com/office/officeart/2005/8/layout/vList2"/>
    <dgm:cxn modelId="{E4E0FB8A-E15B-44CE-B28B-E0B159CE2F74}" type="presOf" srcId="{51F90679-83E3-4F50-8414-14C3755C6F57}" destId="{86C76031-3411-4B1D-A031-75AC36C486EC}" srcOrd="0" destOrd="0" presId="urn:microsoft.com/office/officeart/2005/8/layout/vList2"/>
    <dgm:cxn modelId="{1894A30B-1FCE-4719-96B9-5D9DDAB2C7E9}" type="presOf" srcId="{F9C5C7F1-A154-4F81-B7F1-62211DE96310}" destId="{D3863B08-37B6-478D-9452-2FDFA0152F1A}" srcOrd="0" destOrd="0" presId="urn:microsoft.com/office/officeart/2005/8/layout/vList2"/>
    <dgm:cxn modelId="{BE621DFF-8501-4DBD-ADB5-F52D7FE85632}" type="presParOf" srcId="{C7524EF3-24E9-480B-ACE2-059F97E7AC89}" destId="{8DDE7319-1002-49B6-9A95-9FC909CED9CE}" srcOrd="0" destOrd="0" presId="urn:microsoft.com/office/officeart/2005/8/layout/vList2"/>
    <dgm:cxn modelId="{7A317179-A4F3-41FD-B283-8B8801B841B0}" type="presParOf" srcId="{C7524EF3-24E9-480B-ACE2-059F97E7AC89}" destId="{FD876FBA-4BE9-49EF-836C-EEEFB60C2589}" srcOrd="1" destOrd="0" presId="urn:microsoft.com/office/officeart/2005/8/layout/vList2"/>
    <dgm:cxn modelId="{C4818F4F-C86A-4343-A3B2-5D4D8D8B78AE}" type="presParOf" srcId="{C7524EF3-24E9-480B-ACE2-059F97E7AC89}" destId="{4F5E65FA-97DC-43A0-BC3E-F4955895481B}" srcOrd="2" destOrd="0" presId="urn:microsoft.com/office/officeart/2005/8/layout/vList2"/>
    <dgm:cxn modelId="{D6C8FD56-A578-4E30-8D75-D6A4B5743732}" type="presParOf" srcId="{C7524EF3-24E9-480B-ACE2-059F97E7AC89}" destId="{58139A5B-C8B9-44DE-9EE5-C835233C0ACD}" srcOrd="3" destOrd="0" presId="urn:microsoft.com/office/officeart/2005/8/layout/vList2"/>
    <dgm:cxn modelId="{BB12B854-94E4-42BF-9DB7-6A10AFBBEE45}" type="presParOf" srcId="{C7524EF3-24E9-480B-ACE2-059F97E7AC89}" destId="{86C76031-3411-4B1D-A031-75AC36C486EC}" srcOrd="4" destOrd="0" presId="urn:microsoft.com/office/officeart/2005/8/layout/vList2"/>
    <dgm:cxn modelId="{070BD517-437D-4B44-813A-F37ECABAB59B}" type="presParOf" srcId="{C7524EF3-24E9-480B-ACE2-059F97E7AC89}" destId="{3BF49EC3-51BE-4B50-BC4B-90D3381A8C07}" srcOrd="5" destOrd="0" presId="urn:microsoft.com/office/officeart/2005/8/layout/vList2"/>
    <dgm:cxn modelId="{8F570F08-6C64-493C-83D7-0D78CAEC0C9F}" type="presParOf" srcId="{C7524EF3-24E9-480B-ACE2-059F97E7AC89}" destId="{D3863B08-37B6-478D-9452-2FDFA0152F1A}" srcOrd="6" destOrd="0" presId="urn:microsoft.com/office/officeart/2005/8/layout/vList2"/>
    <dgm:cxn modelId="{430A5C07-02AF-4238-A12B-20264E9EA6CD}" type="presParOf" srcId="{C7524EF3-24E9-480B-ACE2-059F97E7AC89}" destId="{ACF2812A-7719-4491-9017-9E4D1F90A5CB}" srcOrd="7" destOrd="0" presId="urn:microsoft.com/office/officeart/2005/8/layout/vList2"/>
    <dgm:cxn modelId="{4D3FD718-8F5E-49B3-AC74-7123BCD27CF0}" type="presParOf" srcId="{C7524EF3-24E9-480B-ACE2-059F97E7AC89}" destId="{5BBADDCE-E702-4818-BB11-FB09AFC6B3C4}" srcOrd="8" destOrd="0" presId="urn:microsoft.com/office/officeart/2005/8/layout/vList2"/>
    <dgm:cxn modelId="{C59A1082-2222-4C4F-A2DC-1AB620A55F00}" type="presParOf" srcId="{C7524EF3-24E9-480B-ACE2-059F97E7AC89}" destId="{09346138-0F25-4B30-BBDB-390FF594964A}" srcOrd="9" destOrd="0" presId="urn:microsoft.com/office/officeart/2005/8/layout/vList2"/>
    <dgm:cxn modelId="{BF9B083F-9AF4-4299-B90D-B0E42FD2B8F3}" type="presParOf" srcId="{C7524EF3-24E9-480B-ACE2-059F97E7AC89}" destId="{852C9D56-F099-4918-8D43-28B9A42A557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346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75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732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352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769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585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7051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598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638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761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037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2176D-0B47-40C2-B2CB-60EBFD61E881}" type="datetimeFigureOut">
              <a:rPr lang="fa-IR" smtClean="0"/>
              <a:t>1441/10/17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3BBD4-8BE7-4F12-955C-D7D49B23B8D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54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89167"/>
            <a:ext cx="9144000" cy="1149530"/>
          </a:xfrm>
        </p:spPr>
        <p:txBody>
          <a:bodyPr>
            <a:normAutofit/>
          </a:bodyPr>
          <a:lstStyle/>
          <a:p>
            <a:pPr rtl="1"/>
            <a:r>
              <a:rPr lang="fa-IR" sz="4000" dirty="0" smtClean="0">
                <a:cs typeface="B Yagut" panose="00000400000000000000" pitchFamily="2" charset="-78"/>
              </a:rPr>
              <a:t>آیین نگارش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30583"/>
            <a:ext cx="9144000" cy="2227217"/>
          </a:xfrm>
        </p:spPr>
        <p:txBody>
          <a:bodyPr>
            <a:normAutofit/>
          </a:bodyPr>
          <a:lstStyle/>
          <a:p>
            <a:endParaRPr lang="en-US" sz="3200" dirty="0" smtClean="0">
              <a:cs typeface="B Yagut" panose="00000400000000000000" pitchFamily="2" charset="-78"/>
            </a:endParaRPr>
          </a:p>
          <a:p>
            <a:pPr rtl="1"/>
            <a:r>
              <a:rPr lang="fa-IR" sz="2800" dirty="0">
                <a:latin typeface="2  Yagut"/>
                <a:cs typeface="B Yagut" panose="00000400000000000000" pitchFamily="2" charset="-78"/>
              </a:rPr>
              <a:t>نشانه </a:t>
            </a:r>
            <a:r>
              <a:rPr lang="fa-IR" sz="2800" dirty="0" smtClean="0">
                <a:latin typeface="2  Yagut"/>
                <a:cs typeface="B Yagut" panose="00000400000000000000" pitchFamily="2" charset="-78"/>
              </a:rPr>
              <a:t>گذاری(انواع نشانه های سجاوندی و موارد کاربرد آنها)</a:t>
            </a:r>
            <a:endParaRPr lang="en-US" sz="2800" dirty="0">
              <a:latin typeface="2  Yagut"/>
              <a:cs typeface="B Yagut" panose="00000400000000000000" pitchFamily="2" charset="-78"/>
            </a:endParaRPr>
          </a:p>
          <a:p>
            <a:r>
              <a:rPr lang="fa-IR" sz="2800" dirty="0" smtClean="0">
                <a:cs typeface="B Yagut" panose="00000400000000000000" pitchFamily="2" charset="-78"/>
              </a:rPr>
              <a:t>(10)</a:t>
            </a:r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2"/>
    </mc:Choice>
    <mc:Fallback xmlns="">
      <p:transition spd="slow" advTm="2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566"/>
            <a:ext cx="10515600" cy="118872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نقطه ویرگول (; )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036" y="1188720"/>
            <a:ext cx="10657764" cy="5453380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برای جدا کردن جملاتی که از نظر ساختمان و مفهوم، مستقل به نظر می رسند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; ولی در یک عبارت طولانی با یکدیگر بستگی معنایی دارند.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مثال: برای نوشتن باید خوب فکر کرد ; منابع را جمع آوری کرد ; فهرست ها را تنظیم کرد و.... 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پیش از کلماتی مانند مثلا،فرضا،یعنی و....و پس از جملات، در بیان توضیح و مثال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پس </a:t>
            </a:r>
            <a:r>
              <a:rPr lang="fa-IR" sz="2500" dirty="0">
                <a:cs typeface="B Yagut" panose="00000400000000000000" pitchFamily="2" charset="-78"/>
              </a:rPr>
              <a:t>از اجزای هر دسته(آخرین مورد با نقطه مشخص می شود)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  مثال: اهداف ما در درست نویسی عبارتنداز: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1-رعایت شکل درست کلمات ;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2-سهولت در خواندن;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3-سرعت بخشیدن در خواندن.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76"/>
    </mc:Choice>
    <mc:Fallback xmlns="">
      <p:transition spd="slow" advTm="58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 </a:t>
            </a:r>
            <a:r>
              <a:rPr lang="fa-IR" sz="4000" dirty="0" smtClean="0">
                <a:cs typeface="B Yagut" panose="00000400000000000000" pitchFamily="2" charset="-78"/>
              </a:rPr>
              <a:t>گیومه( «  »)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این علامت در موارد زیر قابل استفاده می باشد:</a:t>
            </a: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وقتی سخنی را از کسی نقل می کنیم. 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  مثال: معلم گفت «امروز کلاس ریاضی تعطیل است  »</a:t>
            </a: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برای ذکرعنوان رساله ها ،مقاله ها ،روزنامه ها ،اشعار و بخش های یک کتاب </a:t>
            </a:r>
          </a:p>
          <a:p>
            <a:pPr algn="r" rtl="1"/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در ابتدا وانتهای کلمه ها و اصطلاحات علمی و یا هر کلمه یا عبارتی که بخواهیم آن را مشخص تر از قسمت های دیگر نشان دهیم و برای تاکید بر یک کلمه در جمله .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  مثال: مشکل اصلی جمع ما « انحصارطلبی » عده ای خاص است.</a:t>
            </a: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6"/>
    </mc:Choice>
    <mc:Fallback xmlns="">
      <p:transition spd="slow" advTm="39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0594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ویرگول(،)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0" y="1405719"/>
            <a:ext cx="10985310" cy="5281684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 به معنی مکث کوتاه می باشد.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 : هنگام طواف ، حضرت محمد( ص)را دیدم.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وقتی چند کلمه را با (و) به هم مربوط می کنند، به جای (و) گذاشته می شود.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 : اصفهان، خیابان سروش،کوچه آفتاب، شماره29 .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در پایان جمله ای که با جمله ی بعد از خود کامل می شود.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مانند:اگر بخواهیم دریک کشور دیگر زندگی کنیم ، باید به قوانین آن کشور احترام بگذاریم.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70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6"/>
    </mc:Choice>
    <mc:Fallback xmlns="">
      <p:transition spd="slow" advTm="4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ادامه ویرگول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0" y="1825625"/>
            <a:ext cx="10985310" cy="461611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برای جداسازی دو کلمه که امکان دارد با هم خوانده شوند و معنای دیگری را برسانند.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مانند: ما، در این جا می مانیم. (ما، در -  مادر)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بخشش، لازم نیست اعدامش کنید.                               بخشش لازم نیست ، اعدامش کنید.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71843" y="3466744"/>
            <a:ext cx="2634018" cy="232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28330" y="3466744"/>
            <a:ext cx="2435203" cy="2443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93"/>
    </mc:Choice>
    <mc:Fallback xmlns="">
      <p:transition spd="slow" advTm="5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تعجب(</a:t>
            </a:r>
            <a:r>
              <a:rPr lang="fa-IR" sz="4000" dirty="0" smtClean="0">
                <a:latin typeface="Tahoma" pitchFamily="34" charset="0"/>
                <a:ea typeface="Tahoma" pitchFamily="34" charset="0"/>
                <a:cs typeface="B Yagut" panose="00000400000000000000" pitchFamily="2" charset="-78"/>
              </a:rPr>
              <a:t>!)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این علامت در موارد زیر مورد استفاده قرار می گیرد.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در پایان جمله های تعجّبی قرار می گیرد.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مانند:  عجب هوایی است!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بعد از منادا قرار می گیرد.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مانند:    خدایا ! از گناهان من در گذر .</a:t>
            </a:r>
          </a:p>
          <a:p>
            <a:pPr algn="r" rtl="1"/>
            <a:endParaRPr lang="fa-I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4"/>
    </mc:Choice>
    <mc:Fallback xmlns="">
      <p:transition spd="slow" advTm="3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117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خط فاصله(-)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4730300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برای جدا کردن جمله‌ی معترضه: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مثال:حافظ شیرازی - که او را لسان‌الغیب نامیده‌اند - قرآن را با چهارده روایت در حفظ داشت.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هنگامی که دو واژه بر روی هم دو جنبه‌ی مختلف از یک منظور را نشان دهند: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مثال: مباحث هنری-ادبی، نزدیکی و قرابت خاصّی دارند.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به معنی «تا» و «به» برای بیان فاصله‌های زمانی و مکانی :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مثال(1): قطار تهران-مشهد، وارد ایستگاه شد.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مثال(2)حتی گروه‌های سنی ۱۳-۷ سال هم می‌توانند از گلستان به خوبی استفاده کنند.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65"/>
    </mc:Choice>
    <mc:Fallback xmlns="">
      <p:transition spd="slow" advTm="5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ادامه ی خط فاصله(-)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در مکالمه بین اشخاص داستان‌ها یا نمایشنامه‌ها یا ذکر مکالمات تلفنی، در ابتدای جمله و از سر سطر به جای نام گوینده: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-در قبال امیر تعظیم کن  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-  ساکت شو!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9"/>
    </mc:Choice>
    <mc:Fallback xmlns="">
      <p:transition spd="slow" advTm="21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sz="4000" dirty="0" smtClean="0">
                <a:cs typeface="B Yagut" panose="00000400000000000000" pitchFamily="2" charset="-78"/>
              </a:rPr>
              <a:t>کروشه([</a:t>
            </a:r>
            <a:r>
              <a:rPr lang="fa-IR" sz="4000" dirty="0">
                <a:cs typeface="B Yagut" panose="00000400000000000000" pitchFamily="2" charset="-78"/>
              </a:rPr>
              <a:t> </a:t>
            </a:r>
            <a:r>
              <a:rPr lang="fa-IR" sz="4000" dirty="0" smtClean="0">
                <a:cs typeface="B Yagut" panose="00000400000000000000" pitchFamily="2" charset="-78"/>
              </a:rPr>
              <a:t>] )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اضافات، تصحیحات و توضیحات نویسنده بر نقل قولهای دیگران.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مثال: ابوعلی رودباری گوید:"</a:t>
            </a:r>
            <a:r>
              <a:rPr lang="fa-IR" sz="2500" dirty="0">
                <a:cs typeface="B Yagut" panose="00000400000000000000" pitchFamily="2" charset="-78"/>
              </a:rPr>
              <a:t>مردان چهار[تن] </a:t>
            </a:r>
            <a:r>
              <a:rPr lang="fa-IR" sz="2500" dirty="0" smtClean="0">
                <a:cs typeface="B Yagut" panose="00000400000000000000" pitchFamily="2" charset="-78"/>
              </a:rPr>
              <a:t>بودند[در روزگارخویش].یکی </a:t>
            </a:r>
            <a:r>
              <a:rPr lang="fa-IR" sz="2500" dirty="0">
                <a:cs typeface="B Yagut" panose="00000400000000000000" pitchFamily="2" charset="-78"/>
              </a:rPr>
              <a:t>از </a:t>
            </a:r>
            <a:r>
              <a:rPr lang="fa-IR" sz="2500" dirty="0" smtClean="0">
                <a:cs typeface="B Yagut" panose="00000400000000000000" pitchFamily="2" charset="-78"/>
              </a:rPr>
              <a:t>ایشان[آن </a:t>
            </a:r>
            <a:r>
              <a:rPr lang="fa-IR" sz="2500" dirty="0">
                <a:cs typeface="B Yagut" panose="00000400000000000000" pitchFamily="2" charset="-78"/>
              </a:rPr>
              <a:t>بود که</a:t>
            </a:r>
            <a:r>
              <a:rPr lang="fa-IR" sz="2500" dirty="0" smtClean="0">
                <a:cs typeface="B Yagut" panose="00000400000000000000" pitchFamily="2" charset="-78"/>
              </a:rPr>
              <a:t>] نه ....</a:t>
            </a:r>
            <a:endParaRPr lang="fa-IR" sz="2500" u="sng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 نمایشنامه ها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مثال</a:t>
            </a:r>
            <a:r>
              <a:rPr lang="fa-IR" sz="2500" dirty="0">
                <a:cs typeface="B Yagut" panose="00000400000000000000" pitchFamily="2" charset="-78"/>
              </a:rPr>
              <a:t>: مادر [ عصبانیّت] :چرا به مدرسه نمی روی؟</a:t>
            </a:r>
          </a:p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6"/>
    </mc:Choice>
    <mc:Fallback xmlns="">
      <p:transition spd="slow" advTm="5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4041"/>
          </a:xfrm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4000" dirty="0" smtClean="0">
                <a:cs typeface="B Yagut" panose="00000400000000000000" pitchFamily="2" charset="-78"/>
              </a:rPr>
              <a:t>پرانتز( 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معنی </a:t>
            </a:r>
            <a:r>
              <a:rPr lang="fa-IR" sz="2500" dirty="0">
                <a:cs typeface="B Yagut" panose="00000400000000000000" pitchFamily="2" charset="-78"/>
              </a:rPr>
              <a:t>و معادل یک کلمه.</a:t>
            </a:r>
          </a:p>
          <a:p>
            <a:pPr marL="0" indent="0" algn="justLow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</a:t>
            </a:r>
            <a:r>
              <a:rPr lang="fa-IR" sz="2500" dirty="0">
                <a:cs typeface="B Yagut" panose="00000400000000000000" pitchFamily="2" charset="-78"/>
              </a:rPr>
              <a:t>مانند : زندگی نامه ی (بیوگرافی )استادحسابی سرمشق همه </a:t>
            </a:r>
            <a:r>
              <a:rPr lang="fa-IR" sz="2500" dirty="0" smtClean="0">
                <a:cs typeface="B Yagut" panose="00000400000000000000" pitchFamily="2" charset="-78"/>
              </a:rPr>
              <a:t>ی </a:t>
            </a:r>
            <a:r>
              <a:rPr lang="fa-IR" sz="2500" dirty="0">
                <a:cs typeface="B Yagut" panose="00000400000000000000" pitchFamily="2" charset="-78"/>
              </a:rPr>
              <a:t>ما ا ست.</a:t>
            </a:r>
          </a:p>
          <a:p>
            <a:pPr algn="justLow" rtl="1">
              <a:buFont typeface="Wingdings" panose="05000000000000000000" pitchFamily="2" charset="2"/>
              <a:buChar char="v"/>
            </a:pPr>
            <a:endParaRPr lang="fa-IR" sz="2500" dirty="0">
              <a:cs typeface="B Yagut" panose="00000400000000000000" pitchFamily="2" charset="-78"/>
            </a:endParaRP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برای </a:t>
            </a:r>
            <a:r>
              <a:rPr lang="fa-IR" sz="2500" dirty="0">
                <a:cs typeface="B Yagut" panose="00000400000000000000" pitchFamily="2" charset="-78"/>
              </a:rPr>
              <a:t>توضیحات بیش تر .</a:t>
            </a:r>
          </a:p>
          <a:p>
            <a:pPr marL="0" indent="0" algn="justLow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مانند</a:t>
            </a:r>
            <a:r>
              <a:rPr lang="fa-IR" sz="2500" dirty="0">
                <a:cs typeface="B Yagut" panose="00000400000000000000" pitchFamily="2" charset="-78"/>
              </a:rPr>
              <a:t>: ساختار واقعیّت گرایی (همان ریالیسم)بر محور حقیقت گویی استوار است.</a:t>
            </a:r>
          </a:p>
          <a:p>
            <a:pPr algn="justLow" rtl="1">
              <a:buFont typeface="Wingdings" panose="05000000000000000000" pitchFamily="2" charset="2"/>
              <a:buChar char="v"/>
            </a:pPr>
            <a:endParaRPr lang="fa-IR" sz="2500" dirty="0">
              <a:cs typeface="B Yagut" panose="00000400000000000000" pitchFamily="2" charset="-78"/>
            </a:endParaRP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برای </a:t>
            </a:r>
            <a:r>
              <a:rPr lang="fa-IR" sz="2500" dirty="0">
                <a:cs typeface="B Yagut" panose="00000400000000000000" pitchFamily="2" charset="-78"/>
              </a:rPr>
              <a:t>ذکر تخلّص،تاریخ </a:t>
            </a:r>
            <a:r>
              <a:rPr lang="en-US" sz="2500" dirty="0" smtClean="0">
                <a:cs typeface="B Yagut" panose="00000400000000000000" pitchFamily="2" charset="-78"/>
              </a:rPr>
              <a:t>,</a:t>
            </a:r>
            <a:r>
              <a:rPr lang="fa-IR" sz="2500" dirty="0" smtClean="0">
                <a:cs typeface="B Yagut" panose="00000400000000000000" pitchFamily="2" charset="-78"/>
              </a:rPr>
              <a:t>نام </a:t>
            </a:r>
            <a:r>
              <a:rPr lang="fa-IR" sz="2500" dirty="0">
                <a:cs typeface="B Yagut" panose="00000400000000000000" pitchFamily="2" charset="-78"/>
              </a:rPr>
              <a:t>سابق و شهرت .</a:t>
            </a:r>
          </a:p>
          <a:p>
            <a:pPr marL="0" indent="0" algn="justLow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</a:t>
            </a:r>
            <a:r>
              <a:rPr lang="fa-IR" sz="2500" dirty="0">
                <a:cs typeface="B Yagut" panose="00000400000000000000" pitchFamily="2" charset="-78"/>
              </a:rPr>
              <a:t>: ابن سینا (270-428ه ق )از </a:t>
            </a:r>
            <a:r>
              <a:rPr lang="fa-IR" sz="2500" dirty="0" smtClean="0">
                <a:cs typeface="B Yagut" panose="00000400000000000000" pitchFamily="2" charset="-78"/>
              </a:rPr>
              <a:t>حکیمان ایران </a:t>
            </a:r>
            <a:r>
              <a:rPr lang="fa-IR" sz="2500" dirty="0">
                <a:cs typeface="B Yagut" panose="00000400000000000000" pitchFamily="2" charset="-78"/>
              </a:rPr>
              <a:t>بود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4"/>
    </mc:Choice>
    <mc:Fallback xmlns="">
      <p:transition spd="slow" advTm="40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ستاره(*)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0245" y="1690688"/>
            <a:ext cx="8611738" cy="435133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برای </a:t>
            </a:r>
            <a:r>
              <a:rPr lang="fa-IR" dirty="0">
                <a:cs typeface="B Yagut" panose="00000400000000000000" pitchFamily="2" charset="-78"/>
              </a:rPr>
              <a:t>ایجاد فاصله بین دو مصراع مورد استفاده قرار می گیرد.</a:t>
            </a: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مثال: هر </a:t>
            </a:r>
            <a:r>
              <a:rPr lang="fa-IR" sz="2500" dirty="0">
                <a:cs typeface="B Yagut" panose="00000400000000000000" pitchFamily="2" charset="-78"/>
              </a:rPr>
              <a:t>جا که در آن به تماشا رود </a:t>
            </a:r>
            <a:r>
              <a:rPr lang="fa-IR" sz="2500" dirty="0" smtClean="0">
                <a:cs typeface="B Yagut" panose="00000400000000000000" pitchFamily="2" charset="-78"/>
              </a:rPr>
              <a:t>*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پای </a:t>
            </a:r>
            <a:r>
              <a:rPr lang="fa-IR" sz="2500" dirty="0">
                <a:cs typeface="B Yagut" panose="00000400000000000000" pitchFamily="2" charset="-78"/>
              </a:rPr>
              <a:t>نداردبه دگر جا رود. </a:t>
            </a:r>
          </a:p>
          <a:p>
            <a:pPr marL="0" indent="0" algn="r" rtl="1">
              <a:buNone/>
            </a:pPr>
            <a:endParaRPr lang="fa-IR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9"/>
    </mc:Choice>
    <mc:Fallback xmlns="">
      <p:transition spd="slow" advTm="27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مشخصات سند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276" y="1422400"/>
            <a:ext cx="4984124" cy="4754563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700" dirty="0">
                <a:cs typeface="B Yagut" panose="00000400000000000000" pitchFamily="2" charset="-78"/>
              </a:rPr>
              <a:t>تصویر پرسنلی مدرس</a:t>
            </a:r>
            <a:r>
              <a:rPr lang="fa-IR" sz="2700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2700" dirty="0" smtClean="0">
                <a:cs typeface="B Yagut" panose="00000400000000000000" pitchFamily="2" charset="-78"/>
              </a:rPr>
              <a:t>سارا جعفرزاده</a:t>
            </a: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مدرک تحصیلی</a:t>
            </a:r>
            <a:r>
              <a:rPr lang="fa-IR" sz="2700" dirty="0" smtClean="0">
                <a:cs typeface="B Yagut" panose="00000400000000000000" pitchFamily="2" charset="-78"/>
              </a:rPr>
              <a:t>:</a:t>
            </a:r>
            <a:r>
              <a:rPr lang="en-US" sz="2700" dirty="0" smtClean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کارشناس مامایی دانشجوی کارشناس ارشدجامعه نگر</a:t>
            </a: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موقعیت اشتغال سازمانی مدرس: مربی مرکز آموزش بهورزی </a:t>
            </a:r>
            <a:r>
              <a:rPr lang="fa-IR" sz="2700" dirty="0" smtClean="0">
                <a:cs typeface="B Yagut" panose="00000400000000000000" pitchFamily="2" charset="-78"/>
              </a:rPr>
              <a:t>شهرستان بناب، </a:t>
            </a:r>
            <a:r>
              <a:rPr lang="fa-IR" sz="2700" dirty="0">
                <a:cs typeface="B Yagut" panose="00000400000000000000" pitchFamily="2" charset="-78"/>
              </a:rPr>
              <a:t>دانشگاه علوم پزشکی و خدمات بهداشتی </a:t>
            </a:r>
            <a:r>
              <a:rPr lang="fa-IR" sz="2700" dirty="0" smtClean="0">
                <a:cs typeface="B Yagut" panose="00000400000000000000" pitchFamily="2" charset="-78"/>
              </a:rPr>
              <a:t>درمانی تبریز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1" y="1582057"/>
            <a:ext cx="5867400" cy="4594906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مشخصات بسته آموزشی </a:t>
            </a:r>
            <a:endParaRPr lang="en-US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حیطه درس: </a:t>
            </a:r>
            <a:r>
              <a:rPr lang="fa-IR" sz="2700" dirty="0" smtClean="0">
                <a:cs typeface="B Yagut" panose="00000400000000000000" pitchFamily="2" charset="-78"/>
              </a:rPr>
              <a:t>فارسی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تاریخ آخرین بازنگری: </a:t>
            </a:r>
            <a:r>
              <a:rPr lang="fa-IR" sz="2700" dirty="0" smtClean="0">
                <a:cs typeface="B Yagut" panose="00000400000000000000" pitchFamily="2" charset="-78"/>
              </a:rPr>
              <a:t>22 </a:t>
            </a:r>
            <a:r>
              <a:rPr lang="fa-IR" sz="2700" dirty="0">
                <a:cs typeface="B Yagut" panose="00000400000000000000" pitchFamily="2" charset="-78"/>
              </a:rPr>
              <a:t>اردیبهشت 1399</a:t>
            </a: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نوبت تهیه: 1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نام فایل:</a:t>
            </a:r>
          </a:p>
          <a:p>
            <a:pPr marL="0" indent="0" algn="ct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SA-neshaneghozary-edi1</a:t>
            </a:r>
            <a:endParaRPr lang="fa-I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6" y="1697645"/>
            <a:ext cx="1097280" cy="13289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5"/>
    </mc:Choice>
    <mc:Fallback xmlns="">
      <p:transition spd="slow" advTm="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ممیز(/ 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561" y="1825625"/>
            <a:ext cx="9048467" cy="435133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برای </a:t>
            </a:r>
            <a:r>
              <a:rPr lang="fa-IR" sz="2500" dirty="0">
                <a:cs typeface="B Yagut" panose="00000400000000000000" pitchFamily="2" charset="-78"/>
              </a:rPr>
              <a:t>جدا کردن مصراع‌های یک شعر:</a:t>
            </a: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مثال: خانه‌ی </a:t>
            </a:r>
            <a:r>
              <a:rPr lang="fa-IR" sz="2500" dirty="0">
                <a:cs typeface="B Yagut" panose="00000400000000000000" pitchFamily="2" charset="-78"/>
              </a:rPr>
              <a:t>دوست کجاست/ در فلق بود که پرسید سوار/</a:t>
            </a: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آسمان مکثی کرد/</a:t>
            </a:r>
          </a:p>
          <a:p>
            <a:pPr algn="r" rtl="1"/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4"/>
    </mc:Choice>
    <mc:Fallback xmlns="">
      <p:transition spd="slow" advTm="2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 پرسش و تعجب (؟!)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9167"/>
            <a:ext cx="10515600" cy="4570440"/>
          </a:xfrm>
        </p:spPr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ابتدا </a:t>
            </a:r>
            <a:r>
              <a:rPr lang="fa-IR" sz="2500" dirty="0">
                <a:cs typeface="B Yagut" panose="00000400000000000000" pitchFamily="2" charset="-78"/>
              </a:rPr>
              <a:t>بايد گفت كه آوردن دو نشانه، كه هركدام به تنهايي در پايان نوعي جمله مي‏آيد كه با همديگر كاملاً مغاير هستند و وضعي خاص و ويژه را به خواننده القا مي‏كند، در كنار هم چندان كاربرد درستي نمي‏تواند داشته باشد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500" dirty="0" smtClean="0">
                <a:cs typeface="B Yagut" panose="00000400000000000000" pitchFamily="2" charset="-78"/>
              </a:rPr>
              <a:t>  </a:t>
            </a:r>
            <a:r>
              <a:rPr lang="fa-IR" sz="2500" dirty="0" smtClean="0">
                <a:cs typeface="B Yagut" panose="00000400000000000000" pitchFamily="2" charset="-78"/>
              </a:rPr>
              <a:t>هرگاه </a:t>
            </a:r>
            <a:r>
              <a:rPr lang="fa-IR" sz="2500" dirty="0">
                <a:cs typeface="B Yagut" panose="00000400000000000000" pitchFamily="2" charset="-78"/>
              </a:rPr>
              <a:t>این دو علامت در کنار هم قرار بگیرند ،منظور آن است که علاوه بر ایجاد پرسش در شخص ،فرد از انجام چنین کاری متعجّب شده است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مانند: مادر </a:t>
            </a:r>
            <a:r>
              <a:rPr lang="fa-IR" sz="2500" dirty="0">
                <a:cs typeface="B Yagut" panose="00000400000000000000" pitchFamily="2" charset="-78"/>
              </a:rPr>
              <a:t>با ناراحتی گفت : « پول داشتی و خرج نکردی؟!»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3"/>
    </mc:Choice>
    <mc:Fallback xmlns="">
      <p:transition spd="slow" advTm="2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سئوال(؟)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در </a:t>
            </a:r>
            <a:r>
              <a:rPr lang="fa-IR" sz="2500" dirty="0">
                <a:cs typeface="B Yagut" panose="00000400000000000000" pitchFamily="2" charset="-78"/>
              </a:rPr>
              <a:t>پایان جمله های پرسشی می آ ید 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مانند:توکِی </a:t>
            </a:r>
            <a:r>
              <a:rPr lang="fa-IR" sz="2500" dirty="0">
                <a:cs typeface="B Yagut" panose="00000400000000000000" pitchFamily="2" charset="-78"/>
              </a:rPr>
              <a:t>می روی؟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گاهی این علامت را برای نشان دادن شک و تردید در داخل پرانتز می گذارند.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مانند:جمعیّت </a:t>
            </a:r>
            <a:r>
              <a:rPr lang="fa-IR" sz="2500" dirty="0">
                <a:cs typeface="B Yagut" panose="00000400000000000000" pitchFamily="2" charset="-78"/>
              </a:rPr>
              <a:t>ایران از مرز هفتاد میلیون نفر (؟) گذشته است.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3"/>
    </mc:Choice>
    <mc:Fallback xmlns="">
      <p:transition spd="slow" advTm="13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416744"/>
            <a:ext cx="10515600" cy="565398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 خلاصه و نتیجه گیری:</a:t>
            </a:r>
            <a:endParaRPr lang="fa-IR" dirty="0">
              <a:cs typeface="B Yagut" panose="00000400000000000000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8433272"/>
              </p:ext>
            </p:extLst>
          </p:nvPr>
        </p:nvGraphicFramePr>
        <p:xfrm>
          <a:off x="204716" y="982141"/>
          <a:ext cx="11737074" cy="5612455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682387">
                  <a:extLst>
                    <a:ext uri="{9D8B030D-6E8A-4147-A177-3AD203B41FA5}">
                      <a16:colId xmlns:a16="http://schemas.microsoft.com/office/drawing/2014/main" xmlns="" val="2395542501"/>
                    </a:ext>
                  </a:extLst>
                </a:gridCol>
                <a:gridCol w="1446663">
                  <a:extLst>
                    <a:ext uri="{9D8B030D-6E8A-4147-A177-3AD203B41FA5}">
                      <a16:colId xmlns:a16="http://schemas.microsoft.com/office/drawing/2014/main" xmlns="" val="3496079500"/>
                    </a:ext>
                  </a:extLst>
                </a:gridCol>
                <a:gridCol w="9608024">
                  <a:extLst>
                    <a:ext uri="{9D8B030D-6E8A-4147-A177-3AD203B41FA5}">
                      <a16:colId xmlns:a16="http://schemas.microsoft.com/office/drawing/2014/main" xmlns="" val="732135252"/>
                    </a:ext>
                  </a:extLst>
                </a:gridCol>
              </a:tblGrid>
              <a:tr h="62829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ردیف</a:t>
                      </a:r>
                      <a:endParaRPr lang="fa-IR" sz="1800" b="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نشانه سجاوندی</a:t>
                      </a:r>
                      <a:endParaRPr lang="fa-IR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Yagut" panose="00000400000000000000" pitchFamily="2" charset="-78"/>
                        </a:rPr>
                        <a:t>کاربرد</a:t>
                      </a:r>
                      <a:endParaRPr lang="fa-IR" sz="24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804672"/>
                  </a:ext>
                </a:extLst>
              </a:tr>
              <a:tr h="74748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نقطه ( .)</a:t>
                      </a:r>
                      <a:endParaRPr lang="fa-I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در پایان جمله های مستقل امری و خبری - پس ازنشانه ی اختصاری</a:t>
                      </a:r>
                    </a:p>
                    <a:p>
                      <a:pPr algn="r" rtl="1"/>
                      <a:endParaRPr lang="fa-I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8280492"/>
                  </a:ext>
                </a:extLst>
              </a:tr>
              <a:tr h="74748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دونقطه (:)</a:t>
                      </a:r>
                      <a:endParaRPr lang="fa-I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buFont typeface="Wingdings" panose="05000000000000000000" pitchFamily="2" charset="2"/>
                        <a:buNone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بعد از لغتی که معنی آن در مقابل آن نوشته می شود.</a:t>
                      </a:r>
                      <a:r>
                        <a:rPr lang="fa-IR" sz="2000" baseline="0" dirty="0" smtClean="0">
                          <a:cs typeface="B Yagut" panose="00000400000000000000" pitchFamily="2" charset="-78"/>
                        </a:rPr>
                        <a:t>-</a:t>
                      </a: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قبل از نقل قول-.هنگام بر شمر دن اجزای چیزی </a:t>
                      </a:r>
                    </a:p>
                    <a:p>
                      <a:pPr algn="r" rtl="1"/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1823465"/>
                  </a:ext>
                </a:extLst>
              </a:tr>
              <a:tr h="427133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سه نقطه ( ...)</a:t>
                      </a:r>
                      <a:endParaRPr lang="fa-I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بخشی از سخنان یانوشته ای را نقل کرده و سخن</a:t>
                      </a:r>
                      <a:r>
                        <a:rPr lang="fa-IR" sz="2000" baseline="0" dirty="0" smtClean="0"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ناتمام بماند</a:t>
                      </a:r>
                      <a:endParaRPr lang="fa-I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3889521"/>
                  </a:ext>
                </a:extLst>
              </a:tr>
              <a:tr h="427133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4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نقطه ویرگول ;</a:t>
                      </a:r>
                      <a:endParaRPr lang="fa-I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جدا کردن جملات</a:t>
                      </a:r>
                      <a:r>
                        <a:rPr lang="fa-IR" sz="2000" baseline="0" dirty="0" smtClean="0"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مستقل از نظر ساختمان با همبستگی معنایی-پیش از کلماتی مانند مثلا،فرضا،یعنی</a:t>
                      </a:r>
                      <a:endParaRPr lang="fa-I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2128168"/>
                  </a:ext>
                </a:extLst>
              </a:tr>
              <a:tr h="427133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5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گیومه( «  »)</a:t>
                      </a:r>
                      <a:endParaRPr lang="fa-I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buFont typeface="Wingdings" panose="05000000000000000000" pitchFamily="2" charset="2"/>
                        <a:buNone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نقل قول- ذکرعنوان رساله ها ،مقاله ها و...-در ابتدا وانتهای کلمه ها و اصطلاحات علمی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3091479"/>
                  </a:ext>
                </a:extLst>
              </a:tr>
              <a:tr h="74748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ویرگول(،)</a:t>
                      </a:r>
                      <a:endParaRPr lang="fa-I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buFont typeface="Wingdings" panose="05000000000000000000" pitchFamily="2" charset="2"/>
                        <a:buNone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مکث کوتاه-به</a:t>
                      </a:r>
                      <a:r>
                        <a:rPr lang="fa-IR" sz="2000" baseline="0" dirty="0" smtClean="0">
                          <a:cs typeface="B Yagut" panose="00000400000000000000" pitchFamily="2" charset="-78"/>
                        </a:rPr>
                        <a:t> جای(و)</a:t>
                      </a: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 -در پایان جمله ای که با جمله ی بعد از خود کامل می شود. </a:t>
                      </a:r>
                    </a:p>
                    <a:p>
                      <a:pPr algn="r" rtl="1"/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8632169"/>
                  </a:ext>
                </a:extLst>
              </a:tr>
              <a:tr h="74748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تعجب(</a:t>
                      </a:r>
                      <a:r>
                        <a:rPr lang="fa-IR" sz="2000" dirty="0" smtClean="0">
                          <a:latin typeface="Tahoma" pitchFamily="34" charset="0"/>
                          <a:ea typeface="Tahoma" pitchFamily="34" charset="0"/>
                          <a:cs typeface="B Yagut" panose="00000400000000000000" pitchFamily="2" charset="-78"/>
                        </a:rPr>
                        <a:t>!)</a:t>
                      </a:r>
                      <a:endParaRPr lang="fa-I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buFont typeface="Wingdings" panose="05000000000000000000" pitchFamily="2" charset="2"/>
                        <a:buNone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در پایان جمله های تعجّبی قرار می گیرد. </a:t>
                      </a:r>
                      <a:r>
                        <a:rPr lang="fa-IR" sz="2000" baseline="0" dirty="0" smtClean="0"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بعد از منادا قرار می گیرد.</a:t>
                      </a:r>
                    </a:p>
                    <a:p>
                      <a:pPr algn="r" rtl="1"/>
                      <a:endParaRPr lang="fa-IR" sz="2000" dirty="0" smtClean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8760900"/>
                  </a:ext>
                </a:extLst>
              </a:tr>
              <a:tr h="427133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خط فاصله(-)</a:t>
                      </a:r>
                      <a:endParaRPr lang="fa-I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جداکردن جمله معترضه-به معنی «تا» و «به» برای بیان فاصله‌های زمانی و مکانی –اول سطر –بین</a:t>
                      </a:r>
                      <a:r>
                        <a:rPr lang="fa-IR" sz="2000" baseline="0" dirty="0" smtClean="0">
                          <a:cs typeface="B Yagut" panose="00000400000000000000" pitchFamily="2" charset="-78"/>
                        </a:rPr>
                        <a:t> واژه هایی با یک منظور</a:t>
                      </a:r>
                      <a:endParaRPr lang="fa-IR" sz="2000" dirty="0" smtClean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467676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79"/>
    </mc:Choice>
    <mc:Fallback xmlns="">
      <p:transition spd="slow" advTm="97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809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 خلاصه و نتیجه گیری:</a:t>
            </a:r>
            <a:endParaRPr lang="fa-IR" sz="4000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025957"/>
              </p:ext>
            </p:extLst>
          </p:nvPr>
        </p:nvGraphicFramePr>
        <p:xfrm>
          <a:off x="518616" y="1009935"/>
          <a:ext cx="10854518" cy="518615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793603">
                  <a:extLst>
                    <a:ext uri="{9D8B030D-6E8A-4147-A177-3AD203B41FA5}">
                      <a16:colId xmlns:a16="http://schemas.microsoft.com/office/drawing/2014/main" xmlns="" val="3465256785"/>
                    </a:ext>
                  </a:extLst>
                </a:gridCol>
                <a:gridCol w="1775040">
                  <a:extLst>
                    <a:ext uri="{9D8B030D-6E8A-4147-A177-3AD203B41FA5}">
                      <a16:colId xmlns:a16="http://schemas.microsoft.com/office/drawing/2014/main" xmlns="" val="1691287914"/>
                    </a:ext>
                  </a:extLst>
                </a:gridCol>
                <a:gridCol w="8285875">
                  <a:extLst>
                    <a:ext uri="{9D8B030D-6E8A-4147-A177-3AD203B41FA5}">
                      <a16:colId xmlns:a16="http://schemas.microsoft.com/office/drawing/2014/main" xmlns="" val="721287650"/>
                    </a:ext>
                  </a:extLst>
                </a:gridCol>
              </a:tblGrid>
              <a:tr h="58508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ردیف</a:t>
                      </a:r>
                      <a:endParaRPr lang="fa-IR" sz="1800" b="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Yagut" panose="00000400000000000000" pitchFamily="2" charset="-78"/>
                        </a:rPr>
                        <a:t>نشانه سجاوندی</a:t>
                      </a:r>
                      <a:endParaRPr lang="fa-IR" sz="1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Yagut" panose="00000400000000000000" pitchFamily="2" charset="-78"/>
                        </a:rPr>
                        <a:t>کاربرد</a:t>
                      </a:r>
                      <a:endParaRPr lang="fa-IR" sz="24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5384072"/>
                  </a:ext>
                </a:extLst>
              </a:tr>
              <a:tr h="768271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9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کروشه([ ] )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اضافات، تصحیحات و توضیحات نویسنده بر نقل قولهای دیگران-در نمایشنامه ها 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6436247"/>
                  </a:ext>
                </a:extLst>
              </a:tr>
              <a:tr h="75971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10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پرانتز( )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Low" rtl="1">
                        <a:buFont typeface="Wingdings" panose="05000000000000000000" pitchFamily="2" charset="2"/>
                        <a:buNone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معنی و معادل یک کلمه-برای توضیحات بیش تر -برای ذکر تخلّص،تاریخ نام سابق و شهرت .</a:t>
                      </a:r>
                    </a:p>
                    <a:p>
                      <a:pPr algn="r" rtl="1"/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071339"/>
                  </a:ext>
                </a:extLst>
              </a:tr>
              <a:tr h="768271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11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ستاره(*)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برای ایجاد فاصله بین دو مصراع مورد استفاده قرار می گیرد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9846027"/>
                  </a:ext>
                </a:extLst>
              </a:tr>
              <a:tr h="768271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12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ممیز(/ )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برای جدا کردن مصراع‌های یک شعر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27263"/>
                  </a:ext>
                </a:extLst>
              </a:tr>
              <a:tr h="768271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13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پرسش و تعجب (؟!)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علاوه بر ایجاد پرسش در شخص ،فرد از انجام چنین کاری متعجّب شده است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4864284"/>
                  </a:ext>
                </a:extLst>
              </a:tr>
              <a:tr h="768271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14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سئوال(؟)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buFont typeface="Wingdings" panose="05000000000000000000" pitchFamily="2" charset="2"/>
                        <a:buNone/>
                      </a:pPr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در پایان جمله های پرسشی می آ ید -گاهی برای نشان دادن شک و تردید در داخل پرانتز می گذارند</a:t>
                      </a:r>
                      <a:endParaRPr lang="fa-IR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0851163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97"/>
    </mc:Choice>
    <mc:Fallback xmlns="">
      <p:transition spd="slow" advTm="5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پرسش و </a:t>
            </a:r>
            <a:r>
              <a:rPr lang="fa-IR" sz="4000" dirty="0" smtClean="0">
                <a:cs typeface="B Yagut" panose="00000400000000000000" pitchFamily="2" charset="-78"/>
              </a:rPr>
              <a:t>تمرین</a:t>
            </a:r>
            <a:r>
              <a:rPr lang="en-US" sz="4000" dirty="0" smtClean="0">
                <a:cs typeface="B Yagut" panose="00000400000000000000" pitchFamily="2" charset="-78"/>
              </a:rPr>
              <a:t>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موارد کاربرد نشانه های سجاوندی را با آوردن مثالهایی غیر از مثال داده شده در این اسلایدها توضیح دهید.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یک متن ادبی در ده سطر بنویسید که حداقل 10 نشانه از نشانه های سجاوندی در آن بکار رفته باشد.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1"/>
    </mc:Choice>
    <mc:Fallback xmlns="">
      <p:transition spd="slow" advTm="2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منابع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فارسی عمومی ( برگزیده متون فارسی و آیین نگارش – ویرایش سوم – دکتر حسن ذوالفقاری )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کیمیای سخن ( برگزیده متون نظم و نثر فارسی – درسنامه دانشگاهی – تالیف دکتر مرتضی چرمگی عمرانی و نعمت الله پناهی  )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07104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5428"/>
            <a:ext cx="10515600" cy="364308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500" dirty="0" smtClean="0">
                <a:cs typeface="B Yagut" panose="00000400000000000000" pitchFamily="2" charset="-78"/>
              </a:rPr>
              <a:t>تبریز،مرکز آموزش بهورزی شهرستان بناب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>
                <a:cs typeface="B Yagut" panose="00000400000000000000" pitchFamily="2" charset="-78"/>
              </a:rPr>
              <a:t> پست </a:t>
            </a:r>
            <a:r>
              <a:rPr lang="fa-IR" dirty="0" smtClean="0">
                <a:cs typeface="B Yagut" panose="00000400000000000000" pitchFamily="2" charset="-78"/>
              </a:rPr>
              <a:t>الکترونیک</a:t>
            </a:r>
            <a:endParaRPr lang="en-US" dirty="0" smtClean="0">
              <a:cs typeface="B Yagut" panose="00000400000000000000" pitchFamily="2" charset="-78"/>
            </a:endParaRPr>
          </a:p>
          <a:p>
            <a:pPr marL="0" lvl="0" indent="0" algn="ctr" rtl="1">
              <a:buNone/>
            </a:pPr>
            <a:r>
              <a:rPr lang="en-US" dirty="0">
                <a:solidFill>
                  <a:prstClr val="black"/>
                </a:solidFill>
                <a:cs typeface="B Yagut" panose="00000400000000000000" pitchFamily="2" charset="-78"/>
              </a:rPr>
              <a:t>Jfarahishahgoli@gmail.com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1"/>
    </mc:Choice>
    <mc:Fallback xmlns="">
      <p:transition spd="slow" advTm="1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اهداف آموزشی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1200" dirty="0" smtClean="0">
                <a:cs typeface="B Yagut" panose="00000400000000000000" pitchFamily="2" charset="-78"/>
              </a:rPr>
              <a:t>انتظار می‌رود فراگیران پس از مطالعه این درس بتوانند </a:t>
            </a:r>
            <a:r>
              <a:rPr lang="fa-IR" sz="10000" dirty="0" smtClean="0">
                <a:cs typeface="B Yagut" panose="00000400000000000000" pitchFamily="2" charset="-78"/>
              </a:rPr>
              <a:t>: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10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0000" dirty="0" smtClean="0">
                <a:cs typeface="B Yagut" panose="00000400000000000000" pitchFamily="2" charset="-78"/>
              </a:rPr>
              <a:t> هدف از نشانه گذاری در نوشته را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10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0000" dirty="0" smtClean="0">
                <a:cs typeface="B Yagut" panose="00000400000000000000" pitchFamily="2" charset="-78"/>
              </a:rPr>
              <a:t>انواع نشانه های سجاوندی را نام ببرند.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10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0000" dirty="0" smtClean="0">
                <a:cs typeface="B Yagut" panose="00000400000000000000" pitchFamily="2" charset="-78"/>
              </a:rPr>
              <a:t>موارد کاربرد هر یک از نشانه های سجاوندی را با زدن مثال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32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3"/>
    </mc:Choice>
    <mc:Fallback xmlns="">
      <p:transition spd="slow" advTm="1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عناوین: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90688"/>
            <a:ext cx="10598552" cy="4351338"/>
          </a:xfrm>
        </p:spPr>
        <p:txBody>
          <a:bodyPr>
            <a:normAutofit/>
          </a:bodyPr>
          <a:lstStyle/>
          <a:p>
            <a:pPr algn="justLow" rtl="1"/>
            <a:endParaRPr lang="fa-IR" sz="3200" b="1" dirty="0" smtClean="0">
              <a:cs typeface="B Yagut" panose="00000400000000000000" pitchFamily="2" charset="-78"/>
            </a:endParaRP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32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نشانه گذاری و اهداف آن </a:t>
            </a:r>
          </a:p>
          <a:p>
            <a:pPr marL="0" indent="0" algn="justLow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انواع نشانه های سجاوندی (نقطه،دونقطه،سه نقطه،نقطه ویرگول،گیومه،ویرگول،تعجب،خط فاصله،کروشه،پرانتز،ستاره،ممیز،پرسش و تعجب،سئوال)</a:t>
            </a:r>
          </a:p>
          <a:p>
            <a:pPr marL="0" indent="0" algn="justLow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کاربرد نشانه های سجاوندی</a:t>
            </a: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3"/>
    </mc:Choice>
    <mc:Fallback xmlns="">
      <p:transition spd="slow" advTm="2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نشانه گذاری: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هدف از نشانه‏گذاري در نوشته، سريعتر، آسانتر و درست‏تر خواندن است  به گونه‏اي كه: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اولاً نياز نباشد يك نوشته را بيش از يك بار بخوانيم تا به مفهوم آن پي ببريم.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ثانيا هنگام خواندن، دچار اشتباه نشويم. 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نشانه‌گذاری یا همان علائم نگارشی مانند پرانتز، ویرگول و... از جمله مهمترین اصول در تهیه و تدوین محتوا یا هر سند مکتوب می‌باشد.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19"/>
    </mc:Choice>
    <mc:Fallback xmlns="">
      <p:transition spd="slow" advTm="68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1537"/>
          </a:xfrm>
        </p:spPr>
        <p:txBody>
          <a:bodyPr/>
          <a:lstStyle/>
          <a:p>
            <a:pPr algn="r" rtl="1"/>
            <a:r>
              <a:rPr lang="fa-IR" sz="2800" dirty="0">
                <a:cs typeface="B Yagut" panose="00000400000000000000" pitchFamily="2" charset="-78"/>
              </a:rPr>
              <a:t> </a:t>
            </a:r>
            <a:r>
              <a:rPr lang="fa-IR" sz="4000" dirty="0" smtClean="0">
                <a:cs typeface="B Yagut" panose="00000400000000000000" pitchFamily="2" charset="-78"/>
              </a:rPr>
              <a:t>انواع نشانه های سجاوندی:</a:t>
            </a:r>
            <a:r>
              <a:rPr lang="fa-IR" sz="2800" dirty="0" smtClean="0">
                <a:cs typeface="B Yagut" panose="00000400000000000000" pitchFamily="2" charset="-78"/>
              </a:rPr>
              <a:t/>
            </a:r>
            <a:br>
              <a:rPr lang="fa-IR" sz="2800" dirty="0" smtClean="0">
                <a:cs typeface="B Yagut" panose="00000400000000000000" pitchFamily="2" charset="-78"/>
              </a:rPr>
            </a:b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478" y="1446661"/>
            <a:ext cx="10515600" cy="5063319"/>
          </a:xfrm>
        </p:spPr>
        <p:txBody>
          <a:bodyPr>
            <a:normAutofit/>
          </a:bodyPr>
          <a:lstStyle/>
          <a:p>
            <a:pPr lvl="0" algn="r" rtl="1"/>
            <a:endParaRPr lang="en-US" dirty="0">
              <a:latin typeface="Tahoma" pitchFamily="34" charset="0"/>
              <a:ea typeface="Tahoma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B Yagut" panose="00000400000000000000" pitchFamily="2" charset="-78"/>
            </a:endParaRPr>
          </a:p>
          <a:p>
            <a:pPr algn="r" rtl="1"/>
            <a:endParaRPr lang="fa-IR" dirty="0">
              <a:cs typeface="B Yagut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90453090"/>
              </p:ext>
            </p:extLst>
          </p:nvPr>
        </p:nvGraphicFramePr>
        <p:xfrm>
          <a:off x="7465325" y="1255594"/>
          <a:ext cx="3888475" cy="5373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06883462"/>
              </p:ext>
            </p:extLst>
          </p:nvPr>
        </p:nvGraphicFramePr>
        <p:xfrm>
          <a:off x="2101755" y="1446662"/>
          <a:ext cx="4121624" cy="506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60"/>
    </mc:Choice>
    <mc:Fallback xmlns="">
      <p:transition spd="slow" advTm="28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نقطه ( .)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در پایان جمله های مستقل امری و خبری 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مثال: فردوسی شاعر حماسه سرای ایران است.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پس از حرف یا حروفی که به صورت نشانه ی اختصاری به کار رفته باشند</a:t>
            </a:r>
            <a:r>
              <a:rPr lang="en-US" dirty="0" smtClean="0">
                <a:cs typeface="B Yagut" panose="00000400000000000000" pitchFamily="2" charset="-78"/>
              </a:rPr>
              <a:t>.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مثال: 1399ه .ش (هجری شمسی)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2"/>
    </mc:Choice>
    <mc:Fallback xmlns="">
      <p:transition spd="slow" advTm="2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دونقطه ( : 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این علامت در موارد زیر کاربرد دارد :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بعد از لغتی که معنی آن در مقابل آن نوشته می شود.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مانند: نازل:پست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قبل از نقل قول از کسی.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مانند: حضرت محمد (ص)فرمودند:« طلب دانش بر هر مسلمانی واجب است.»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هنگام بر شمر دن اجزای چیزی 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مانند:  آثار سعدی عبارتند از :گلستان و بوستان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41"/>
    </mc:Choice>
    <mc:Fallback xmlns="">
      <p:transition spd="slow" advTm="6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 </a:t>
            </a:r>
            <a:r>
              <a:rPr lang="fa-IR" sz="4000" dirty="0" smtClean="0">
                <a:cs typeface="B Yagut" panose="00000400000000000000" pitchFamily="2" charset="-78"/>
              </a:rPr>
              <a:t>سه نقطه ( ...)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زمانی استفاده می شود که بخشی از سخنان یانوشته ای را نقل کرده و سخن راناتمام می گذاریم.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500" dirty="0" smtClean="0">
                <a:cs typeface="B Yagut" panose="00000400000000000000" pitchFamily="2" charset="-78"/>
              </a:rPr>
              <a:t>    </a:t>
            </a:r>
            <a:r>
              <a:rPr lang="fa-IR" sz="2500" dirty="0" smtClean="0">
                <a:cs typeface="B Yagut" panose="00000400000000000000" pitchFamily="2" charset="-78"/>
              </a:rPr>
              <a:t>مانند:  </a:t>
            </a:r>
            <a:r>
              <a:rPr lang="en-US" sz="2500" dirty="0" smtClean="0">
                <a:cs typeface="B Yagut" panose="00000400000000000000" pitchFamily="2" charset="-78"/>
              </a:rPr>
              <a:t>  </a:t>
            </a:r>
            <a:r>
              <a:rPr lang="fa-IR" sz="2500" dirty="0" smtClean="0">
                <a:cs typeface="B Yagut" panose="00000400000000000000" pitchFamily="2" charset="-78"/>
              </a:rPr>
              <a:t> هر چند خیلی زود است امّا ...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62"/>
    </mc:Choice>
    <mc:Fallback xmlns="">
      <p:transition spd="slow" advTm="41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4af39a264d89e3bb629db4f0e4108292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35bb9d9f56ce78ac5dc946025746db5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تبریز</_x062f__x0627__x0646__x0634__x06af__x0627__x0647_>
    <_x0646__x0648__x0639__x0020__x062d__x06cc__x0637__x0647_ xmlns="12fdc5dc-769e-4543-b10d-fbea3dac4417">سایر موارد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5NN7CDR5NKU2-831-618</_dlc_DocId>
    <_dlc_DocIdUrl xmlns="1047730d-92e1-4018-9084-d932fd3a7f58">
      <Url>http://www.health.gov.ir/hnd/_layouts/DocIdRedir.aspx?ID=5NN7CDR5NKU2-831-618</Url>
      <Description>5NN7CDR5NKU2-831-618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2C7B8F7-70BA-4D56-B7E2-9845C22784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0258B6-8012-4BE7-9035-9A86D12813B7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12fdc5dc-769e-4543-b10d-fbea3dac4417"/>
    <ds:schemaRef ds:uri="1047730d-92e1-4018-9084-d932fd3a7f58"/>
  </ds:schemaRefs>
</ds:datastoreItem>
</file>

<file path=customXml/itemProps3.xml><?xml version="1.0" encoding="utf-8"?>
<ds:datastoreItem xmlns:ds="http://schemas.openxmlformats.org/officeDocument/2006/customXml" ds:itemID="{8CA6E80A-FA26-4FF7-AE7D-764818B2FEB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C9B67E2-B2C6-4A7B-8A37-FCB99FBD698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1572</Words>
  <Application>Microsoft Office PowerPoint</Application>
  <PresentationFormat>Widescreen</PresentationFormat>
  <Paragraphs>256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2  Yagut</vt:lpstr>
      <vt:lpstr>Arial</vt:lpstr>
      <vt:lpstr>B Yagut</vt:lpstr>
      <vt:lpstr>Calibri</vt:lpstr>
      <vt:lpstr>Calibri Light</vt:lpstr>
      <vt:lpstr>Tahoma</vt:lpstr>
      <vt:lpstr>Times New Roman</vt:lpstr>
      <vt:lpstr>Wingdings</vt:lpstr>
      <vt:lpstr>Office Theme</vt:lpstr>
      <vt:lpstr>آیین نگارش</vt:lpstr>
      <vt:lpstr>مشخصات سند</vt:lpstr>
      <vt:lpstr>اهداف آموزشی</vt:lpstr>
      <vt:lpstr>فهرست عناوین:</vt:lpstr>
      <vt:lpstr> نشانه گذاری:</vt:lpstr>
      <vt:lpstr> انواع نشانه های سجاوندی: </vt:lpstr>
      <vt:lpstr> نقطه ( .)</vt:lpstr>
      <vt:lpstr> دونقطه ( : )</vt:lpstr>
      <vt:lpstr> سه نقطه ( ...)</vt:lpstr>
      <vt:lpstr>نقطه ویرگول (; ) </vt:lpstr>
      <vt:lpstr> گیومه( «  »)</vt:lpstr>
      <vt:lpstr> ویرگول(،)</vt:lpstr>
      <vt:lpstr>ادامه ویرگول</vt:lpstr>
      <vt:lpstr>تعجب(!)</vt:lpstr>
      <vt:lpstr>خط فاصله(-)</vt:lpstr>
      <vt:lpstr>ادامه ی خط فاصله(-)</vt:lpstr>
      <vt:lpstr> کروشه([ ] ) </vt:lpstr>
      <vt:lpstr> پرانتز( )</vt:lpstr>
      <vt:lpstr> ستاره(*)</vt:lpstr>
      <vt:lpstr> ممیز(/ )</vt:lpstr>
      <vt:lpstr> پرسش و تعجب (؟!) </vt:lpstr>
      <vt:lpstr> سئوال(؟)</vt:lpstr>
      <vt:lpstr> خلاصه و نتیجه گیری:</vt:lpstr>
      <vt:lpstr> خلاصه و نتیجه گیری:</vt:lpstr>
      <vt:lpstr>پرسش و تمرین:</vt:lpstr>
      <vt:lpstr>فهرست منابع</vt:lpstr>
      <vt:lpstr>لطفاً نظرات و پیشنهادات خود پیرامون این بسته آموزشی را به آدرس زیر ارسال کنید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آیین نگارش</dc:title>
  <dc:creator>sj</dc:creator>
  <cp:lastModifiedBy>Sima Jalali</cp:lastModifiedBy>
  <cp:revision>180</cp:revision>
  <dcterms:created xsi:type="dcterms:W3CDTF">2020-05-11T05:43:38Z</dcterms:created>
  <dcterms:modified xsi:type="dcterms:W3CDTF">2020-06-08T09:19:21Z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4fb392dc-1e16-4230-a9c1-a74ac6f4f701</vt:lpwstr>
  </property>
</Properties>
</file>