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1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94" r:id="rId25"/>
    <p:sldId id="295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5-05T20:59:56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9487 6472 0,'12'0'781,"-12"17"-781,0 0 32,0-1 108,-12-16 501,12-16-501,0-1 1,0 0 125,0 0 62,0 0-219,12 17 110,0 0-125,-12 17-47,0 0 15,0 0 79,0 0-63,-12-17 344,0 0-141,12-17 16,0 0-125,0 0-63,0 0-93,12 17 249,0 0-233,0 0 46,-12 17-63,0 0 17,0 0 30,13-17-46,-13 17 31,0-1 93,0 1-124,0 1 140,-13-18-62,1 0-79,0 0 32,0 0 141,-1 0-79,13-18-31,0 1-31,0 1 63,0-1-95,0 0 173,0 0-32,0 0-125</inkml:trace>
  <inkml:trace contextRef="#ctx0" brushRef="#br0" timeOffset="7046.79">9414 15911 0,'0'34'469,"0"-1"-407,0-15-46,0-2 31,0 1-16,0 0 32,0-152-63,0 287 47,0-135 46,0 0-46,0-1 0,0 2 31,0-1-15,0-1-16,0 1-32,0 0 16,0 0 141</inkml:trace>
  <inkml:trace contextRef="#ctx0" brushRef="#br0" timeOffset="13531.25">9597 15894 0,'0'17'438,"-13"-17"-376,13 17-62,0 0 188,0 0-110,-12-17 94,12 16-156,-12-16 62,12 18-63,-12-18 110,0 0 78,-1 0-187,13-18 468,0 2-312,0-1-31,0 0 78,-12 17-188,12-17 16,0 0 156,0 34 219,0 0-391,0 0 32,0 0-32,0-1 31,0 2-46,0-2 0,0 1 93,0 0-47,12-17 1,-12 17 31,0 0-47,13-17-16,-13 17 63,0-1-79,0 2 79,0-1 47,0-1-79,0 1 141,0 0 78</inkml:trace>
  <inkml:trace contextRef="#ctx0" brushRef="#br0" timeOffset="16875">9670 16097 0,'0'16'359,"0"2"-343,0-1 93,0-1-46,-13-16-1,13 17-46,-12-17 46,12 17-15,0 0-16,-12-17 16,12 17 47,-12-17-31,12 16-48,-13 2 126,13-1-79</inkml:trace>
  <inkml:trace contextRef="#ctx0" brushRef="#br0" timeOffset="24500">9804 15877 0,'0'17'391,"0"0"-329,11-17-31,-11 17-15,0 0 93,13 0-46,-13-1-32,12-16 0,-12 18 16,0-2-15,12-16 30,-12 17 16,0 0 16,12-17 31,-12 17-109,0 0 109,0 0-110,0-1 95,0 2-64,0-1 48,0-1 141,0 1-204,-12 0 156,12 0 32,-12-17-203,0 0 296,-1 17-296,2-17 187,-2 0-125,1 0 266,0 0-313,0 0 0,12-17 313,-13 17-313,13-17-15,0 0 156,0 0-110,0 1 16,0-1 63,0-1-125,0 2 93,0-1-62,0 0 172,0 0-110,0 0 0,0 0-46,13 17-47,11-34 109,-12 34 46,1-16-155,-2 16 15,-11-17 1</inkml:trace>
  <inkml:trace contextRef="#ctx0" brushRef="#br0" timeOffset="30437.49">9597 17194 0,'0'17'422,"0"0"-406,0 0 15,0 0-15,0-1 46,0 2-46,0-1 15,0-1 78,0 1-62,0 1 47,0-2-47,0 1-16,0-1 63,0 2-47,0-1 15,0-1 16,0 1-31,0 1 47,0-2-47</inkml:trace>
  <inkml:trace contextRef="#ctx0" brushRef="#br0" timeOffset="43906.24">9438 15439 0,'-12'0'547,"12"16"-532,0 1 17,0 0 15,-12 17-32,12-17 16,0-1-15,0 2 31,0-2-31,0 1 15,-12 0 0,12 0 0,0 0 63,0 0-31,0-1-1,0 2 32,0-1 78,0-1-110,0 1-31,0 0 110</inkml:trace>
  <inkml:trace contextRef="#ctx0" brushRef="#br0" timeOffset="48781.25">9633 15388 0,'0'16'344,"0"1"-313,0 1-15,0-2 15,0 1-15,0 0-1,0 0 63,0 0-62,0 0 125,0-1-63,-12-16-78,-1 0 218,2 0-171,-2 0 16,1 0 93,12-16-93,-12 16-48,12-17 126,0 0-47,0 0-32,0 0-15,0 0 78,0 34 219,0 0-313,0 0 31,0 0-15,0 0 16,0-1-32,0 2-15,0-2 31,0 1 15,0 0 32,0 0-47,0 0 31,0 0-47,0-1 16,0 2 15,0-1 1,0-1 46,0 1-46</inkml:trace>
  <inkml:trace contextRef="#ctx0" brushRef="#br0" timeOffset="51187.51">9718 15658 0,'-12'17'281,"12"-1"-281,-12-16 15,-1 0 17,13 18-17,0-1 17,0-1-1,-11-16 0,11 17-15,-13 0 31,13 0-1,0 0-14,-12-17 61,12 16-77</inkml:trace>
  <inkml:trace contextRef="#ctx0" brushRef="#br0" timeOffset="57906.25">10010 15354 0,'0'17'343,"0"0"-296,0-1-31,-12-16 15,0 17-15,12 1-1,0-2 32,-12 1 31,12 0-46,-12-17 46,-1 0-63,1 0 63,12 17-62,-12-17 109,0 0 0,0 0-16,12-17 32,0 0-63,0 0 63,0 1-63,0-2-47,0 36 532,0-2-532,-13-16 110,13 17-95,0 0 142,-12-17 15,12 17-172,-12-17 126,0 0 30,0 0-78,0 0 1,-1 0-1,2 0-62,11-17 125,0 0-63,0 0 16,0 1-15,0 32 155,0 1-218,0 0-31,0 0 31,0 0-32,0 0 17,0-1 14,0 2-14,0-2 77,0 1-31,0 0 16,0 0 31,0 0-94,11-17 32,-11 17-48,0-1 48,0 2-32,0-1 125</inkml:trace>
  <inkml:trace contextRef="#ctx0" brushRef="#br0" timeOffset="62796.87">9986 15691 0,'-12'0'485,"0"0"-376,-1 0-31,13-16 0,0-1 63,0 0-94,0 0 312,0 0-343,13 17 218,-1 0-171,0 0-16,-12 17 281,0 0-141,0 0-124,0 0 124,0-1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CF035-5791-4FE5-BCD6-378DA73EFF84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4F257-3FE4-41E4-BE2F-28F53BEAD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9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8676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1397</a:t>
            </a: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oloumi</a:t>
            </a:r>
          </a:p>
        </p:txBody>
      </p:sp>
      <p:sp>
        <p:nvSpPr>
          <p:cNvPr id="2867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FA4D0D6-0023-499C-B3BB-E92472848AB5}" type="slidenum">
              <a:rPr lang="fa-IR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853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3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7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8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9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2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2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1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12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4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6BD1-7635-465B-A21B-9F2FAE011B2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71A16-A17D-41EB-A851-1E879286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2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png"/><Relationship Id="rId11" Type="http://schemas.openxmlformats.org/officeDocument/2006/relationships/image" Target="../media/image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4"/>
          <p:cNvSpPr>
            <a:spLocks noGrp="1"/>
          </p:cNvSpPr>
          <p:nvPr>
            <p:ph idx="1"/>
          </p:nvPr>
        </p:nvSpPr>
        <p:spPr>
          <a:xfrm>
            <a:off x="2135188" y="620714"/>
            <a:ext cx="7886700" cy="5545137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fa-IR" altLang="en-US" sz="4000" b="1" dirty="0">
                <a:cs typeface="B Yagut" panose="00000400000000000000" pitchFamily="2" charset="-78"/>
              </a:rPr>
              <a:t>آشنایی با </a:t>
            </a:r>
            <a:br>
              <a:rPr lang="fa-IR" altLang="en-US" sz="4000" b="1" dirty="0">
                <a:cs typeface="B Yagut" panose="00000400000000000000" pitchFamily="2" charset="-78"/>
              </a:rPr>
            </a:br>
            <a:r>
              <a:rPr lang="fa-IR" altLang="en-US" sz="4000" b="1" dirty="0">
                <a:cs typeface="B Yagut" panose="00000400000000000000" pitchFamily="2" charset="-78"/>
              </a:rPr>
              <a:t>زنجیره سرما و نحوه نگهداری واکسن در یخچال و فرم های مربوطه </a:t>
            </a:r>
            <a:endParaRPr lang="en-US" altLang="en-US" sz="4000" b="1" dirty="0">
              <a:cs typeface="B Yagut" panose="00000400000000000000" pitchFamily="2" charset="-78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fa-IR" altLang="en-US" sz="4000" b="1" dirty="0">
                <a:cs typeface="B Yagut" panose="00000400000000000000" pitchFamily="2" charset="-78"/>
              </a:rPr>
              <a:t>(قسمت دوم)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2B0A28-F806-4EC5-8FC0-245FBEFABB8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2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8"/>
    </mc:Choice>
    <mc:Fallback xmlns="">
      <p:transition spd="slow" advTm="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71C09-07FF-4509-A065-DB68A6382F8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3078164" y="136524"/>
            <a:ext cx="5318125" cy="182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lnSpc>
                <a:spcPct val="150000"/>
              </a:lnSpc>
            </a:pPr>
            <a:r>
              <a:rPr lang="fa-IR" altLang="en-US" sz="4000" b="1" dirty="0">
                <a:cs typeface="B Yagut" panose="00000400000000000000" pitchFamily="2" charset="-78"/>
              </a:rPr>
              <a:t>دماسنج</a:t>
            </a:r>
            <a:r>
              <a:rPr lang="en-US" altLang="en-US" sz="4000" b="1" dirty="0">
                <a:cs typeface="B Yagut" panose="00000400000000000000" pitchFamily="2" charset="-78"/>
              </a:rPr>
              <a:t> </a:t>
            </a:r>
            <a:r>
              <a:rPr lang="fa-IR" altLang="en-US" sz="4000" b="1" dirty="0">
                <a:cs typeface="B Yagut" panose="00000400000000000000" pitchFamily="2" charset="-78"/>
              </a:rPr>
              <a:t> ماکزیمم مینیمم </a:t>
            </a:r>
            <a:r>
              <a:rPr lang="en-US" altLang="en-US" sz="4000" b="1" dirty="0">
                <a:cs typeface="B Yagut" panose="00000400000000000000" pitchFamily="2" charset="-78"/>
              </a:rPr>
              <a:t>Maximum  Minimum</a:t>
            </a:r>
          </a:p>
        </p:txBody>
      </p:sp>
      <p:pic>
        <p:nvPicPr>
          <p:cNvPr id="378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989139"/>
            <a:ext cx="2641600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46"/>
    </mc:Choice>
    <mc:Fallback xmlns="">
      <p:transition spd="slow" advTm="4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69658"/>
          <p:cNvSpPr>
            <a:spLocks noGrp="1"/>
          </p:cNvSpPr>
          <p:nvPr>
            <p:ph sz="half" idx="2"/>
          </p:nvPr>
        </p:nvSpPr>
        <p:spPr>
          <a:xfrm>
            <a:off x="5818703" y="1700212"/>
            <a:ext cx="5473274" cy="4351338"/>
          </a:xfrm>
        </p:spPr>
        <p:txBody>
          <a:bodyPr/>
          <a:lstStyle/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1. مخزن اصلی سمت چپ </a:t>
            </a:r>
            <a:r>
              <a:rPr lang="en-US" altLang="en-US" sz="2400" dirty="0">
                <a:cs typeface="B Yagut" panose="00000400000000000000" pitchFamily="2" charset="-78"/>
              </a:rPr>
              <a:t>Min</a:t>
            </a:r>
            <a:r>
              <a:rPr lang="fa-IR" altLang="en-US" sz="2400" dirty="0">
                <a:cs typeface="B Yagut" panose="00000400000000000000" pitchFamily="2" charset="-78"/>
              </a:rPr>
              <a:t> (روغن کریئوزوت)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2. منفذ ورود هوا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3. هوا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4. الکل یاروغن(مخزن سمت</a:t>
            </a:r>
            <a:r>
              <a:rPr lang="en-US" altLang="en-US" sz="2400" dirty="0">
                <a:cs typeface="B Yagut" panose="00000400000000000000" pitchFamily="2" charset="-78"/>
              </a:rPr>
              <a:t> </a:t>
            </a:r>
            <a:r>
              <a:rPr lang="fa-IR" altLang="en-US" sz="2400" dirty="0">
                <a:cs typeface="B Yagut" panose="00000400000000000000" pitchFamily="2" charset="-78"/>
              </a:rPr>
              <a:t>راست</a:t>
            </a:r>
            <a:r>
              <a:rPr lang="en-US" altLang="en-US" sz="2400" dirty="0">
                <a:cs typeface="B Yagut" panose="00000400000000000000" pitchFamily="2" charset="-78"/>
              </a:rPr>
              <a:t>Max</a:t>
            </a:r>
            <a:r>
              <a:rPr lang="fa-IR" altLang="en-US" sz="2400" dirty="0">
                <a:cs typeface="B Yagut" panose="00000400000000000000" pitchFamily="2" charset="-78"/>
              </a:rPr>
              <a:t>)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5. شاخص یا میله فولادی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6. جیوه 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altLang="en-US" sz="2400" dirty="0">
                <a:cs typeface="B Yagut" panose="00000400000000000000" pitchFamily="2" charset="-78"/>
              </a:rPr>
              <a:t>7. دکمه دورکننده آهن ربا</a:t>
            </a:r>
            <a:endParaRPr lang="en-US" altLang="en-US" sz="24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52F83-81E8-4BC4-A2D7-2CC36245FEFC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2040807" y="304803"/>
            <a:ext cx="854414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/>
            <a:r>
              <a:rPr lang="fa-IR" altLang="en-US" sz="4000" b="1" dirty="0">
                <a:cs typeface="B Yagut" panose="00000400000000000000" pitchFamily="2" charset="-78"/>
              </a:rPr>
              <a:t>قسمتهاي مختلف دماسنج</a:t>
            </a:r>
            <a:r>
              <a:rPr lang="en-US" altLang="en-US" sz="4000" b="1" dirty="0">
                <a:cs typeface="B Yagut" panose="00000400000000000000" pitchFamily="2" charset="-78"/>
              </a:rPr>
              <a:t> </a:t>
            </a:r>
            <a:r>
              <a:rPr lang="fa-IR" altLang="en-US" sz="4000" b="1" dirty="0">
                <a:cs typeface="B Yagut" panose="00000400000000000000" pitchFamily="2" charset="-78"/>
              </a:rPr>
              <a:t>ماکزیمم مینیمم </a:t>
            </a:r>
            <a:r>
              <a:rPr lang="en-US" altLang="en-US" sz="4000" b="1" dirty="0">
                <a:cs typeface="B Yagut" panose="00000400000000000000" pitchFamily="2" charset="-78"/>
              </a:rPr>
              <a:t>Max Min</a:t>
            </a:r>
          </a:p>
        </p:txBody>
      </p:sp>
      <p:grpSp>
        <p:nvGrpSpPr>
          <p:cNvPr id="38917" name="Group 4"/>
          <p:cNvGrpSpPr>
            <a:grpSpLocks/>
          </p:cNvGrpSpPr>
          <p:nvPr/>
        </p:nvGrpSpPr>
        <p:grpSpPr bwMode="auto">
          <a:xfrm>
            <a:off x="734293" y="1685925"/>
            <a:ext cx="4924426" cy="4529137"/>
            <a:chOff x="35496" y="1760538"/>
            <a:chExt cx="4924425" cy="4529137"/>
          </a:xfrm>
        </p:grpSpPr>
        <p:grpSp>
          <p:nvGrpSpPr>
            <p:cNvPr id="38918" name="Group 69667"/>
            <p:cNvGrpSpPr>
              <a:grpSpLocks/>
            </p:cNvGrpSpPr>
            <p:nvPr/>
          </p:nvGrpSpPr>
          <p:grpSpPr bwMode="auto">
            <a:xfrm>
              <a:off x="35496" y="1760538"/>
              <a:ext cx="4924425" cy="4529137"/>
              <a:chOff x="40168" y="1760461"/>
              <a:chExt cx="4923766" cy="4529137"/>
            </a:xfrm>
          </p:grpSpPr>
          <p:grpSp>
            <p:nvGrpSpPr>
              <p:cNvPr id="38922" name="Group 69663"/>
              <p:cNvGrpSpPr>
                <a:grpSpLocks/>
              </p:cNvGrpSpPr>
              <p:nvPr/>
            </p:nvGrpSpPr>
            <p:grpSpPr bwMode="auto">
              <a:xfrm>
                <a:off x="323528" y="1760461"/>
                <a:ext cx="2520280" cy="4529137"/>
                <a:chOff x="539552" y="1759325"/>
                <a:chExt cx="2520280" cy="4529137"/>
              </a:xfrm>
            </p:grpSpPr>
            <p:pic>
              <p:nvPicPr>
                <p:cNvPr id="38934" name="Picture 2" descr="PHTO000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976" t="4179" r="37325" b="3827"/>
                <a:stretch>
                  <a:fillRect/>
                </a:stretch>
              </p:blipFill>
              <p:spPr bwMode="auto">
                <a:xfrm>
                  <a:off x="773462" y="1759325"/>
                  <a:ext cx="1945010" cy="4529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6" name="Straight Arrow Connector 5"/>
                <p:cNvCxnSpPr/>
                <p:nvPr/>
              </p:nvCxnSpPr>
              <p:spPr>
                <a:xfrm flipH="1">
                  <a:off x="540317" y="2156200"/>
                  <a:ext cx="102221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2191096" y="2305425"/>
                  <a:ext cx="796818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2105382" y="2140325"/>
                  <a:ext cx="953960" cy="1587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2079985" y="1989512"/>
                  <a:ext cx="941262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084748" y="3731000"/>
                  <a:ext cx="936499" cy="793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2137128" y="3203950"/>
                  <a:ext cx="907928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923" name="Group 69664"/>
              <p:cNvGrpSpPr>
                <a:grpSpLocks/>
              </p:cNvGrpSpPr>
              <p:nvPr/>
            </p:nvGrpSpPr>
            <p:grpSpPr bwMode="auto">
              <a:xfrm>
                <a:off x="3019718" y="1760461"/>
                <a:ext cx="1944216" cy="4505325"/>
                <a:chOff x="3419872" y="1784273"/>
                <a:chExt cx="1944216" cy="4505325"/>
              </a:xfrm>
            </p:grpSpPr>
            <p:pic>
              <p:nvPicPr>
                <p:cNvPr id="38932" name="Picture 6" descr="PHTO0003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-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985" t="1523" r="29085" b="2818"/>
                <a:stretch>
                  <a:fillRect/>
                </a:stretch>
              </p:blipFill>
              <p:spPr bwMode="auto">
                <a:xfrm>
                  <a:off x="3563888" y="1784273"/>
                  <a:ext cx="1800200" cy="4505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6" name="Straight Arrow Connector 25"/>
                <p:cNvCxnSpPr/>
                <p:nvPr/>
              </p:nvCxnSpPr>
              <p:spPr>
                <a:xfrm flipH="1">
                  <a:off x="3419661" y="4149648"/>
                  <a:ext cx="91904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924" name="Group 69666"/>
              <p:cNvGrpSpPr>
                <a:grpSpLocks/>
              </p:cNvGrpSpPr>
              <p:nvPr/>
            </p:nvGrpSpPr>
            <p:grpSpPr bwMode="auto">
              <a:xfrm>
                <a:off x="40168" y="1762655"/>
                <a:ext cx="3171328" cy="2556784"/>
                <a:chOff x="40168" y="1762655"/>
                <a:chExt cx="3171328" cy="2556784"/>
              </a:xfrm>
            </p:grpSpPr>
            <p:sp>
              <p:nvSpPr>
                <p:cNvPr id="38925" name="TextBox 69665"/>
                <p:cNvSpPr txBox="1">
                  <a:spLocks noChangeArrowheads="1"/>
                </p:cNvSpPr>
                <p:nvPr/>
              </p:nvSpPr>
              <p:spPr bwMode="auto">
                <a:xfrm>
                  <a:off x="40168" y="1967649"/>
                  <a:ext cx="319517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1</a:t>
                  </a:r>
                  <a:endParaRPr lang="en-US" altLang="en-US"/>
                </a:p>
              </p:txBody>
            </p:sp>
            <p:sp>
              <p:nvSpPr>
                <p:cNvPr id="38926" name="TextBox 66"/>
                <p:cNvSpPr txBox="1">
                  <a:spLocks noChangeArrowheads="1"/>
                </p:cNvSpPr>
                <p:nvPr/>
              </p:nvSpPr>
              <p:spPr bwMode="auto">
                <a:xfrm>
                  <a:off x="2722927" y="1762655"/>
                  <a:ext cx="280843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2</a:t>
                  </a:r>
                  <a:endParaRPr lang="en-US" altLang="en-US"/>
                </a:p>
              </p:txBody>
            </p:sp>
            <p:sp>
              <p:nvSpPr>
                <p:cNvPr id="38927" name="TextBox 67"/>
                <p:cNvSpPr txBox="1">
                  <a:spLocks noChangeArrowheads="1"/>
                </p:cNvSpPr>
                <p:nvPr/>
              </p:nvSpPr>
              <p:spPr bwMode="auto">
                <a:xfrm>
                  <a:off x="2710544" y="3950107"/>
                  <a:ext cx="266527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7</a:t>
                  </a:r>
                  <a:endParaRPr lang="en-US" altLang="en-US"/>
                </a:p>
              </p:txBody>
            </p:sp>
            <p:sp>
              <p:nvSpPr>
                <p:cNvPr id="38928" name="TextBox 68"/>
                <p:cNvSpPr txBox="1">
                  <a:spLocks noChangeArrowheads="1"/>
                </p:cNvSpPr>
                <p:nvPr/>
              </p:nvSpPr>
              <p:spPr bwMode="auto">
                <a:xfrm>
                  <a:off x="2736499" y="2144493"/>
                  <a:ext cx="232155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4</a:t>
                  </a:r>
                  <a:endParaRPr lang="en-US" altLang="en-US"/>
                </a:p>
              </p:txBody>
            </p:sp>
            <p:sp>
              <p:nvSpPr>
                <p:cNvPr id="38929" name="TextBox 69"/>
                <p:cNvSpPr txBox="1">
                  <a:spLocks noChangeArrowheads="1"/>
                </p:cNvSpPr>
                <p:nvPr/>
              </p:nvSpPr>
              <p:spPr bwMode="auto">
                <a:xfrm flipH="1">
                  <a:off x="2749672" y="3009038"/>
                  <a:ext cx="24684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5</a:t>
                  </a:r>
                  <a:endParaRPr lang="en-US" altLang="en-US"/>
                </a:p>
              </p:txBody>
            </p:sp>
            <p:sp>
              <p:nvSpPr>
                <p:cNvPr id="38930" name="TextBox 70"/>
                <p:cNvSpPr txBox="1">
                  <a:spLocks noChangeArrowheads="1"/>
                </p:cNvSpPr>
                <p:nvPr/>
              </p:nvSpPr>
              <p:spPr bwMode="auto">
                <a:xfrm>
                  <a:off x="2752158" y="3557262"/>
                  <a:ext cx="275494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6</a:t>
                  </a:r>
                  <a:endParaRPr lang="en-US" altLang="en-US"/>
                </a:p>
              </p:txBody>
            </p:sp>
            <p:sp>
              <p:nvSpPr>
                <p:cNvPr id="38931" name="TextBox 71"/>
                <p:cNvSpPr txBox="1">
                  <a:spLocks noChangeArrowheads="1"/>
                </p:cNvSpPr>
                <p:nvPr/>
              </p:nvSpPr>
              <p:spPr bwMode="auto">
                <a:xfrm>
                  <a:off x="2843808" y="1972530"/>
                  <a:ext cx="36768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fa-IR" altLang="en-US">
                      <a:cs typeface="B Yagut" panose="00000400000000000000" pitchFamily="2" charset="-78"/>
                    </a:rPr>
                    <a:t>3</a:t>
                  </a:r>
                  <a:endParaRPr lang="en-US" altLang="en-US"/>
                </a:p>
              </p:txBody>
            </p:sp>
          </p:grpSp>
        </p:grpSp>
        <p:grpSp>
          <p:nvGrpSpPr>
            <p:cNvPr id="38919" name="Group 3"/>
            <p:cNvGrpSpPr>
              <a:grpSpLocks/>
            </p:cNvGrpSpPr>
            <p:nvPr/>
          </p:nvGrpSpPr>
          <p:grpSpPr bwMode="auto">
            <a:xfrm>
              <a:off x="1101180" y="1774825"/>
              <a:ext cx="1155265" cy="790079"/>
              <a:chOff x="1101180" y="1774825"/>
              <a:chExt cx="1155265" cy="790079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100709" y="1774825"/>
                <a:ext cx="565150" cy="7191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691259" y="1846263"/>
                <a:ext cx="565150" cy="7191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18"/>
    </mc:Choice>
    <mc:Fallback xmlns="">
      <p:transition spd="slow" advTm="16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78" x="6027738" y="3867150"/>
          <p14:tracePt t="6910" x="6037263" y="3867150"/>
          <p14:tracePt t="11215" x="6045200" y="3875088"/>
          <p14:tracePt t="11239" x="6045200" y="3884613"/>
          <p14:tracePt t="11255" x="6054725" y="3902075"/>
          <p14:tracePt t="11287" x="6054725" y="3911600"/>
          <p14:tracePt t="11295" x="6062663" y="3919538"/>
          <p14:tracePt t="11311" x="6062663" y="3946525"/>
          <p14:tracePt t="11324" x="6072188" y="3956050"/>
          <p14:tracePt t="11344" x="6089650" y="3983038"/>
          <p14:tracePt t="11364" x="6099175" y="4000500"/>
          <p14:tracePt t="11384" x="6126163" y="4037013"/>
          <p14:tracePt t="11404" x="6143625" y="4062413"/>
          <p14:tracePt t="11424" x="6170613" y="4108450"/>
          <p14:tracePt t="11444" x="6180138" y="4116388"/>
          <p14:tracePt t="11464" x="6188075" y="4133850"/>
          <p14:tracePt t="11484" x="6197600" y="4143375"/>
          <p14:tracePt t="12359" x="6197600" y="4152900"/>
          <p14:tracePt t="12367" x="6197600" y="4160838"/>
          <p14:tracePt t="13343" x="6197600" y="4170363"/>
          <p14:tracePt t="13367" x="6197600" y="4179888"/>
          <p14:tracePt t="13447" x="6197600" y="4187825"/>
          <p14:tracePt t="13455" x="6197600" y="4197350"/>
          <p14:tracePt t="13466" x="6197600" y="4205288"/>
          <p14:tracePt t="13486" x="6180138" y="4224338"/>
          <p14:tracePt t="13506" x="6143625" y="4259263"/>
          <p14:tracePt t="13526" x="6099175" y="4276725"/>
          <p14:tracePt t="13546" x="6054725" y="4303713"/>
          <p14:tracePt t="13566" x="6018213" y="4313238"/>
          <p14:tracePt t="13586" x="5965825" y="4340225"/>
          <p14:tracePt t="13606" x="5919788" y="4348163"/>
          <p14:tracePt t="13626" x="5867400" y="4367213"/>
          <p14:tracePt t="13646" x="5822950" y="4367213"/>
          <p14:tracePt t="13666" x="5741988" y="4367213"/>
          <p14:tracePt t="13686" x="5688013" y="4357688"/>
          <p14:tracePt t="13706" x="5581650" y="4330700"/>
          <p14:tracePt t="13726" x="5527675" y="4295775"/>
          <p14:tracePt t="13746" x="5456238" y="4241800"/>
          <p14:tracePt t="13766" x="5411788" y="4160838"/>
          <p14:tracePt t="13786" x="5384800" y="4098925"/>
          <p14:tracePt t="13806" x="5375275" y="3983038"/>
          <p14:tracePt t="13826" x="5357813" y="3875088"/>
          <p14:tracePt t="13847" x="5322888" y="3697288"/>
          <p14:tracePt t="13866" x="5286375" y="3608388"/>
          <p14:tracePt t="13887" x="5232400" y="3490913"/>
          <p14:tracePt t="13906" x="5197475" y="3446463"/>
          <p14:tracePt t="13926" x="5126038" y="3357563"/>
          <p14:tracePt t="13946" x="5045075" y="3295650"/>
          <p14:tracePt t="13967" x="4919663" y="3197225"/>
          <p14:tracePt t="13986" x="4813300" y="3143250"/>
          <p14:tracePt t="14007" x="4616450" y="3089275"/>
          <p14:tracePt t="14026" x="4446588" y="3062288"/>
          <p14:tracePt t="14047" x="4179888" y="3017838"/>
          <p14:tracePt t="14066" x="4044950" y="2990850"/>
          <p14:tracePt t="14087" x="3867150" y="2955925"/>
          <p14:tracePt t="14107" x="3776663" y="2955925"/>
          <p14:tracePt t="14127" x="3687763" y="2955925"/>
          <p14:tracePt t="14147" x="3643313" y="2955925"/>
          <p14:tracePt t="14167" x="3598863" y="2973388"/>
          <p14:tracePt t="14187" x="3571875" y="2990850"/>
          <p14:tracePt t="14207" x="3536950" y="3009900"/>
          <p14:tracePt t="14227" x="3509963" y="3036888"/>
          <p14:tracePt t="14247" x="3438525" y="3071813"/>
          <p14:tracePt t="14267" x="3384550" y="3089275"/>
          <p14:tracePt t="14287" x="3348038" y="3089275"/>
          <p14:tracePt t="14307" x="3313113" y="3089275"/>
          <p14:tracePt t="14327" x="3286125" y="3089275"/>
          <p14:tracePt t="14383" x="3276600" y="3089275"/>
          <p14:tracePt t="14391" x="3268663" y="3089275"/>
          <p14:tracePt t="14407" x="3232150" y="3089275"/>
          <p14:tracePt t="14427" x="3224213" y="3089275"/>
          <p14:tracePt t="14447" x="3214688" y="3089275"/>
          <p14:tracePt t="14467" x="3205163" y="3089275"/>
          <p14:tracePt t="14487" x="3197225" y="3089275"/>
          <p14:tracePt t="14507" x="3179763" y="3089275"/>
          <p14:tracePt t="14527" x="3170238" y="3089275"/>
          <p14:tracePt t="14547" x="3152775" y="3071813"/>
          <p14:tracePt t="14567" x="3089275" y="2973388"/>
          <p14:tracePt t="14587" x="3000375" y="2874963"/>
          <p14:tracePt t="14607" x="2901950" y="2795588"/>
          <p14:tracePt t="14627" x="2857500" y="2732088"/>
          <p14:tracePt t="14647" x="2776538" y="2643188"/>
          <p14:tracePt t="14667" x="2714625" y="2598738"/>
          <p14:tracePt t="14687" x="2660650" y="2554288"/>
          <p14:tracePt t="14707" x="2633663" y="2527300"/>
          <p14:tracePt t="14727" x="2608263" y="2490788"/>
          <p14:tracePt t="14747" x="2554288" y="2465388"/>
          <p14:tracePt t="14767" x="2455863" y="2393950"/>
          <p14:tracePt t="14787" x="2357438" y="2347913"/>
          <p14:tracePt t="14807" x="2232025" y="2276475"/>
          <p14:tracePt t="14827" x="2187575" y="2251075"/>
          <p14:tracePt t="14847" x="2152650" y="2214563"/>
          <p14:tracePt t="14867" x="2125663" y="2179638"/>
          <p14:tracePt t="14887" x="2108200" y="2152650"/>
          <p14:tracePt t="14907" x="2108200" y="2143125"/>
          <p14:tracePt t="14927" x="2089150" y="2116138"/>
          <p14:tracePt t="14947" x="2062163" y="2098675"/>
          <p14:tracePt t="14967" x="2000250" y="2071688"/>
          <p14:tracePt t="14987" x="1973263" y="2054225"/>
          <p14:tracePt t="15027" x="1973263" y="2062163"/>
          <p14:tracePt t="15047" x="1973263" y="2125663"/>
          <p14:tracePt t="15067" x="1973263" y="2187575"/>
          <p14:tracePt t="15087" x="2000250" y="2251075"/>
          <p14:tracePt t="15107" x="2009775" y="2259013"/>
          <p14:tracePt t="15159" x="2009775" y="2268538"/>
          <p14:tracePt t="15175" x="2009775" y="2286000"/>
          <p14:tracePt t="15199" x="2000250" y="2295525"/>
          <p14:tracePt t="15207" x="1990725" y="2295525"/>
          <p14:tracePt t="15227" x="1965325" y="2303463"/>
          <p14:tracePt t="15247" x="1928813" y="2303463"/>
          <p14:tracePt t="15267" x="1893888" y="2303463"/>
          <p14:tracePt t="15287" x="1866900" y="2295525"/>
          <p14:tracePt t="15308" x="1847850" y="2286000"/>
          <p14:tracePt t="15328" x="1839913" y="2268538"/>
          <p14:tracePt t="15348" x="1830388" y="2241550"/>
          <p14:tracePt t="15368" x="1812925" y="2187575"/>
          <p14:tracePt t="15388" x="1803400" y="2160588"/>
          <p14:tracePt t="15408" x="1803400" y="2108200"/>
          <p14:tracePt t="15428" x="1803400" y="2081213"/>
          <p14:tracePt t="15448" x="1803400" y="2027238"/>
          <p14:tracePt t="15468" x="1812925" y="2009775"/>
          <p14:tracePt t="15488" x="1830388" y="1973263"/>
          <p14:tracePt t="15508" x="1839913" y="1946275"/>
          <p14:tracePt t="15528" x="1884363" y="1911350"/>
          <p14:tracePt t="15548" x="1911350" y="1893888"/>
          <p14:tracePt t="15568" x="1982788" y="1866900"/>
          <p14:tracePt t="15588" x="2009775" y="1857375"/>
          <p14:tracePt t="15608" x="2044700" y="1839913"/>
          <p14:tracePt t="15628" x="2062163" y="1839913"/>
          <p14:tracePt t="15648" x="2089150" y="1830388"/>
          <p14:tracePt t="15668" x="2098675" y="1830388"/>
          <p14:tracePt t="15688" x="2160588" y="1822450"/>
          <p14:tracePt t="15708" x="2187575" y="1822450"/>
          <p14:tracePt t="15728" x="2232025" y="1830388"/>
          <p14:tracePt t="15748" x="2268538" y="1847850"/>
          <p14:tracePt t="15768" x="2286000" y="1866900"/>
          <p14:tracePt t="15788" x="2303463" y="1901825"/>
          <p14:tracePt t="15808" x="2303463" y="1928813"/>
          <p14:tracePt t="15828" x="2303463" y="1955800"/>
          <p14:tracePt t="15848" x="2303463" y="1982788"/>
          <p14:tracePt t="15868" x="2303463" y="2009775"/>
          <p14:tracePt t="15888" x="2303463" y="2054225"/>
          <p14:tracePt t="15908" x="2303463" y="2081213"/>
          <p14:tracePt t="15928" x="2303463" y="2125663"/>
          <p14:tracePt t="15948" x="2303463" y="2160588"/>
          <p14:tracePt t="15968" x="2303463" y="2197100"/>
          <p14:tracePt t="15988" x="2303463" y="2224088"/>
          <p14:tracePt t="16008" x="2303463" y="2276475"/>
          <p14:tracePt t="16028" x="2303463" y="2295525"/>
          <p14:tracePt t="16048" x="2295525" y="2322513"/>
          <p14:tracePt t="16088" x="2295525" y="2339975"/>
          <p14:tracePt t="16108" x="2276475" y="2357438"/>
          <p14:tracePt t="16128" x="2232025" y="2384425"/>
          <p14:tracePt t="16148" x="2179638" y="2393950"/>
          <p14:tracePt t="16168" x="2143125" y="2401888"/>
          <p14:tracePt t="16188" x="2125663" y="2401888"/>
          <p14:tracePt t="16208" x="2081213" y="2384425"/>
          <p14:tracePt t="16228" x="2071688" y="2384425"/>
          <p14:tracePt t="16248" x="2054225" y="2366963"/>
          <p14:tracePt t="16268" x="2044700" y="2357438"/>
          <p14:tracePt t="16288" x="2009775" y="2322513"/>
          <p14:tracePt t="16308" x="2000250" y="2303463"/>
          <p14:tracePt t="16328" x="1990725" y="2276475"/>
          <p14:tracePt t="16348" x="1990725" y="2259013"/>
          <p14:tracePt t="16368" x="1990725" y="2214563"/>
          <p14:tracePt t="16388" x="1990725" y="2187575"/>
          <p14:tracePt t="16408" x="2009775" y="2133600"/>
          <p14:tracePt t="16428" x="2017713" y="2108200"/>
          <p14:tracePt t="16448" x="2044700" y="2071688"/>
          <p14:tracePt t="16468" x="2071688" y="2044700"/>
          <p14:tracePt t="16488" x="2089150" y="2009775"/>
          <p14:tracePt t="16508" x="2108200" y="2000250"/>
          <p14:tracePt t="16529" x="2125663" y="1990725"/>
          <p14:tracePt t="16549" x="2143125" y="1982788"/>
          <p14:tracePt t="16569" x="2170113" y="1973263"/>
          <p14:tracePt t="16589" x="2179638" y="1973263"/>
          <p14:tracePt t="16609" x="2214563" y="1955800"/>
          <p14:tracePt t="16628" x="2241550" y="1946275"/>
          <p14:tracePt t="16648" x="2276475" y="1946275"/>
          <p14:tracePt t="16668" x="2295525" y="1946275"/>
          <p14:tracePt t="16689" x="2322513" y="1946275"/>
          <p14:tracePt t="16709" x="2339975" y="1946275"/>
          <p14:tracePt t="16729" x="2347913" y="1946275"/>
          <p14:tracePt t="16775" x="2357438" y="1946275"/>
          <p14:tracePt t="16789" x="2366963" y="1946275"/>
          <p14:tracePt t="16919" x="2374900" y="1946275"/>
          <p14:tracePt t="16943" x="2374900" y="1955800"/>
          <p14:tracePt t="16967" x="2374900" y="1965325"/>
          <p14:tracePt t="17031" x="2374900" y="1973263"/>
          <p14:tracePt t="17056" x="2384425" y="1990725"/>
          <p14:tracePt t="17071" x="2384425" y="2000250"/>
          <p14:tracePt t="17087" x="2384425" y="2009775"/>
          <p14:tracePt t="17103" x="2384425" y="2017713"/>
          <p14:tracePt t="17111" x="2393950" y="2027238"/>
          <p14:tracePt t="17129" x="2393950" y="2036763"/>
          <p14:tracePt t="17151" x="2393950" y="2044700"/>
          <p14:tracePt t="17175" x="2393950" y="2054225"/>
          <p14:tracePt t="17189" x="2393950" y="2062163"/>
          <p14:tracePt t="17209" x="2393950" y="2071688"/>
          <p14:tracePt t="17312" x="2393950" y="2081213"/>
          <p14:tracePt t="17335" x="2393950" y="2089150"/>
          <p14:tracePt t="17343" x="2393950" y="2098675"/>
          <p14:tracePt t="17463" x="2393950" y="2108200"/>
          <p14:tracePt t="17488" x="2393950" y="2116138"/>
          <p14:tracePt t="17583" x="2393950" y="2125663"/>
          <p14:tracePt t="17592" x="2393950" y="2133600"/>
          <p14:tracePt t="20128" x="2393950" y="2143125"/>
          <p14:tracePt t="20144" x="2393950" y="2152650"/>
          <p14:tracePt t="20160" x="2393950" y="2160588"/>
          <p14:tracePt t="20171" x="2393950" y="2170113"/>
          <p14:tracePt t="20232" x="2393950" y="2179638"/>
          <p14:tracePt t="20248" x="2384425" y="2179638"/>
          <p14:tracePt t="20264" x="2374900" y="2179638"/>
          <p14:tracePt t="20272" x="2357438" y="2187575"/>
          <p14:tracePt t="20291" x="2347913" y="2197100"/>
          <p14:tracePt t="20311" x="2330450" y="2205038"/>
          <p14:tracePt t="20331" x="2322513" y="2214563"/>
          <p14:tracePt t="20351" x="2295525" y="2232025"/>
          <p14:tracePt t="20371" x="2286000" y="2232025"/>
          <p14:tracePt t="20391" x="2276475" y="2241550"/>
          <p14:tracePt t="20411" x="2268538" y="2251075"/>
          <p14:tracePt t="20431" x="2259013" y="2259013"/>
          <p14:tracePt t="20452" x="2241550" y="2276475"/>
          <p14:tracePt t="20472" x="2232025" y="2286000"/>
          <p14:tracePt t="20492" x="2214563" y="2295525"/>
          <p14:tracePt t="20512" x="2197100" y="2312988"/>
          <p14:tracePt t="20532" x="2187575" y="2322513"/>
          <p14:tracePt t="20552" x="2170113" y="2330450"/>
          <p14:tracePt t="20572" x="2160588" y="2330450"/>
          <p14:tracePt t="20592" x="2143125" y="2330450"/>
          <p14:tracePt t="20612" x="2133600" y="2339975"/>
          <p14:tracePt t="20632" x="2116138" y="2339975"/>
          <p14:tracePt t="20652" x="2098675" y="2339975"/>
          <p14:tracePt t="20672" x="2089150" y="2339975"/>
          <p14:tracePt t="20744" x="2081213" y="2339975"/>
          <p14:tracePt t="21576" x="2081213" y="2347913"/>
          <p14:tracePt t="21600" x="2071688" y="2347913"/>
          <p14:tracePt t="21632" x="2071688" y="2357438"/>
          <p14:tracePt t="21672" x="2062163" y="2374900"/>
          <p14:tracePt t="21704" x="2062163" y="2384425"/>
          <p14:tracePt t="21720" x="2062163" y="2393950"/>
          <p14:tracePt t="21728" x="2062163" y="2401888"/>
          <p14:tracePt t="21744" x="2062163" y="2411413"/>
          <p14:tracePt t="21776" x="2054225" y="2428875"/>
          <p14:tracePt t="21792" x="2054225" y="2438400"/>
          <p14:tracePt t="21808" x="2054225" y="2446338"/>
          <p14:tracePt t="21816" x="2044700" y="2465388"/>
          <p14:tracePt t="21840" x="2044700" y="2482850"/>
          <p14:tracePt t="21853" x="2044700" y="2490788"/>
          <p14:tracePt t="21873" x="2044700" y="2536825"/>
          <p14:tracePt t="21893" x="2027238" y="2571750"/>
          <p14:tracePt t="21913" x="2027238" y="2608263"/>
          <p14:tracePt t="21933" x="2027238" y="2625725"/>
          <p14:tracePt t="21953" x="2027238" y="2652713"/>
          <p14:tracePt t="21973" x="2027238" y="2670175"/>
          <p14:tracePt t="21993" x="2017713" y="2714625"/>
          <p14:tracePt t="22013" x="2009775" y="2732088"/>
          <p14:tracePt t="22033" x="2009775" y="2768600"/>
          <p14:tracePt t="22053" x="2000250" y="2786063"/>
          <p14:tracePt t="22073" x="1990725" y="2813050"/>
          <p14:tracePt t="22093" x="1982788" y="2840038"/>
          <p14:tracePt t="22113" x="1982788" y="2867025"/>
          <p14:tracePt t="22133" x="1982788" y="2901950"/>
          <p14:tracePt t="22153" x="1982788" y="2928938"/>
          <p14:tracePt t="22173" x="1982788" y="2973388"/>
          <p14:tracePt t="22193" x="1982788" y="3027363"/>
          <p14:tracePt t="22213" x="1982788" y="3062288"/>
          <p14:tracePt t="22233" x="2000250" y="3152775"/>
          <p14:tracePt t="22253" x="2009775" y="3205163"/>
          <p14:tracePt t="22273" x="2017713" y="3259138"/>
          <p14:tracePt t="22293" x="2017713" y="3268663"/>
          <p14:tracePt t="22408" x="2017713" y="3259138"/>
          <p14:tracePt t="22416" x="2017713" y="3251200"/>
          <p14:tracePt t="22424" x="2009775" y="3232150"/>
          <p14:tracePt t="22433" x="2000250" y="3224213"/>
          <p14:tracePt t="22453" x="2000250" y="3205163"/>
          <p14:tracePt t="22473" x="2000250" y="3152775"/>
          <p14:tracePt t="22493" x="2017713" y="3108325"/>
          <p14:tracePt t="22513" x="2036763" y="3054350"/>
          <p14:tracePt t="22533" x="2054225" y="3027363"/>
          <p14:tracePt t="22553" x="2071688" y="2973388"/>
          <p14:tracePt t="22573" x="2089150" y="2928938"/>
          <p14:tracePt t="22593" x="2125663" y="2840038"/>
          <p14:tracePt t="22613" x="2133600" y="2795588"/>
          <p14:tracePt t="22633" x="2152650" y="2714625"/>
          <p14:tracePt t="22653" x="2160588" y="2660650"/>
          <p14:tracePt t="22673" x="2170113" y="2608263"/>
          <p14:tracePt t="22693" x="2179638" y="2571750"/>
          <p14:tracePt t="22713" x="2179638" y="2544763"/>
          <p14:tracePt t="22733" x="2179638" y="2517775"/>
          <p14:tracePt t="22753" x="2179638" y="2482850"/>
          <p14:tracePt t="22773" x="2179638" y="2473325"/>
          <p14:tracePt t="22793" x="2179638" y="2455863"/>
          <p14:tracePt t="22813" x="2179638" y="2446338"/>
          <p14:tracePt t="22833" x="2179638" y="2438400"/>
          <p14:tracePt t="22984" x="2179638" y="2446338"/>
          <p14:tracePt t="22992" x="2179638" y="2455863"/>
          <p14:tracePt t="23000" x="2179638" y="2465388"/>
          <p14:tracePt t="23014" x="2179638" y="2473325"/>
          <p14:tracePt t="23034" x="2179638" y="2490788"/>
          <p14:tracePt t="23054" x="2179638" y="2500313"/>
          <p14:tracePt t="23074" x="2179638" y="2517775"/>
          <p14:tracePt t="23094" x="2170113" y="2544763"/>
          <p14:tracePt t="23114" x="2170113" y="2571750"/>
          <p14:tracePt t="23154" x="2170113" y="2589213"/>
          <p14:tracePt t="23174" x="2170113" y="2598738"/>
          <p14:tracePt t="23216" x="2170113" y="2608263"/>
          <p14:tracePt t="23433" x="2170113" y="2616200"/>
          <p14:tracePt t="23448" x="2170113" y="2625725"/>
          <p14:tracePt t="23456" x="2160588" y="2625725"/>
          <p14:tracePt t="23488" x="2160588" y="2633663"/>
          <p14:tracePt t="23528" x="2160588" y="2643188"/>
          <p14:tracePt t="23544" x="2152650" y="2652713"/>
          <p14:tracePt t="23560" x="2143125" y="2660650"/>
          <p14:tracePt t="23624" x="2143125" y="2670175"/>
          <p14:tracePt t="23744" x="2143125" y="2679700"/>
          <p14:tracePt t="23752" x="2133600" y="2687638"/>
          <p14:tracePt t="23784" x="2133600" y="2697163"/>
          <p14:tracePt t="23816" x="2133600" y="2714625"/>
          <p14:tracePt t="23848" x="2133600" y="2724150"/>
          <p14:tracePt t="23856" x="2125663" y="2732088"/>
          <p14:tracePt t="23864" x="2116138" y="2741613"/>
          <p14:tracePt t="23880" x="2116138" y="2751138"/>
          <p14:tracePt t="23894" x="2116138" y="2759075"/>
          <p14:tracePt t="23920" x="2116138" y="2768600"/>
          <p14:tracePt t="23944" x="2116138" y="2776538"/>
          <p14:tracePt t="23968" x="2108200" y="2795588"/>
          <p14:tracePt t="23992" x="2108200" y="2803525"/>
          <p14:tracePt t="24008" x="2108200" y="2813050"/>
          <p14:tracePt t="24024" x="2108200" y="2822575"/>
          <p14:tracePt t="24034" x="2108200" y="2830513"/>
          <p14:tracePt t="24054" x="2098675" y="2840038"/>
          <p14:tracePt t="24074" x="2089150" y="2857500"/>
          <p14:tracePt t="24114" x="2089150" y="2867025"/>
          <p14:tracePt t="24134" x="2089150" y="2884488"/>
          <p14:tracePt t="24154" x="2081213" y="2894013"/>
          <p14:tracePt t="24174" x="2081213" y="2911475"/>
          <p14:tracePt t="24194" x="2071688" y="2928938"/>
          <p14:tracePt t="24214" x="2071688" y="2946400"/>
          <p14:tracePt t="24234" x="2062163" y="2965450"/>
          <p14:tracePt t="24254" x="2062163" y="2973388"/>
          <p14:tracePt t="24274" x="2062163" y="2990850"/>
          <p14:tracePt t="24295" x="2062163" y="3000375"/>
          <p14:tracePt t="24314" x="2054225" y="3036888"/>
          <p14:tracePt t="24335" x="2054225" y="3044825"/>
          <p14:tracePt t="24355" x="2036763" y="3108325"/>
          <p14:tracePt t="24375" x="2027238" y="3143250"/>
          <p14:tracePt t="24395" x="2017713" y="3179763"/>
          <p14:tracePt t="24415" x="2000250" y="3214688"/>
          <p14:tracePt t="24435" x="2000250" y="3232150"/>
          <p14:tracePt t="24455" x="2000250" y="3268663"/>
          <p14:tracePt t="24475" x="1990725" y="3322638"/>
          <p14:tracePt t="24495" x="1990725" y="3330575"/>
          <p14:tracePt t="24496" x="1990725" y="3340100"/>
          <p14:tracePt t="24515" x="1982788" y="3384550"/>
          <p14:tracePt t="24535" x="1982788" y="3402013"/>
          <p14:tracePt t="24555" x="1982788" y="3446463"/>
          <p14:tracePt t="24575" x="1973263" y="3482975"/>
          <p14:tracePt t="24595" x="1965325" y="3500438"/>
          <p14:tracePt t="24615" x="1955800" y="3509963"/>
          <p14:tracePt t="24635" x="1955800" y="3527425"/>
          <p14:tracePt t="24655" x="1946275" y="3554413"/>
          <p14:tracePt t="24675" x="1938338" y="3598863"/>
          <p14:tracePt t="24695" x="1928813" y="3625850"/>
          <p14:tracePt t="24715" x="1911350" y="3670300"/>
          <p14:tracePt t="24735" x="1893888" y="3697288"/>
          <p14:tracePt t="24755" x="1874838" y="3732213"/>
          <p14:tracePt t="24775" x="1866900" y="3751263"/>
          <p14:tracePt t="24795" x="1847850" y="3795713"/>
          <p14:tracePt t="24815" x="1839913" y="3813175"/>
          <p14:tracePt t="24835" x="1830388" y="3857625"/>
          <p14:tracePt t="24855" x="1822450" y="3894138"/>
          <p14:tracePt t="24875" x="1803400" y="3946525"/>
          <p14:tracePt t="24895" x="1795463" y="4000500"/>
          <p14:tracePt t="24915" x="1776413" y="4054475"/>
          <p14:tracePt t="24935" x="1768475" y="4089400"/>
          <p14:tracePt t="24955" x="1768475" y="4125913"/>
          <p14:tracePt t="24975" x="1768475" y="4152900"/>
          <p14:tracePt t="24995" x="1768475" y="4205288"/>
          <p14:tracePt t="25015" x="1768475" y="4251325"/>
          <p14:tracePt t="25035" x="1768475" y="4303713"/>
          <p14:tracePt t="25055" x="1768475" y="4357688"/>
          <p14:tracePt t="25075" x="1768475" y="4411663"/>
          <p14:tracePt t="25095" x="1768475" y="4429125"/>
          <p14:tracePt t="25115" x="1768475" y="4446588"/>
          <p14:tracePt t="25135" x="1776413" y="4483100"/>
          <p14:tracePt t="25155" x="1795463" y="4527550"/>
          <p14:tracePt t="25175" x="1812925" y="4562475"/>
          <p14:tracePt t="25195" x="1830388" y="4625975"/>
          <p14:tracePt t="25215" x="1839913" y="4679950"/>
          <p14:tracePt t="25235" x="1857375" y="4768850"/>
          <p14:tracePt t="25255" x="1874838" y="4795838"/>
          <p14:tracePt t="25275" x="1874838" y="4822825"/>
          <p14:tracePt t="25295" x="1874838" y="4830763"/>
          <p14:tracePt t="25315" x="1874838" y="4840288"/>
          <p14:tracePt t="25335" x="1874838" y="4848225"/>
          <p14:tracePt t="25355" x="1884363" y="4875213"/>
          <p14:tracePt t="25375" x="1901825" y="4884738"/>
          <p14:tracePt t="25395" x="1919288" y="4902200"/>
          <p14:tracePt t="25415" x="1928813" y="4929188"/>
          <p14:tracePt t="25435" x="1973263" y="4991100"/>
          <p14:tracePt t="25455" x="1990725" y="5037138"/>
          <p14:tracePt t="25475" x="2000250" y="5062538"/>
          <p14:tracePt t="25495" x="2009775" y="5081588"/>
          <p14:tracePt t="25515" x="2027238" y="5133975"/>
          <p14:tracePt t="25536" x="2044700" y="5170488"/>
          <p14:tracePt t="25555" x="2062163" y="5224463"/>
          <p14:tracePt t="25576" x="2062163" y="5232400"/>
          <p14:tracePt t="25596" x="2062163" y="5251450"/>
          <p14:tracePt t="25616" x="2062163" y="5276850"/>
          <p14:tracePt t="25636" x="2062163" y="5322888"/>
          <p14:tracePt t="25656" x="2054225" y="5348288"/>
          <p14:tracePt t="25676" x="2044700" y="5375275"/>
          <p14:tracePt t="25696" x="2044700" y="5394325"/>
          <p14:tracePt t="25716" x="2054225" y="5419725"/>
          <p14:tracePt t="25736" x="2098675" y="5446713"/>
          <p14:tracePt t="25756" x="2108200" y="5473700"/>
          <p14:tracePt t="25776" x="2116138" y="5491163"/>
          <p14:tracePt t="25796" x="2125663" y="5500688"/>
          <p14:tracePt t="25816" x="2133600" y="5510213"/>
          <p14:tracePt t="25836" x="2143125" y="5545138"/>
          <p14:tracePt t="25856" x="2160588" y="5572125"/>
          <p14:tracePt t="25876" x="2187575" y="5589588"/>
          <p14:tracePt t="25896" x="2232025" y="5616575"/>
          <p14:tracePt t="25916" x="2241550" y="5626100"/>
          <p14:tracePt t="25936" x="2268538" y="5626100"/>
          <p14:tracePt t="25956" x="2303463" y="5626100"/>
          <p14:tracePt t="25976" x="2357438" y="5626100"/>
          <p14:tracePt t="25996" x="2401888" y="5626100"/>
          <p14:tracePt t="26016" x="2455863" y="5626100"/>
          <p14:tracePt t="26036" x="2473325" y="5626100"/>
          <p14:tracePt t="26056" x="2500313" y="5608638"/>
          <p14:tracePt t="26076" x="2509838" y="5608638"/>
          <p14:tracePt t="26096" x="2562225" y="5608638"/>
          <p14:tracePt t="26116" x="2598738" y="5608638"/>
          <p14:tracePt t="26136" x="2652713" y="5608638"/>
          <p14:tracePt t="26156" x="2670175" y="5608638"/>
          <p14:tracePt t="26176" x="2724150" y="5581650"/>
          <p14:tracePt t="26196" x="2759075" y="5562600"/>
          <p14:tracePt t="26216" x="2822575" y="5510213"/>
          <p14:tracePt t="26236" x="2847975" y="5483225"/>
          <p14:tracePt t="26256" x="2867025" y="5429250"/>
          <p14:tracePt t="26276" x="2874963" y="5402263"/>
          <p14:tracePt t="26296" x="2894013" y="5348288"/>
          <p14:tracePt t="26316" x="2911475" y="5322888"/>
          <p14:tracePt t="26336" x="2928938" y="5286375"/>
          <p14:tracePt t="26356" x="2938463" y="5259388"/>
          <p14:tracePt t="26376" x="2938463" y="5224463"/>
          <p14:tracePt t="26396" x="2955925" y="5187950"/>
          <p14:tracePt t="26416" x="2965450" y="5133975"/>
          <p14:tracePt t="26436" x="2965450" y="5116513"/>
          <p14:tracePt t="26456" x="2973388" y="5072063"/>
          <p14:tracePt t="26476" x="2973388" y="5062538"/>
          <p14:tracePt t="26496" x="2973388" y="5037138"/>
          <p14:tracePt t="26516" x="2973388" y="5018088"/>
          <p14:tracePt t="26536" x="2982913" y="4983163"/>
          <p14:tracePt t="26556" x="2982913" y="4965700"/>
          <p14:tracePt t="26576" x="2990850" y="4929188"/>
          <p14:tracePt t="26596" x="3000375" y="4911725"/>
          <p14:tracePt t="26616" x="3000375" y="4884738"/>
          <p14:tracePt t="26636" x="3000375" y="4857750"/>
          <p14:tracePt t="26656" x="3017838" y="4822825"/>
          <p14:tracePt t="26676" x="3017838" y="4813300"/>
          <p14:tracePt t="26696" x="3017838" y="4786313"/>
          <p14:tracePt t="26716" x="3017838" y="4776788"/>
          <p14:tracePt t="26736" x="3017838" y="4751388"/>
          <p14:tracePt t="26756" x="3017838" y="4732338"/>
          <p14:tracePt t="26776" x="3017838" y="4714875"/>
          <p14:tracePt t="26796" x="3017838" y="4705350"/>
          <p14:tracePt t="26816" x="3017838" y="4687888"/>
          <p14:tracePt t="26836" x="3017838" y="4679950"/>
          <p14:tracePt t="26877" x="3017838" y="4670425"/>
          <p14:tracePt t="26897" x="3017838" y="4660900"/>
          <p14:tracePt t="26920" x="3017838" y="4652963"/>
          <p14:tracePt t="26952" x="3017838" y="4643438"/>
          <p14:tracePt t="26977" x="3017838" y="4633913"/>
          <p14:tracePt t="26984" x="3017838" y="4625975"/>
          <p14:tracePt t="27057" x="3017838" y="4616450"/>
          <p14:tracePt t="27097" x="3017838" y="4608513"/>
          <p14:tracePt t="27120" x="3017838" y="4598988"/>
          <p14:tracePt t="28313" x="3017838" y="4589463"/>
          <p14:tracePt t="28337" x="3027363" y="4589463"/>
          <p14:tracePt t="28353" x="3036888" y="4589463"/>
          <p14:tracePt t="28360" x="3044825" y="4589463"/>
          <p14:tracePt t="28378" x="3054350" y="4589463"/>
          <p14:tracePt t="28417" x="3062288" y="4589463"/>
          <p14:tracePt t="28441" x="3081338" y="4589463"/>
          <p14:tracePt t="28473" x="3089275" y="4589463"/>
          <p14:tracePt t="28481" x="3098800" y="4589463"/>
          <p14:tracePt t="28488" x="3116263" y="4598988"/>
          <p14:tracePt t="28505" x="3133725" y="4598988"/>
          <p14:tracePt t="28518" x="3152775" y="4616450"/>
          <p14:tracePt t="28538" x="3187700" y="4633913"/>
          <p14:tracePt t="28558" x="3214688" y="4643438"/>
          <p14:tracePt t="28598" x="3224213" y="4643438"/>
          <p14:tracePt t="28618" x="3241675" y="4643438"/>
          <p14:tracePt t="28638" x="3259138" y="4660900"/>
          <p14:tracePt t="28658" x="3268663" y="4660900"/>
          <p14:tracePt t="28729" x="3268663" y="4652963"/>
          <p14:tracePt t="28737" x="3241675" y="4643438"/>
          <p14:tracePt t="28745" x="3197225" y="4616450"/>
          <p14:tracePt t="28758" x="3152775" y="4589463"/>
          <p14:tracePt t="28778" x="2982913" y="4500563"/>
          <p14:tracePt t="28798" x="2894013" y="4456113"/>
          <p14:tracePt t="28818" x="2847975" y="4438650"/>
          <p14:tracePt t="28838" x="2830513" y="4429125"/>
          <p14:tracePt t="28858" x="2813050" y="4419600"/>
          <p14:tracePt t="28878" x="2786063" y="4411663"/>
          <p14:tracePt t="28898" x="2724150" y="4367213"/>
          <p14:tracePt t="28918" x="2670175" y="4330700"/>
          <p14:tracePt t="28938" x="2554288" y="4268788"/>
          <p14:tracePt t="28958" x="2500313" y="4241800"/>
          <p14:tracePt t="28978" x="2473325" y="4205288"/>
          <p14:tracePt t="28998" x="2465388" y="4197350"/>
          <p14:tracePt t="29018" x="2446338" y="4160838"/>
          <p14:tracePt t="29038" x="2446338" y="4152900"/>
          <p14:tracePt t="29058" x="2446338" y="4133850"/>
          <p14:tracePt t="29078" x="2446338" y="4116388"/>
          <p14:tracePt t="29098" x="2446338" y="4071938"/>
          <p14:tracePt t="29118" x="2446338" y="4037013"/>
          <p14:tracePt t="29138" x="2446338" y="3990975"/>
          <p14:tracePt t="29158" x="2446338" y="3983038"/>
          <p14:tracePt t="29178" x="2446338" y="3956050"/>
          <p14:tracePt t="29198" x="2446338" y="3929063"/>
          <p14:tracePt t="29218" x="2446338" y="3911600"/>
          <p14:tracePt t="29238" x="2446338" y="3902075"/>
          <p14:tracePt t="29289" x="2446338" y="3894138"/>
          <p14:tracePt t="29321" x="2446338" y="3884613"/>
          <p14:tracePt t="29353" x="2455863" y="3884613"/>
          <p14:tracePt t="29361" x="2455863" y="3875088"/>
          <p14:tracePt t="29369" x="2465388" y="3875088"/>
          <p14:tracePt t="29385" x="2482850" y="3867150"/>
          <p14:tracePt t="29401" x="2490788" y="3867150"/>
          <p14:tracePt t="29418" x="2500313" y="3867150"/>
          <p14:tracePt t="29439" x="2517775" y="3857625"/>
          <p14:tracePt t="29459" x="2536825" y="3848100"/>
          <p14:tracePt t="29499" x="2554288" y="3840163"/>
          <p14:tracePt t="29521" x="2562225" y="3830638"/>
          <p14:tracePt t="29539" x="2562225" y="3822700"/>
          <p14:tracePt t="29559" x="2562225" y="3813175"/>
          <p14:tracePt t="29601" x="2571750" y="3803650"/>
          <p14:tracePt t="29609" x="2581275" y="3795713"/>
          <p14:tracePt t="29633" x="2581275" y="3786188"/>
          <p14:tracePt t="29649" x="2581275" y="3776663"/>
          <p14:tracePt t="29665" x="2581275" y="3768725"/>
          <p14:tracePt t="29679" x="2581275" y="3759200"/>
          <p14:tracePt t="29699" x="2581275" y="3751263"/>
          <p14:tracePt t="29719" x="2581275" y="3741738"/>
          <p14:tracePt t="29745" x="2589213" y="3724275"/>
          <p14:tracePt t="29777" x="2589213" y="3714750"/>
          <p14:tracePt t="29793" x="2589213" y="3697288"/>
          <p14:tracePt t="29817" x="2589213" y="3687763"/>
          <p14:tracePt t="29833" x="2589213" y="3679825"/>
          <p14:tracePt t="29841" x="2598738" y="3670300"/>
          <p14:tracePt t="29859" x="2608263" y="3670300"/>
          <p14:tracePt t="29879" x="2608263" y="3660775"/>
          <p14:tracePt t="30121" x="2616200" y="3652838"/>
          <p14:tracePt t="30169" x="2616200" y="3643313"/>
          <p14:tracePt t="30209" x="2616200" y="3633788"/>
          <p14:tracePt t="30265" x="2616200" y="3625850"/>
          <p14:tracePt t="30281" x="2625725" y="3616325"/>
          <p14:tracePt t="30289" x="2633663" y="3608388"/>
          <p14:tracePt t="30329" x="2633663" y="3598863"/>
          <p14:tracePt t="30353" x="2633663" y="3589338"/>
          <p14:tracePt t="30361" x="2633663" y="3581400"/>
          <p14:tracePt t="30425" x="2633663" y="3571875"/>
          <p14:tracePt t="30441" x="2633663" y="3562350"/>
          <p14:tracePt t="30457" x="2633663" y="3554413"/>
          <p14:tracePt t="30465" x="2633663" y="3544888"/>
          <p14:tracePt t="30489" x="2633663" y="3536950"/>
          <p14:tracePt t="30521" x="2633663" y="3527425"/>
          <p14:tracePt t="30625" x="2633663" y="3517900"/>
          <p14:tracePt t="30633" x="2633663" y="3509963"/>
          <p14:tracePt t="30729" x="2633663" y="3500438"/>
          <p14:tracePt t="30905" x="2633663" y="3490913"/>
          <p14:tracePt t="30921" x="2633663" y="3482975"/>
          <p14:tracePt t="30937" x="2633663" y="3473450"/>
          <p14:tracePt t="30945" x="2633663" y="3465513"/>
          <p14:tracePt t="30961" x="2633663" y="3455988"/>
          <p14:tracePt t="30980" x="2633663" y="3438525"/>
          <p14:tracePt t="31000" x="2633663" y="3402013"/>
          <p14:tracePt t="31020" x="2633663" y="3357563"/>
          <p14:tracePt t="31040" x="2633663" y="3313113"/>
          <p14:tracePt t="31060" x="2633663" y="3259138"/>
          <p14:tracePt t="31080" x="2633663" y="3214688"/>
          <p14:tracePt t="31100" x="2633663" y="3160713"/>
          <p14:tracePt t="31120" x="2633663" y="3133725"/>
          <p14:tracePt t="31140" x="2633663" y="3098800"/>
          <p14:tracePt t="31160" x="2633663" y="3081338"/>
          <p14:tracePt t="31180" x="2633663" y="3062288"/>
          <p14:tracePt t="31220" x="2643188" y="3054350"/>
          <p14:tracePt t="31240" x="2643188" y="3044825"/>
          <p14:tracePt t="31260" x="2643188" y="3036888"/>
          <p14:tracePt t="31281" x="2643188" y="3027363"/>
          <p14:tracePt t="31361" x="2643188" y="3017838"/>
          <p14:tracePt t="31561" x="2643188" y="3000375"/>
          <p14:tracePt t="32425" x="2652713" y="3000375"/>
          <p14:tracePt t="32441" x="2652713" y="2990850"/>
          <p14:tracePt t="32465" x="2660650" y="2982913"/>
          <p14:tracePt t="32505" x="2660650" y="2973388"/>
          <p14:tracePt t="32673" x="2660650" y="2965450"/>
          <p14:tracePt t="32681" x="2670175" y="2955925"/>
          <p14:tracePt t="32697" x="2670175" y="2946400"/>
          <p14:tracePt t="32705" x="2679700" y="2938463"/>
          <p14:tracePt t="32721" x="2687638" y="2928938"/>
          <p14:tracePt t="32741" x="2687638" y="2901950"/>
          <p14:tracePt t="32761" x="2687638" y="2867025"/>
          <p14:tracePt t="32781" x="2687638" y="2857500"/>
          <p14:tracePt t="32801" x="2687638" y="2830513"/>
          <p14:tracePt t="32821" x="2687638" y="2813050"/>
          <p14:tracePt t="32841" x="2687638" y="2786063"/>
          <p14:tracePt t="32861" x="2687638" y="2759075"/>
          <p14:tracePt t="32881" x="2687638" y="2724150"/>
          <p14:tracePt t="32901" x="2687638" y="2705100"/>
          <p14:tracePt t="32921" x="2687638" y="2679700"/>
          <p14:tracePt t="32941" x="2687638" y="2643188"/>
          <p14:tracePt t="32961" x="2687638" y="2598738"/>
          <p14:tracePt t="32981" x="2687638" y="2562225"/>
          <p14:tracePt t="33001" x="2687638" y="2527300"/>
          <p14:tracePt t="33021" x="2687638" y="2500313"/>
          <p14:tracePt t="33041" x="2687638" y="2482850"/>
          <p14:tracePt t="33061" x="2687638" y="2465388"/>
          <p14:tracePt t="33081" x="2687638" y="2455863"/>
          <p14:tracePt t="33101" x="2687638" y="2446338"/>
          <p14:tracePt t="33121" x="2687638" y="2419350"/>
          <p14:tracePt t="33141" x="2687638" y="2401888"/>
          <p14:tracePt t="33161" x="2687638" y="2384425"/>
          <p14:tracePt t="33201" x="2687638" y="2357438"/>
          <p14:tracePt t="33241" x="2687638" y="2339975"/>
          <p14:tracePt t="33262" x="2687638" y="2330450"/>
          <p14:tracePt t="33282" x="2687638" y="2322513"/>
          <p14:tracePt t="39722" x="2687638" y="2330450"/>
          <p14:tracePt t="39730" x="2687638" y="2339975"/>
          <p14:tracePt t="39738" x="2687638" y="2347913"/>
          <p14:tracePt t="39747" x="2687638" y="2357438"/>
          <p14:tracePt t="39767" x="2679700" y="2374900"/>
          <p14:tracePt t="39787" x="2670175" y="2393950"/>
          <p14:tracePt t="39807" x="2670175" y="2411413"/>
          <p14:tracePt t="39827" x="2652713" y="2438400"/>
          <p14:tracePt t="39847" x="2643188" y="2455863"/>
          <p14:tracePt t="39867" x="2608263" y="2509838"/>
          <p14:tracePt t="39887" x="2554288" y="2536825"/>
          <p14:tracePt t="39907" x="2455863" y="2571750"/>
          <p14:tracePt t="39927" x="2401888" y="2581275"/>
          <p14:tracePt t="39947" x="2347913" y="2581275"/>
          <p14:tracePt t="39967" x="2303463" y="2581275"/>
          <p14:tracePt t="39987" x="2251075" y="2581275"/>
          <p14:tracePt t="40007" x="2197100" y="2581275"/>
          <p14:tracePt t="40027" x="2116138" y="2581275"/>
          <p14:tracePt t="40047" x="2054225" y="2571750"/>
          <p14:tracePt t="40067" x="1911350" y="2536825"/>
          <p14:tracePt t="40087" x="1822450" y="2500313"/>
          <p14:tracePt t="40107" x="1652588" y="2446338"/>
          <p14:tracePt t="40127" x="1544638" y="2411413"/>
          <p14:tracePt t="40147" x="1465263" y="2366963"/>
          <p14:tracePt t="40167" x="1446213" y="2357438"/>
          <p14:tracePt t="40187" x="1411288" y="2339975"/>
          <p14:tracePt t="40207" x="1374775" y="2322513"/>
          <p14:tracePt t="40227" x="1268413" y="2268538"/>
          <p14:tracePt t="40247" x="1204913" y="2232025"/>
          <p14:tracePt t="40267" x="1143000" y="2214563"/>
          <p14:tracePt t="40287" x="1125538" y="2197100"/>
          <p14:tracePt t="40307" x="1116013" y="2187575"/>
          <p14:tracePt t="40347" x="1116013" y="2179638"/>
          <p14:tracePt t="40370" x="1116013" y="2170113"/>
          <p14:tracePt t="40387" x="1108075" y="2160588"/>
          <p14:tracePt t="40426" x="1108075" y="2152650"/>
          <p14:tracePt t="40442" x="1108075" y="2143125"/>
          <p14:tracePt t="40466" x="1108075" y="2133600"/>
          <p14:tracePt t="40482" x="1108075" y="2125663"/>
          <p14:tracePt t="40490" x="1108075" y="2116138"/>
          <p14:tracePt t="40507" x="1116013" y="2108200"/>
          <p14:tracePt t="40527" x="1125538" y="2098675"/>
          <p14:tracePt t="40547" x="1143000" y="2098675"/>
          <p14:tracePt t="40567" x="1152525" y="2089150"/>
          <p14:tracePt t="40587" x="1187450" y="2081213"/>
          <p14:tracePt t="40607" x="1223963" y="2081213"/>
          <p14:tracePt t="40627" x="1258888" y="2062163"/>
          <p14:tracePt t="40647" x="1285875" y="2062163"/>
          <p14:tracePt t="40667" x="1322388" y="2062163"/>
          <p14:tracePt t="40687" x="1357313" y="2071688"/>
          <p14:tracePt t="40707" x="1384300" y="2071688"/>
          <p14:tracePt t="40727" x="1401763" y="2089150"/>
          <p14:tracePt t="40747" x="1419225" y="2089150"/>
          <p14:tracePt t="40767" x="1465263" y="2108200"/>
          <p14:tracePt t="40787" x="1581150" y="2160588"/>
          <p14:tracePt t="40807" x="1679575" y="2205038"/>
          <p14:tracePt t="40827" x="1758950" y="2224088"/>
          <p14:tracePt t="40847" x="1785938" y="2232025"/>
          <p14:tracePt t="40887" x="1795463" y="2232025"/>
          <p14:tracePt t="40907" x="1874838" y="2251075"/>
          <p14:tracePt t="40928" x="1955800" y="2268538"/>
          <p14:tracePt t="40948" x="2071688" y="2295525"/>
          <p14:tracePt t="40968" x="2098675" y="2295525"/>
          <p14:tracePt t="40988" x="2116138" y="2295525"/>
          <p14:tracePt t="41066" x="2125663" y="2295525"/>
          <p14:tracePt t="41074" x="2133600" y="2295525"/>
          <p14:tracePt t="41106" x="2143125" y="2295525"/>
          <p14:tracePt t="41122" x="2143125" y="2303463"/>
          <p14:tracePt t="41138" x="2143125" y="2312988"/>
          <p14:tracePt t="41148" x="2143125" y="2322513"/>
          <p14:tracePt t="41168" x="2143125" y="2330450"/>
          <p14:tracePt t="41188" x="2143125" y="2347913"/>
          <p14:tracePt t="41208" x="2125663" y="2357438"/>
          <p14:tracePt t="41228" x="2081213" y="2357438"/>
          <p14:tracePt t="41248" x="2036763" y="2357438"/>
          <p14:tracePt t="41268" x="1946275" y="2357438"/>
          <p14:tracePt t="41288" x="1901825" y="2347913"/>
          <p14:tracePt t="41308" x="1822450" y="2322513"/>
          <p14:tracePt t="41328" x="1812925" y="2312988"/>
          <p14:tracePt t="41348" x="1803400" y="2286000"/>
          <p14:tracePt t="41368" x="1803400" y="2259013"/>
          <p14:tracePt t="41388" x="1803400" y="2232025"/>
          <p14:tracePt t="41408" x="1803400" y="2187575"/>
          <p14:tracePt t="41428" x="1822450" y="2152650"/>
          <p14:tracePt t="41448" x="1830388" y="2133600"/>
          <p14:tracePt t="41468" x="1839913" y="2116138"/>
          <p14:tracePt t="41488" x="1847850" y="2089150"/>
          <p14:tracePt t="41508" x="1874838" y="2071688"/>
          <p14:tracePt t="41528" x="1893888" y="2062163"/>
          <p14:tracePt t="41548" x="1928813" y="2036763"/>
          <p14:tracePt t="41568" x="1973263" y="2027238"/>
          <p14:tracePt t="41588" x="2027238" y="2000250"/>
          <p14:tracePt t="41608" x="2062163" y="1982788"/>
          <p14:tracePt t="41628" x="2098675" y="1973263"/>
          <p14:tracePt t="41648" x="2125663" y="1965325"/>
          <p14:tracePt t="41668" x="2160588" y="1965325"/>
          <p14:tracePt t="41688" x="2179638" y="1965325"/>
          <p14:tracePt t="41708" x="2197100" y="1955800"/>
          <p14:tracePt t="41728" x="2205038" y="1955800"/>
          <p14:tracePt t="41748" x="2224088" y="1955800"/>
          <p14:tracePt t="41768" x="2241550" y="1955800"/>
          <p14:tracePt t="41788" x="2259013" y="1955800"/>
          <p14:tracePt t="41808" x="2268538" y="1955800"/>
          <p14:tracePt t="41828" x="2268538" y="1965325"/>
          <p14:tracePt t="41848" x="2276475" y="1982788"/>
          <p14:tracePt t="41868" x="2295525" y="2017713"/>
          <p14:tracePt t="41908" x="2295525" y="2044700"/>
          <p14:tracePt t="41928" x="2295525" y="2071688"/>
          <p14:tracePt t="41948" x="2295525" y="2116138"/>
          <p14:tracePt t="41968" x="2295525" y="2152650"/>
          <p14:tracePt t="41988" x="2286000" y="2197100"/>
          <p14:tracePt t="42008" x="2259013" y="2224088"/>
          <p14:tracePt t="42028" x="2251075" y="2251075"/>
          <p14:tracePt t="42048" x="2241550" y="2259013"/>
          <p14:tracePt t="42068" x="2232025" y="2286000"/>
          <p14:tracePt t="42088" x="2214563" y="2312988"/>
          <p14:tracePt t="42108" x="2179638" y="2374900"/>
          <p14:tracePt t="42128" x="2160588" y="2393950"/>
          <p14:tracePt t="42148" x="2143125" y="2438400"/>
          <p14:tracePt t="42168" x="2133600" y="2446338"/>
          <p14:tracePt t="42188" x="2098675" y="2473325"/>
          <p14:tracePt t="42208" x="2081213" y="2482850"/>
          <p14:tracePt t="42229" x="2036763" y="2482850"/>
          <p14:tracePt t="42249" x="2000250" y="2482850"/>
          <p14:tracePt t="42269" x="1928813" y="2482850"/>
          <p14:tracePt t="42289" x="1874838" y="2473325"/>
          <p14:tracePt t="42309" x="1812925" y="2455863"/>
          <p14:tracePt t="42329" x="1795463" y="2446338"/>
          <p14:tracePt t="42349" x="1776413" y="2428875"/>
          <p14:tracePt t="42369" x="1768475" y="2419350"/>
          <p14:tracePt t="42389" x="1758950" y="2374900"/>
          <p14:tracePt t="42409" x="1758950" y="2347913"/>
          <p14:tracePt t="42429" x="1758950" y="2303463"/>
          <p14:tracePt t="42449" x="1758950" y="2259013"/>
          <p14:tracePt t="42469" x="1758950" y="2197100"/>
          <p14:tracePt t="42489" x="1758950" y="2160588"/>
          <p14:tracePt t="42509" x="1758950" y="2108200"/>
          <p14:tracePt t="42529" x="1776413" y="2081213"/>
          <p14:tracePt t="42531" x="1785938" y="2062163"/>
          <p14:tracePt t="42549" x="1785938" y="2044700"/>
          <p14:tracePt t="42569" x="1795463" y="2027238"/>
          <p14:tracePt t="42589" x="1812925" y="1990725"/>
          <p14:tracePt t="42609" x="1839913" y="1973263"/>
          <p14:tracePt t="42629" x="1874838" y="1955800"/>
          <p14:tracePt t="42649" x="1901825" y="1938338"/>
          <p14:tracePt t="42669" x="1928813" y="1919288"/>
          <p14:tracePt t="42689" x="1938338" y="1919288"/>
          <p14:tracePt t="42709" x="1982788" y="1919288"/>
          <p14:tracePt t="42729" x="2027238" y="1911350"/>
          <p14:tracePt t="42749" x="2062163" y="1893888"/>
          <p14:tracePt t="42769" x="2081213" y="1893888"/>
          <p14:tracePt t="42789" x="2098675" y="1893888"/>
          <p14:tracePt t="42809" x="2108200" y="1893888"/>
          <p14:tracePt t="42849" x="2116138" y="1893888"/>
          <p14:tracePt t="42869" x="2143125" y="1911350"/>
          <p14:tracePt t="42889" x="2160588" y="1928813"/>
          <p14:tracePt t="42909" x="2179638" y="1965325"/>
          <p14:tracePt t="42929" x="2187575" y="1982788"/>
          <p14:tracePt t="42949" x="2197100" y="2000250"/>
          <p14:tracePt t="42969" x="2197100" y="2017713"/>
          <p14:tracePt t="42989" x="2197100" y="2027238"/>
          <p14:tracePt t="43009" x="2197100" y="2036763"/>
          <p14:tracePt t="43029" x="2197100" y="2062163"/>
          <p14:tracePt t="43049" x="2197100" y="2108200"/>
          <p14:tracePt t="43069" x="2187575" y="2152650"/>
          <p14:tracePt t="43089" x="2179638" y="2197100"/>
          <p14:tracePt t="43109" x="2160588" y="2232025"/>
          <p14:tracePt t="43129" x="2160588" y="2251075"/>
          <p14:tracePt t="43149" x="2160588" y="2276475"/>
          <p14:tracePt t="43169" x="2143125" y="2295525"/>
          <p14:tracePt t="43189" x="2143125" y="2330450"/>
          <p14:tracePt t="43209" x="2133600" y="2366963"/>
          <p14:tracePt t="43229" x="2125663" y="2401888"/>
          <p14:tracePt t="43249" x="2125663" y="2419350"/>
          <p14:tracePt t="43269" x="2116138" y="2428875"/>
          <p14:tracePt t="43289" x="2098675" y="2438400"/>
          <p14:tracePt t="43309" x="2081213" y="2455863"/>
          <p14:tracePt t="43329" x="2054225" y="2465388"/>
          <p14:tracePt t="43349" x="2017713" y="2482850"/>
          <p14:tracePt t="43369" x="2009775" y="2482850"/>
          <p14:tracePt t="45083" x="2000250" y="2490788"/>
          <p14:tracePt t="45099" x="2000250" y="2500313"/>
          <p14:tracePt t="45107" x="2009775" y="2509838"/>
          <p14:tracePt t="45115" x="2017713" y="2509838"/>
          <p14:tracePt t="45131" x="2044700" y="2527300"/>
          <p14:tracePt t="45151" x="2098675" y="2544763"/>
          <p14:tracePt t="45171" x="2205038" y="2562225"/>
          <p14:tracePt t="45191" x="2276475" y="2581275"/>
          <p14:tracePt t="45211" x="2357438" y="2608263"/>
          <p14:tracePt t="45231" x="2374900" y="2608263"/>
          <p14:tracePt t="45251" x="2393950" y="2616200"/>
          <p14:tracePt t="45271" x="2401888" y="2616200"/>
          <p14:tracePt t="45291" x="2482850" y="2625725"/>
          <p14:tracePt t="45311" x="2562225" y="2643188"/>
          <p14:tracePt t="45331" x="2697163" y="2679700"/>
          <p14:tracePt t="45351" x="2786063" y="2679700"/>
          <p14:tracePt t="45371" x="2847975" y="2679700"/>
          <p14:tracePt t="45391" x="2884488" y="2679700"/>
          <p14:tracePt t="45411" x="2919413" y="2652713"/>
          <p14:tracePt t="45431" x="2938463" y="2625725"/>
          <p14:tracePt t="45451" x="2973388" y="2562225"/>
          <p14:tracePt t="45471" x="2982913" y="2544763"/>
          <p14:tracePt t="45491" x="2990850" y="2527300"/>
          <p14:tracePt t="45511" x="2990850" y="2509838"/>
          <p14:tracePt t="45531" x="2990850" y="2490788"/>
          <p14:tracePt t="45551" x="2990850" y="2482850"/>
          <p14:tracePt t="45571" x="2990850" y="2473325"/>
          <p14:tracePt t="45635" x="2990850" y="2465388"/>
          <p14:tracePt t="45659" x="2982913" y="2465388"/>
          <p14:tracePt t="45667" x="2973388" y="2465388"/>
          <p14:tracePt t="45674" x="2965450" y="2465388"/>
          <p14:tracePt t="45691" x="2946400" y="2465388"/>
          <p14:tracePt t="45711" x="2911475" y="2465388"/>
          <p14:tracePt t="45731" x="2847975" y="2473325"/>
          <p14:tracePt t="45751" x="2803525" y="2482850"/>
          <p14:tracePt t="45771" x="2786063" y="2482850"/>
          <p14:tracePt t="45791" x="2751138" y="2490788"/>
          <p14:tracePt t="45811" x="2724150" y="2500313"/>
          <p14:tracePt t="45831" x="2697163" y="2500313"/>
          <p14:tracePt t="45851" x="2643188" y="2490788"/>
          <p14:tracePt t="45871" x="2633663" y="2490788"/>
          <p14:tracePt t="45891" x="2616200" y="2482850"/>
          <p14:tracePt t="45911" x="2598738" y="2465388"/>
          <p14:tracePt t="45931" x="2589213" y="2438400"/>
          <p14:tracePt t="45951" x="2571750" y="2411413"/>
          <p14:tracePt t="45971" x="2554288" y="2366963"/>
          <p14:tracePt t="45991" x="2544763" y="2339975"/>
          <p14:tracePt t="46011" x="2536825" y="2312988"/>
          <p14:tracePt t="46032" x="2536825" y="2276475"/>
          <p14:tracePt t="46051" x="2536825" y="2232025"/>
          <p14:tracePt t="46072" x="2536825" y="2214563"/>
          <p14:tracePt t="46092" x="2536825" y="2187575"/>
          <p14:tracePt t="46112" x="2536825" y="2170113"/>
          <p14:tracePt t="46132" x="2544763" y="2133600"/>
          <p14:tracePt t="46152" x="2554288" y="2125663"/>
          <p14:tracePt t="46172" x="2562225" y="2108200"/>
          <p14:tracePt t="46192" x="2571750" y="2089150"/>
          <p14:tracePt t="46212" x="2571750" y="2071688"/>
          <p14:tracePt t="46232" x="2571750" y="2062163"/>
          <p14:tracePt t="46252" x="2589213" y="2044700"/>
          <p14:tracePt t="46272" x="2589213" y="2036763"/>
          <p14:tracePt t="46292" x="2598738" y="2036763"/>
          <p14:tracePt t="46312" x="2598738" y="2017713"/>
          <p14:tracePt t="46332" x="2616200" y="2009775"/>
          <p14:tracePt t="46352" x="2643188" y="2000250"/>
          <p14:tracePt t="46372" x="2660650" y="2000250"/>
          <p14:tracePt t="46392" x="2687638" y="2000250"/>
          <p14:tracePt t="46412" x="2751138" y="2000250"/>
          <p14:tracePt t="46432" x="2776538" y="2000250"/>
          <p14:tracePt t="46452" x="2840038" y="2009775"/>
          <p14:tracePt t="46472" x="2867025" y="2017713"/>
          <p14:tracePt t="46492" x="2901950" y="2017713"/>
          <p14:tracePt t="46512" x="2928938" y="2027238"/>
          <p14:tracePt t="46532" x="2955925" y="2036763"/>
          <p14:tracePt t="46552" x="2955925" y="2044700"/>
          <p14:tracePt t="46572" x="2965450" y="2044700"/>
          <p14:tracePt t="46592" x="2973388" y="2044700"/>
          <p14:tracePt t="46612" x="2990850" y="2062163"/>
          <p14:tracePt t="46632" x="3000375" y="2071688"/>
          <p14:tracePt t="46652" x="3009900" y="2081213"/>
          <p14:tracePt t="46672" x="3017838" y="2098675"/>
          <p14:tracePt t="46692" x="3027363" y="2108200"/>
          <p14:tracePt t="46712" x="3036888" y="2133600"/>
          <p14:tracePt t="46732" x="3044825" y="2152650"/>
          <p14:tracePt t="46772" x="3054350" y="2170113"/>
          <p14:tracePt t="46792" x="3054350" y="2179638"/>
          <p14:tracePt t="46812" x="3054350" y="2205038"/>
          <p14:tracePt t="46832" x="3062288" y="2224088"/>
          <p14:tracePt t="46852" x="3062288" y="2232025"/>
          <p14:tracePt t="46872" x="3062288" y="2241550"/>
          <p14:tracePt t="46892" x="3062288" y="2259013"/>
          <p14:tracePt t="46912" x="3062288" y="2268538"/>
          <p14:tracePt t="46932" x="3062288" y="2295525"/>
          <p14:tracePt t="46952" x="3062288" y="2322513"/>
          <p14:tracePt t="46972" x="3062288" y="2339975"/>
          <p14:tracePt t="46992" x="3062288" y="2357438"/>
          <p14:tracePt t="47012" x="3062288" y="2374900"/>
          <p14:tracePt t="47052" x="3054350" y="2393950"/>
          <p14:tracePt t="47072" x="3054350" y="2401888"/>
          <p14:tracePt t="47092" x="3044825" y="2419350"/>
          <p14:tracePt t="47112" x="3044825" y="2428875"/>
          <p14:tracePt t="47132" x="3036888" y="2446338"/>
          <p14:tracePt t="47152" x="3027363" y="2455863"/>
          <p14:tracePt t="47192" x="3027363" y="2465388"/>
          <p14:tracePt t="47212" x="3027363" y="2473325"/>
          <p14:tracePt t="47243" x="3017838" y="2482850"/>
          <p14:tracePt t="47267" x="3017838" y="2490788"/>
          <p14:tracePt t="47275" x="3017838" y="2500313"/>
          <p14:tracePt t="47323" x="3009900" y="2509838"/>
          <p14:tracePt t="47347" x="3009900" y="2517775"/>
          <p14:tracePt t="47363" x="3009900" y="2527300"/>
          <p14:tracePt t="47379" x="3000375" y="2536825"/>
          <p14:tracePt t="47459" x="2990850" y="2544763"/>
          <p14:tracePt t="47859" x="2990850" y="2562225"/>
          <p14:tracePt t="47955" x="2982913" y="2562225"/>
          <p14:tracePt t="47979" x="2982913" y="2571750"/>
          <p14:tracePt t="48579" x="2973388" y="2571750"/>
          <p14:tracePt t="48595" x="2965450" y="2571750"/>
          <p14:tracePt t="48635" x="2955925" y="2571750"/>
          <p14:tracePt t="48659" x="2946400" y="2571750"/>
          <p14:tracePt t="48683" x="2938463" y="2571750"/>
          <p14:tracePt t="48691" x="2928938" y="2571750"/>
          <p14:tracePt t="48707" x="2911475" y="2571750"/>
          <p14:tracePt t="48715" x="2894013" y="2571750"/>
          <p14:tracePt t="48734" x="2830513" y="2562225"/>
          <p14:tracePt t="48754" x="2751138" y="2544763"/>
          <p14:tracePt t="48774" x="2652713" y="2527300"/>
          <p14:tracePt t="48794" x="2633663" y="2517775"/>
          <p14:tracePt t="48814" x="2616200" y="2517775"/>
          <p14:tracePt t="48835" x="2598738" y="2509838"/>
          <p14:tracePt t="48859" x="2598738" y="2500313"/>
          <p14:tracePt t="48874" x="2589213" y="2490788"/>
          <p14:tracePt t="48894" x="2581275" y="2473325"/>
          <p14:tracePt t="48914" x="2571750" y="2465388"/>
          <p14:tracePt t="48934" x="2554288" y="2419350"/>
          <p14:tracePt t="48954" x="2536825" y="2374900"/>
          <p14:tracePt t="48974" x="2517775" y="2339975"/>
          <p14:tracePt t="48994" x="2509838" y="2312988"/>
          <p14:tracePt t="49014" x="2509838" y="2286000"/>
          <p14:tracePt t="49034" x="2509838" y="2251075"/>
          <p14:tracePt t="49035" x="2509838" y="2241550"/>
          <p14:tracePt t="49054" x="2509838" y="2214563"/>
          <p14:tracePt t="49074" x="2509838" y="2187575"/>
          <p14:tracePt t="49094" x="2509838" y="2133600"/>
          <p14:tracePt t="49114" x="2517775" y="2116138"/>
          <p14:tracePt t="49134" x="2536825" y="2089150"/>
          <p14:tracePt t="49154" x="2544763" y="2071688"/>
          <p14:tracePt t="49174" x="2571750" y="2044700"/>
          <p14:tracePt t="49194" x="2581275" y="2036763"/>
          <p14:tracePt t="49214" x="2589213" y="2017713"/>
          <p14:tracePt t="49234" x="2608263" y="2009775"/>
          <p14:tracePt t="49254" x="2633663" y="2000250"/>
          <p14:tracePt t="49274" x="2660650" y="1990725"/>
          <p14:tracePt t="49294" x="2697163" y="1982788"/>
          <p14:tracePt t="49314" x="2724150" y="1982788"/>
          <p14:tracePt t="49334" x="2759075" y="1973263"/>
          <p14:tracePt t="49354" x="2776538" y="1973263"/>
          <p14:tracePt t="49374" x="2813050" y="1973263"/>
          <p14:tracePt t="49394" x="2840038" y="1973263"/>
          <p14:tracePt t="49414" x="2884488" y="1973263"/>
          <p14:tracePt t="49434" x="2919413" y="1990725"/>
          <p14:tracePt t="49454" x="2938463" y="1990725"/>
          <p14:tracePt t="49474" x="2946400" y="2000250"/>
          <p14:tracePt t="49516" x="2965450" y="2000250"/>
          <p14:tracePt t="49534" x="2965450" y="2027238"/>
          <p14:tracePt t="49554" x="2982913" y="2044700"/>
          <p14:tracePt t="49574" x="2982913" y="2054225"/>
          <p14:tracePt t="49594" x="2982913" y="2062163"/>
          <p14:tracePt t="49614" x="2982913" y="2081213"/>
          <p14:tracePt t="49634" x="2982913" y="2089150"/>
          <p14:tracePt t="49654" x="2982913" y="2108200"/>
          <p14:tracePt t="49674" x="2982913" y="2133600"/>
          <p14:tracePt t="49694" x="2982913" y="2143125"/>
          <p14:tracePt t="49715" x="2982913" y="2170113"/>
          <p14:tracePt t="49734" x="2982913" y="2179638"/>
          <p14:tracePt t="49755" x="2982913" y="2197100"/>
          <p14:tracePt t="49774" x="2982913" y="2205038"/>
          <p14:tracePt t="49795" x="2982913" y="2232025"/>
          <p14:tracePt t="49814" x="2982913" y="2251075"/>
          <p14:tracePt t="49835" x="2965450" y="2276475"/>
          <p14:tracePt t="49854" x="2955925" y="2295525"/>
          <p14:tracePt t="49874" x="2946400" y="2303463"/>
          <p14:tracePt t="49915" x="2928938" y="2322513"/>
          <p14:tracePt t="49935" x="2928938" y="2330450"/>
          <p14:tracePt t="49955" x="2911475" y="2357438"/>
          <p14:tracePt t="49975" x="2901950" y="2357438"/>
          <p14:tracePt t="50019" x="2901950" y="2366963"/>
          <p14:tracePt t="50043" x="2894013" y="2374900"/>
          <p14:tracePt t="50059" x="2884488" y="2384425"/>
          <p14:tracePt t="50083" x="2874963" y="2393950"/>
          <p14:tracePt t="50107" x="2867025" y="2401888"/>
          <p14:tracePt t="52235" x="2867025" y="2411413"/>
          <p14:tracePt t="52243" x="2867025" y="2428875"/>
          <p14:tracePt t="52256" x="2867025" y="2446338"/>
          <p14:tracePt t="52276" x="2867025" y="2490788"/>
          <p14:tracePt t="52296" x="2867025" y="2536825"/>
          <p14:tracePt t="52316" x="2847975" y="2643188"/>
          <p14:tracePt t="52336" x="2840038" y="2724150"/>
          <p14:tracePt t="52356" x="2795588" y="2840038"/>
          <p14:tracePt t="52376" x="2768600" y="2901950"/>
          <p14:tracePt t="52396" x="2759075" y="2965450"/>
          <p14:tracePt t="52416" x="2759075" y="2990850"/>
          <p14:tracePt t="52437" x="2741613" y="3062288"/>
          <p14:tracePt t="52457" x="2724150" y="3116263"/>
          <p14:tracePt t="52477" x="2687638" y="3214688"/>
          <p14:tracePt t="52497" x="2670175" y="3268663"/>
          <p14:tracePt t="52517" x="2652713" y="3295650"/>
          <p14:tracePt t="52537" x="2652713" y="3303588"/>
          <p14:tracePt t="52557" x="2652713" y="3330575"/>
          <p14:tracePt t="52577" x="2652713" y="3375025"/>
          <p14:tracePt t="52597" x="2643188" y="3465513"/>
          <p14:tracePt t="52617" x="2633663" y="3509963"/>
          <p14:tracePt t="52637" x="2633663" y="3562350"/>
          <p14:tracePt t="52657" x="2633663" y="3589338"/>
          <p14:tracePt t="52677" x="2633663" y="3616325"/>
          <p14:tracePt t="52697" x="2633663" y="3643313"/>
          <p14:tracePt t="52717" x="2633663" y="3687763"/>
          <p14:tracePt t="52737" x="2633663" y="3714750"/>
          <p14:tracePt t="52757" x="2625725" y="3751263"/>
          <p14:tracePt t="52777" x="2625725" y="3768725"/>
          <p14:tracePt t="52797" x="2625725" y="3776663"/>
          <p14:tracePt t="52817" x="2625725" y="3795713"/>
          <p14:tracePt t="52837" x="2625725" y="3822700"/>
          <p14:tracePt t="52857" x="2625725" y="3830638"/>
          <p14:tracePt t="52877" x="2625725" y="3840163"/>
          <p14:tracePt t="53068" x="2625725" y="3848100"/>
          <p14:tracePt t="53123" x="2625725" y="3840163"/>
          <p14:tracePt t="53139" x="2625725" y="3830638"/>
          <p14:tracePt t="53156" x="2625725" y="3813175"/>
          <p14:tracePt t="53171" x="2625725" y="3803650"/>
          <p14:tracePt t="53179" x="2625725" y="3786188"/>
          <p14:tracePt t="53197" x="2625725" y="3751263"/>
          <p14:tracePt t="53217" x="2625725" y="3714750"/>
          <p14:tracePt t="53237" x="2625725" y="3670300"/>
          <p14:tracePt t="53257" x="2625725" y="3660775"/>
          <p14:tracePt t="53277" x="2625725" y="3652838"/>
          <p14:tracePt t="53297" x="2625725" y="3643313"/>
          <p14:tracePt t="53317" x="2625725" y="3625850"/>
          <p14:tracePt t="53337" x="2625725" y="3616325"/>
          <p14:tracePt t="53357" x="2625725" y="3608388"/>
          <p14:tracePt t="53377" x="2625725" y="3598863"/>
          <p14:tracePt t="53397" x="2625725" y="3571875"/>
          <p14:tracePt t="53417" x="2625725" y="3562350"/>
          <p14:tracePt t="53437" x="2625725" y="3544888"/>
          <p14:tracePt t="53457" x="2625725" y="3536950"/>
          <p14:tracePt t="53604" x="2625725" y="3544888"/>
          <p14:tracePt t="53611" x="2616200" y="3554413"/>
          <p14:tracePt t="53628" x="2616200" y="3562350"/>
          <p14:tracePt t="53637" x="2616200" y="3581400"/>
          <p14:tracePt t="53657" x="2616200" y="3598863"/>
          <p14:tracePt t="53677" x="2616200" y="3643313"/>
          <p14:tracePt t="53698" x="2616200" y="3670300"/>
          <p14:tracePt t="53718" x="2616200" y="3697288"/>
          <p14:tracePt t="53738" x="2616200" y="3714750"/>
          <p14:tracePt t="53758" x="2616200" y="3724275"/>
          <p14:tracePt t="53778" x="2616200" y="3732213"/>
          <p14:tracePt t="53798" x="2616200" y="3751263"/>
          <p14:tracePt t="53818" x="2616200" y="3759200"/>
          <p14:tracePt t="53838" x="2616200" y="3768725"/>
          <p14:tracePt t="53858" x="2616200" y="3776663"/>
          <p14:tracePt t="53878" x="2616200" y="3795713"/>
          <p14:tracePt t="53898" x="2616200" y="3803650"/>
          <p14:tracePt t="53918" x="2608263" y="3822700"/>
          <p14:tracePt t="53938" x="2608263" y="3848100"/>
          <p14:tracePt t="53958" x="2598738" y="3875088"/>
          <p14:tracePt t="53978" x="2598738" y="3884613"/>
          <p14:tracePt t="53998" x="2598738" y="3894138"/>
          <p14:tracePt t="54038" x="2589213" y="3911600"/>
          <p14:tracePt t="54078" x="2581275" y="3946525"/>
          <p14:tracePt t="54098" x="2571750" y="3973513"/>
          <p14:tracePt t="54118" x="2562225" y="4000500"/>
          <p14:tracePt t="54138" x="2554288" y="4017963"/>
          <p14:tracePt t="54158" x="2536825" y="4054475"/>
          <p14:tracePt t="54178" x="2527300" y="4089400"/>
          <p14:tracePt t="54198" x="2527300" y="4133850"/>
          <p14:tracePt t="54218" x="2517775" y="4160838"/>
          <p14:tracePt t="54238" x="2509838" y="4205288"/>
          <p14:tracePt t="54258" x="2500313" y="4241800"/>
          <p14:tracePt t="54278" x="2500313" y="4268788"/>
          <p14:tracePt t="54298" x="2490788" y="4295775"/>
          <p14:tracePt t="54318" x="2490788" y="4348163"/>
          <p14:tracePt t="54338" x="2490788" y="4394200"/>
          <p14:tracePt t="54358" x="2509838" y="4491038"/>
          <p14:tracePt t="54378" x="2509838" y="4537075"/>
          <p14:tracePt t="54398" x="2517775" y="4616450"/>
          <p14:tracePt t="54418" x="2517775" y="4660900"/>
          <p14:tracePt t="54438" x="2536825" y="4732338"/>
          <p14:tracePt t="54458" x="2544763" y="4786313"/>
          <p14:tracePt t="54478" x="2562225" y="4867275"/>
          <p14:tracePt t="54498" x="2571750" y="4919663"/>
          <p14:tracePt t="54518" x="2589213" y="4991100"/>
          <p14:tracePt t="54538" x="2598738" y="5027613"/>
          <p14:tracePt t="54558" x="2608263" y="5089525"/>
          <p14:tracePt t="54578" x="2608263" y="5116513"/>
          <p14:tracePt t="54598" x="2616200" y="5180013"/>
          <p14:tracePt t="54618" x="2625725" y="5214938"/>
          <p14:tracePt t="54638" x="2633663" y="5259388"/>
          <p14:tracePt t="54658" x="2633663" y="5268913"/>
          <p14:tracePt t="54678" x="2633663" y="5303838"/>
          <p14:tracePt t="54698" x="2633663" y="5313363"/>
          <p14:tracePt t="54718" x="2633663" y="5348288"/>
          <p14:tracePt t="54738" x="2633663" y="5367338"/>
          <p14:tracePt t="54758" x="2616200" y="5438775"/>
          <p14:tracePt t="54778" x="2608263" y="5456238"/>
          <p14:tracePt t="54798" x="2598738" y="5473700"/>
          <p14:tracePt t="54844" x="2598738" y="5483225"/>
          <p14:tracePt t="54860" x="2598738" y="5491163"/>
          <p14:tracePt t="54878" x="2598738" y="5500688"/>
          <p14:tracePt t="54898" x="2598738" y="5510213"/>
          <p14:tracePt t="54918" x="2598738" y="5518150"/>
          <p14:tracePt t="55012" x="2598738" y="5527675"/>
          <p14:tracePt t="55893" x="2598738" y="5537200"/>
          <p14:tracePt t="59268" x="2598738" y="5545138"/>
          <p14:tracePt t="59372" x="2598738" y="5554663"/>
          <p14:tracePt t="60940" x="2608263" y="5545138"/>
          <p14:tracePt t="60972" x="2616200" y="5527675"/>
          <p14:tracePt t="61012" x="2616200" y="5518150"/>
          <p14:tracePt t="61044" x="2616200" y="5510213"/>
          <p14:tracePt t="61052" x="2616200" y="5500688"/>
          <p14:tracePt t="61164" x="2616200" y="5491163"/>
          <p14:tracePt t="61196" x="2616200" y="5483225"/>
          <p14:tracePt t="61260" x="2625725" y="5465763"/>
          <p14:tracePt t="61293" x="2633663" y="5465763"/>
          <p14:tracePt t="61333" x="2633663" y="5456238"/>
          <p14:tracePt t="61341" x="2633663" y="5446713"/>
          <p14:tracePt t="61364" x="2643188" y="5438775"/>
          <p14:tracePt t="61380" x="2643188" y="5429250"/>
          <p14:tracePt t="61388" x="2643188" y="5419725"/>
          <p14:tracePt t="61404" x="2652713" y="5411788"/>
          <p14:tracePt t="61424" x="2652713" y="5394325"/>
          <p14:tracePt t="61444" x="2660650" y="5394325"/>
          <p14:tracePt t="61464" x="2660650" y="5375275"/>
          <p14:tracePt t="61484" x="2670175" y="5357813"/>
          <p14:tracePt t="61504" x="2679700" y="5340350"/>
          <p14:tracePt t="61524" x="2687638" y="5330825"/>
          <p14:tracePt t="61525" x="2687638" y="5322888"/>
          <p14:tracePt t="61544" x="2697163" y="5313363"/>
          <p14:tracePt t="61564" x="2705100" y="5303838"/>
          <p14:tracePt t="61584" x="2705100" y="5295900"/>
          <p14:tracePt t="61604" x="2705100" y="5286375"/>
          <p14:tracePt t="61624" x="2714625" y="5276850"/>
          <p14:tracePt t="61644" x="2714625" y="5268913"/>
          <p14:tracePt t="61664" x="2724150" y="5251450"/>
          <p14:tracePt t="61684" x="2724150" y="5241925"/>
          <p14:tracePt t="61704" x="2724150" y="5232400"/>
          <p14:tracePt t="61724" x="2732088" y="5224463"/>
          <p14:tracePt t="61744" x="2741613" y="5214938"/>
          <p14:tracePt t="61784" x="2751138" y="5197475"/>
          <p14:tracePt t="61804" x="2759075" y="5160963"/>
          <p14:tracePt t="61824" x="2768600" y="5133975"/>
          <p14:tracePt t="61844" x="2768600" y="5072063"/>
          <p14:tracePt t="61864" x="2768600" y="4983163"/>
          <p14:tracePt t="61884" x="2768600" y="4795838"/>
          <p14:tracePt t="61904" x="2768600" y="4679950"/>
          <p14:tracePt t="61924" x="2768600" y="4510088"/>
          <p14:tracePt t="61944" x="2768600" y="4394200"/>
          <p14:tracePt t="61964" x="2768600" y="4224338"/>
          <p14:tracePt t="61984" x="2768600" y="4081463"/>
          <p14:tracePt t="62004" x="2768600" y="3946525"/>
          <p14:tracePt t="62024" x="2768600" y="3884613"/>
          <p14:tracePt t="62044" x="2768600" y="3795713"/>
          <p14:tracePt t="62064" x="2768600" y="3751263"/>
          <p14:tracePt t="62084" x="2768600" y="3679825"/>
          <p14:tracePt t="62104" x="2768600" y="3625850"/>
          <p14:tracePt t="62124" x="2768600" y="3554413"/>
          <p14:tracePt t="62144" x="2751138" y="3500438"/>
          <p14:tracePt t="62164" x="2724150" y="3402013"/>
          <p14:tracePt t="62184" x="2714625" y="3357563"/>
          <p14:tracePt t="62204" x="2714625" y="3313113"/>
          <p14:tracePt t="62224" x="2714625" y="3295650"/>
          <p14:tracePt t="62244" x="2697163" y="3268663"/>
          <p14:tracePt t="62317" x="2687638" y="3268663"/>
          <p14:tracePt t="62356" x="2679700" y="3268663"/>
          <p14:tracePt t="62364" x="2679700" y="3276600"/>
          <p14:tracePt t="62372" x="2670175" y="3303588"/>
          <p14:tracePt t="62384" x="2670175" y="3322638"/>
          <p14:tracePt t="62404" x="2652713" y="3375025"/>
          <p14:tracePt t="62424" x="2643188" y="3402013"/>
          <p14:tracePt t="62444" x="2625725" y="3438525"/>
          <p14:tracePt t="62484" x="2625725" y="3446463"/>
          <p14:tracePt t="62677" x="2625725" y="3438525"/>
          <p14:tracePt t="62685" x="2625725" y="3429000"/>
          <p14:tracePt t="62692" x="2625725" y="3411538"/>
          <p14:tracePt t="62705" x="2625725" y="3402013"/>
          <p14:tracePt t="62725" x="2625725" y="3357563"/>
          <p14:tracePt t="62745" x="2625725" y="3348038"/>
          <p14:tracePt t="62765" x="2625725" y="3340100"/>
          <p14:tracePt t="62785" x="2625725" y="3330575"/>
          <p14:tracePt t="62825" x="2633663" y="3322638"/>
          <p14:tracePt t="62925" x="2643188" y="3322638"/>
          <p14:tracePt t="62941" x="2643188" y="3330575"/>
          <p14:tracePt t="62949" x="2643188" y="3340100"/>
          <p14:tracePt t="62965" x="2643188" y="3367088"/>
          <p14:tracePt t="62985" x="2643188" y="3394075"/>
          <p14:tracePt t="63005" x="2643188" y="3419475"/>
          <p14:tracePt t="63025" x="2643188" y="3438525"/>
          <p14:tracePt t="63045" x="2643188" y="3455988"/>
          <p14:tracePt t="63149" x="2643188" y="3438525"/>
          <p14:tracePt t="63157" x="2643188" y="3429000"/>
          <p14:tracePt t="63165" x="2643188" y="3411538"/>
          <p14:tracePt t="63185" x="2643188" y="3375025"/>
          <p14:tracePt t="63205" x="2643188" y="3340100"/>
          <p14:tracePt t="63225" x="2643188" y="3330575"/>
          <p14:tracePt t="63245" x="2643188" y="3322638"/>
          <p14:tracePt t="63348" x="2643188" y="3330575"/>
          <p14:tracePt t="63357" x="2643188" y="3348038"/>
          <p14:tracePt t="63365" x="2643188" y="3357563"/>
          <p14:tracePt t="63385" x="2643188" y="3394075"/>
          <p14:tracePt t="63405" x="2643188" y="3402013"/>
          <p14:tracePt t="63425" x="2643188" y="3411538"/>
          <p14:tracePt t="63445" x="2643188" y="3419475"/>
          <p14:tracePt t="63548" x="2643188" y="3411538"/>
          <p14:tracePt t="63557" x="2643188" y="3402013"/>
          <p14:tracePt t="63565" x="2643188" y="3394075"/>
          <p14:tracePt t="63585" x="2643188" y="3375025"/>
          <p14:tracePt t="63605" x="2643188" y="3330575"/>
          <p14:tracePt t="63625" x="2643188" y="3322638"/>
          <p14:tracePt t="63645" x="2643188" y="3303588"/>
          <p14:tracePt t="63933" x="2643188" y="3295650"/>
          <p14:tracePt t="64253" x="2643188" y="3303588"/>
          <p14:tracePt t="64269" x="2643188" y="3313113"/>
          <p14:tracePt t="64325" x="2643188" y="3322638"/>
          <p14:tracePt t="64349" x="2643188" y="3330575"/>
          <p14:tracePt t="64357" x="2643188" y="3340100"/>
          <p14:tracePt t="64373" x="2643188" y="3348038"/>
          <p14:tracePt t="64389" x="2643188" y="3357563"/>
          <p14:tracePt t="64406" x="2652713" y="3375025"/>
          <p14:tracePt t="64426" x="2652713" y="3402013"/>
          <p14:tracePt t="64446" x="2652713" y="3455988"/>
          <p14:tracePt t="64466" x="2652713" y="3490913"/>
          <p14:tracePt t="64486" x="2652713" y="3544888"/>
          <p14:tracePt t="64506" x="2652713" y="3608388"/>
          <p14:tracePt t="64526" x="2652713" y="3741738"/>
          <p14:tracePt t="64546" x="2652713" y="3867150"/>
          <p14:tracePt t="64566" x="2633663" y="4000500"/>
          <p14:tracePt t="64586" x="2616200" y="4044950"/>
          <p14:tracePt t="64606" x="2598738" y="4108450"/>
          <p14:tracePt t="64626" x="2589213" y="4152900"/>
          <p14:tracePt t="64646" x="2571750" y="4224338"/>
          <p14:tracePt t="64666" x="2562225" y="4259263"/>
          <p14:tracePt t="64686" x="2554288" y="4303713"/>
          <p14:tracePt t="64706" x="2554288" y="4313238"/>
          <p14:tracePt t="64757" x="2554288" y="4322763"/>
          <p14:tracePt t="64766" x="2544763" y="4322763"/>
          <p14:tracePt t="64786" x="2536825" y="4295775"/>
          <p14:tracePt t="64806" x="2517775" y="4205288"/>
          <p14:tracePt t="64826" x="2517775" y="4098925"/>
          <p14:tracePt t="64846" x="2517775" y="3894138"/>
          <p14:tracePt t="64866" x="2517775" y="3759200"/>
          <p14:tracePt t="64886" x="2517775" y="3643313"/>
          <p14:tracePt t="64906" x="2517775" y="3589338"/>
          <p14:tracePt t="64926" x="2509838" y="3509963"/>
          <p14:tracePt t="64946" x="2490788" y="3473450"/>
          <p14:tracePt t="64966" x="2473325" y="3429000"/>
          <p14:tracePt t="64986" x="2473325" y="3419475"/>
          <p14:tracePt t="65006" x="2473325" y="3402013"/>
          <p14:tracePt t="65026" x="2490788" y="3384550"/>
          <p14:tracePt t="65046" x="2517775" y="3367088"/>
          <p14:tracePt t="65066" x="2544763" y="3357563"/>
          <p14:tracePt t="65086" x="2589213" y="3322638"/>
          <p14:tracePt t="65106" x="2616200" y="3295650"/>
          <p14:tracePt t="65126" x="2660650" y="3259138"/>
          <p14:tracePt t="65146" x="2660650" y="3251200"/>
          <p14:tracePt t="65166" x="2670175" y="3232150"/>
          <p14:tracePt t="65333" x="2679700" y="3232150"/>
          <p14:tracePt t="65453" x="2670175" y="3232150"/>
          <p14:tracePt t="65461" x="2652713" y="3232150"/>
          <p14:tracePt t="65469" x="2625725" y="3232150"/>
          <p14:tracePt t="65487" x="2581275" y="3232150"/>
          <p14:tracePt t="65507" x="2527300" y="3232150"/>
          <p14:tracePt t="65527" x="2473325" y="3232150"/>
          <p14:tracePt t="65547" x="2465388" y="3232150"/>
          <p14:tracePt t="65567" x="2465388" y="3241675"/>
          <p14:tracePt t="65629" x="2473325" y="3241675"/>
          <p14:tracePt t="65637" x="2482850" y="3241675"/>
          <p14:tracePt t="65647" x="2490788" y="3241675"/>
          <p14:tracePt t="65667" x="2536825" y="3241675"/>
          <p14:tracePt t="65687" x="2571750" y="3241675"/>
          <p14:tracePt t="65707" x="2598738" y="3241675"/>
          <p14:tracePt t="65727" x="2608263" y="3241675"/>
          <p14:tracePt t="65747" x="2616200" y="3241675"/>
          <p14:tracePt t="65829" x="2616200" y="3251200"/>
          <p14:tracePt t="65845" x="2608263" y="3251200"/>
          <p14:tracePt t="65853" x="2598738" y="3251200"/>
          <p14:tracePt t="65867" x="2571750" y="3251200"/>
          <p14:tracePt t="65887" x="2544763" y="3251200"/>
          <p14:tracePt t="65965" x="2554288" y="3259138"/>
          <p14:tracePt t="65973" x="2562225" y="3259138"/>
          <p14:tracePt t="65987" x="2598738" y="3259138"/>
          <p14:tracePt t="66007" x="2670175" y="3276600"/>
          <p14:tracePt t="66027" x="2697163" y="3286125"/>
          <p14:tracePt t="66047" x="2705100" y="3286125"/>
          <p14:tracePt t="66069" x="2714625" y="3286125"/>
          <p14:tracePt t="66093" x="2714625" y="3295650"/>
          <p14:tracePt t="66107" x="2705100" y="3303588"/>
          <p14:tracePt t="66127" x="2660650" y="3330575"/>
          <p14:tracePt t="66147" x="2633663" y="3367088"/>
          <p14:tracePt t="66167" x="2571750" y="3429000"/>
          <p14:tracePt t="66187" x="2509838" y="3509963"/>
          <p14:tracePt t="66207" x="2465388" y="3616325"/>
          <p14:tracePt t="66227" x="2438400" y="3679825"/>
          <p14:tracePt t="66247" x="2393950" y="3732213"/>
          <p14:tracePt t="66267" x="2374900" y="3768725"/>
          <p14:tracePt t="66287" x="2339975" y="3795713"/>
          <p14:tracePt t="66327" x="2330450" y="3813175"/>
          <p14:tracePt t="66347" x="2295525" y="3822700"/>
          <p14:tracePt t="66367" x="2232025" y="3840163"/>
          <p14:tracePt t="66387" x="2214563" y="3848100"/>
          <p14:tracePt t="66407" x="2205038" y="3848100"/>
          <p14:tracePt t="66427" x="2197100" y="3857625"/>
          <p14:tracePt t="66447" x="2152650" y="3857625"/>
          <p14:tracePt t="66467" x="2125663" y="3857625"/>
          <p14:tracePt t="66487" x="2081213" y="3857625"/>
          <p14:tracePt t="66508" x="2062163" y="3857625"/>
          <p14:tracePt t="66527" x="2044700" y="3857625"/>
          <p14:tracePt t="66548" x="2017713" y="3857625"/>
          <p14:tracePt t="66568" x="2009775" y="3857625"/>
          <p14:tracePt t="66588" x="1990725" y="3857625"/>
          <p14:tracePt t="66608" x="1973263" y="3867150"/>
          <p14:tracePt t="66661" x="1973263" y="3875088"/>
          <p14:tracePt t="66685" x="1982788" y="3875088"/>
          <p14:tracePt t="66701" x="1990725" y="3875088"/>
          <p14:tracePt t="66709" x="2009775" y="3884613"/>
          <p14:tracePt t="66728" x="2017713" y="3884613"/>
          <p14:tracePt t="66748" x="2027238" y="3884613"/>
          <p14:tracePt t="66768" x="2036763" y="3884613"/>
          <p14:tracePt t="66788" x="2044700" y="3884613"/>
          <p14:tracePt t="66845" x="2054225" y="3884613"/>
          <p14:tracePt t="66973" x="2036763" y="3884613"/>
          <p14:tracePt t="66981" x="2017713" y="3884613"/>
          <p14:tracePt t="66989" x="2000250" y="3884613"/>
          <p14:tracePt t="67008" x="1982788" y="3884613"/>
          <p14:tracePt t="67125" x="1990725" y="3884613"/>
          <p14:tracePt t="67133" x="2009775" y="3894138"/>
          <p14:tracePt t="67148" x="2036763" y="3902075"/>
          <p14:tracePt t="67168" x="2071688" y="3902075"/>
          <p14:tracePt t="67188" x="2081213" y="3902075"/>
          <p14:tracePt t="67317" x="2071688" y="3902075"/>
          <p14:tracePt t="67333" x="2062163" y="3902075"/>
          <p14:tracePt t="67341" x="2044700" y="3902075"/>
          <p14:tracePt t="67357" x="2036763" y="3902075"/>
          <p14:tracePt t="67368" x="2017713" y="3902075"/>
          <p14:tracePt t="67388" x="2000250" y="3894138"/>
          <p14:tracePt t="67408" x="1965325" y="3894138"/>
          <p14:tracePt t="67428" x="1946275" y="3894138"/>
          <p14:tracePt t="67469" x="1938338" y="3894138"/>
          <p14:tracePt t="67488" x="1938338" y="3884613"/>
          <p14:tracePt t="67517" x="1938338" y="3875088"/>
          <p14:tracePt t="67557" x="1946275" y="3875088"/>
          <p14:tracePt t="67565" x="1965325" y="3875088"/>
          <p14:tracePt t="67573" x="1982788" y="3875088"/>
          <p14:tracePt t="67588" x="1990725" y="3875088"/>
          <p14:tracePt t="67608" x="2027238" y="3875088"/>
          <p14:tracePt t="67648" x="2036763" y="3875088"/>
          <p14:tracePt t="67693" x="2036763" y="3884613"/>
          <p14:tracePt t="67709" x="2027238" y="3884613"/>
          <p14:tracePt t="67725" x="2017713" y="3884613"/>
          <p14:tracePt t="67733" x="2009775" y="3884613"/>
          <p14:tracePt t="67749" x="1990725" y="3884613"/>
          <p14:tracePt t="67789" x="1982788" y="3884613"/>
          <p14:tracePt t="69334" x="1982788" y="3875088"/>
          <p14:tracePt t="70261" x="1990725" y="3875088"/>
          <p14:tracePt t="70790" x="1990725" y="3884613"/>
          <p14:tracePt t="70814" x="1990725" y="3894138"/>
          <p14:tracePt t="70821" x="1990725" y="3902075"/>
          <p14:tracePt t="70854" x="1990725" y="3911600"/>
          <p14:tracePt t="70877" x="2000250" y="3911600"/>
          <p14:tracePt t="70894" x="2000250" y="3919538"/>
          <p14:tracePt t="70902" x="2009775" y="3929063"/>
          <p14:tracePt t="70925" x="2009775" y="3946525"/>
          <p14:tracePt t="70965" x="2009775" y="3956050"/>
          <p14:tracePt t="70973" x="2017713" y="3965575"/>
          <p14:tracePt t="71150" x="2027238" y="3965575"/>
          <p14:tracePt t="71174" x="2036763" y="3946525"/>
          <p14:tracePt t="71190" x="2036763" y="3938588"/>
          <p14:tracePt t="71197" x="2036763" y="3919538"/>
          <p14:tracePt t="71214" x="2036763" y="3911600"/>
          <p14:tracePt t="71231" x="2036763" y="3894138"/>
          <p14:tracePt t="71251" x="2036763" y="3884613"/>
          <p14:tracePt t="71271" x="2036763" y="3848100"/>
          <p14:tracePt t="71291" x="2036763" y="3830638"/>
          <p14:tracePt t="71311" x="2036763" y="3803650"/>
          <p14:tracePt t="71331" x="2036763" y="3786188"/>
          <p14:tracePt t="71351" x="2044700" y="3768725"/>
          <p14:tracePt t="71371" x="2054225" y="3751263"/>
          <p14:tracePt t="71391" x="2062163" y="3741738"/>
          <p14:tracePt t="71411" x="2062163" y="3732213"/>
          <p14:tracePt t="71534" x="2062163" y="3741738"/>
          <p14:tracePt t="71557" x="2062163" y="3751263"/>
          <p14:tracePt t="71566" x="2054225" y="3759200"/>
          <p14:tracePt t="71573" x="2054225" y="3768725"/>
          <p14:tracePt t="71591" x="2044700" y="3803650"/>
          <p14:tracePt t="71612" x="2036763" y="3848100"/>
          <p14:tracePt t="71632" x="2036763" y="3902075"/>
          <p14:tracePt t="71652" x="2036763" y="3956050"/>
          <p14:tracePt t="71672" x="2036763" y="4027488"/>
          <p14:tracePt t="71692" x="2036763" y="4062413"/>
          <p14:tracePt t="71712" x="2036763" y="4081463"/>
          <p14:tracePt t="71732" x="2036763" y="4108450"/>
          <p14:tracePt t="71752" x="2036763" y="4143375"/>
          <p14:tracePt t="71772" x="2036763" y="4179888"/>
          <p14:tracePt t="71792" x="2036763" y="4214813"/>
          <p14:tracePt t="71812" x="2036763" y="4251325"/>
          <p14:tracePt t="71832" x="2036763" y="4295775"/>
          <p14:tracePt t="71852" x="2036763" y="4340225"/>
          <p14:tracePt t="71872" x="2036763" y="4394200"/>
          <p14:tracePt t="71892" x="2036763" y="4429125"/>
          <p14:tracePt t="71912" x="2027238" y="4473575"/>
          <p14:tracePt t="71932" x="2017713" y="4500563"/>
          <p14:tracePt t="71952" x="2017713" y="4527550"/>
          <p14:tracePt t="71972" x="2009775" y="4545013"/>
          <p14:tracePt t="71992" x="2009775" y="4554538"/>
          <p14:tracePt t="72012" x="2000250" y="4581525"/>
          <p14:tracePt t="72032" x="2000250" y="4608513"/>
          <p14:tracePt t="72052" x="2000250" y="4633913"/>
          <p14:tracePt t="72072" x="2000250" y="4660900"/>
          <p14:tracePt t="72092" x="1990725" y="4679950"/>
          <p14:tracePt t="72112" x="1990725" y="4687888"/>
          <p14:tracePt t="72132" x="1990725" y="4697413"/>
          <p14:tracePt t="72152" x="1982788" y="4714875"/>
          <p14:tracePt t="72172" x="1982788" y="4724400"/>
          <p14:tracePt t="72192" x="1982788" y="4732338"/>
          <p14:tracePt t="72246" x="1982788" y="4741863"/>
          <p14:tracePt t="72270" x="1982788" y="4751388"/>
          <p14:tracePt t="72862" x="1982788" y="4724400"/>
          <p14:tracePt t="72870" x="1982788" y="4714875"/>
          <p14:tracePt t="72878" x="1982788" y="4679950"/>
          <p14:tracePt t="72892" x="1982788" y="4643438"/>
          <p14:tracePt t="72913" x="1982788" y="4518025"/>
          <p14:tracePt t="72933" x="1982788" y="4446588"/>
          <p14:tracePt t="72953" x="1982788" y="4402138"/>
          <p14:tracePt t="72973" x="1982788" y="4384675"/>
          <p14:tracePt t="73013" x="1982788" y="4375150"/>
          <p14:tracePt t="73033" x="1982788" y="4357688"/>
          <p14:tracePt t="73174" x="1982788" y="4348163"/>
          <p14:tracePt t="73190" x="1982788" y="4340225"/>
          <p14:tracePt t="73198" x="1982788" y="4330700"/>
          <p14:tracePt t="73213" x="1982788" y="4313238"/>
          <p14:tracePt t="73233" x="1982788" y="4259263"/>
          <p14:tracePt t="73253" x="1982788" y="4205288"/>
          <p14:tracePt t="73273" x="2000250" y="4089400"/>
          <p14:tracePt t="73293" x="2009775" y="4037013"/>
          <p14:tracePt t="73313" x="2027238" y="3973513"/>
          <p14:tracePt t="73333" x="2027238" y="3946525"/>
          <p14:tracePt t="73353" x="2044700" y="3911600"/>
          <p14:tracePt t="73373" x="2054225" y="3894138"/>
          <p14:tracePt t="73393" x="2054225" y="3857625"/>
          <p14:tracePt t="73413" x="2054225" y="3830638"/>
          <p14:tracePt t="73433" x="2062163" y="3813175"/>
          <p14:tracePt t="73453" x="2062163" y="3795713"/>
          <p14:tracePt t="73473" x="2062163" y="3776663"/>
          <p14:tracePt t="73513" x="2062163" y="3751263"/>
          <p14:tracePt t="73598" x="2054225" y="3759200"/>
          <p14:tracePt t="73606" x="2044700" y="3776663"/>
          <p14:tracePt t="73614" x="2044700" y="3795713"/>
          <p14:tracePt t="73633" x="2027238" y="3830638"/>
          <p14:tracePt t="73653" x="2009775" y="3875088"/>
          <p14:tracePt t="73673" x="2000250" y="3902075"/>
          <p14:tracePt t="73693" x="1982788" y="3938588"/>
          <p14:tracePt t="73713" x="1973263" y="3956050"/>
          <p14:tracePt t="73733" x="1973263" y="3965575"/>
          <p14:tracePt t="73753" x="1973263" y="3973513"/>
          <p14:tracePt t="73862" x="1982788" y="3973513"/>
          <p14:tracePt t="73870" x="1982788" y="3965575"/>
          <p14:tracePt t="73878" x="1990725" y="3946525"/>
          <p14:tracePt t="73902" x="1990725" y="3938588"/>
          <p14:tracePt t="73934" x="1990725" y="3929063"/>
          <p14:tracePt t="73950" x="1982788" y="3929063"/>
          <p14:tracePt t="73958" x="1965325" y="3929063"/>
          <p14:tracePt t="73974" x="1955800" y="3929063"/>
          <p14:tracePt t="74054" x="1965325" y="3929063"/>
          <p14:tracePt t="74062" x="1990725" y="3929063"/>
          <p14:tracePt t="74073" x="2027238" y="3929063"/>
          <p14:tracePt t="74093" x="2098675" y="3929063"/>
          <p14:tracePt t="74113" x="2125663" y="3929063"/>
          <p14:tracePt t="74133" x="2133600" y="3929063"/>
          <p14:tracePt t="74238" x="2116138" y="3929063"/>
          <p14:tracePt t="74246" x="2098675" y="3929063"/>
          <p14:tracePt t="74254" x="2081213" y="3929063"/>
          <p14:tracePt t="74274" x="2044700" y="3929063"/>
          <p14:tracePt t="74294" x="2036763" y="3929063"/>
          <p14:tracePt t="74406" x="2044700" y="3929063"/>
          <p14:tracePt t="74414" x="2062163" y="3929063"/>
          <p14:tracePt t="74422" x="2089150" y="3929063"/>
          <p14:tracePt t="74434" x="2108200" y="3938588"/>
          <p14:tracePt t="74502" x="2116138" y="3938588"/>
          <p14:tracePt t="74534" x="2108200" y="3938588"/>
          <p14:tracePt t="74542" x="2098675" y="3938588"/>
          <p14:tracePt t="74554" x="2081213" y="3938588"/>
          <p14:tracePt t="74574" x="2027238" y="3938588"/>
          <p14:tracePt t="74594" x="2009775" y="3938588"/>
          <p14:tracePt t="74654" x="2000250" y="3946525"/>
          <p14:tracePt t="80607" x="2009775" y="3946525"/>
          <p14:tracePt t="81663" x="2000250" y="3946525"/>
          <p14:tracePt t="81671" x="1990725" y="3946525"/>
          <p14:tracePt t="81679" x="1973263" y="3946525"/>
          <p14:tracePt t="81699" x="1965325" y="3946525"/>
          <p14:tracePt t="81823" x="1946275" y="3946525"/>
          <p14:tracePt t="81839" x="1938338" y="3946525"/>
          <p14:tracePt t="81855" x="1928813" y="3938588"/>
          <p14:tracePt t="81863" x="1928813" y="3929063"/>
          <p14:tracePt t="81879" x="1901825" y="3929063"/>
          <p14:tracePt t="81900" x="1884363" y="3911600"/>
          <p14:tracePt t="81920" x="1857375" y="3902075"/>
          <p14:tracePt t="81940" x="1847850" y="3894138"/>
          <p14:tracePt t="81960" x="1803400" y="3857625"/>
          <p14:tracePt t="81980" x="1776413" y="3822700"/>
          <p14:tracePt t="82000" x="1751013" y="3751263"/>
          <p14:tracePt t="82020" x="1731963" y="3714750"/>
          <p14:tracePt t="82040" x="1724025" y="3670300"/>
          <p14:tracePt t="82060" x="1724025" y="3633788"/>
          <p14:tracePt t="82080" x="1704975" y="3589338"/>
          <p14:tracePt t="82100" x="1704975" y="3562350"/>
          <p14:tracePt t="82120" x="1704975" y="3509963"/>
          <p14:tracePt t="82140" x="1704975" y="3473450"/>
          <p14:tracePt t="82160" x="1714500" y="3429000"/>
          <p14:tracePt t="82180" x="1714500" y="3411538"/>
          <p14:tracePt t="82200" x="1724025" y="3411538"/>
          <p14:tracePt t="82220" x="1724025" y="3394075"/>
          <p14:tracePt t="82260" x="1731963" y="3384550"/>
          <p14:tracePt t="82280" x="1741488" y="3375025"/>
          <p14:tracePt t="82319" x="1741488" y="3367088"/>
          <p14:tracePt t="82327" x="1741488" y="3357563"/>
          <p14:tracePt t="82343" x="1751013" y="3357563"/>
          <p14:tracePt t="82360" x="1751013" y="3348038"/>
          <p14:tracePt t="82380" x="1751013" y="3340100"/>
          <p14:tracePt t="82400" x="1751013" y="3303588"/>
          <p14:tracePt t="82420" x="1751013" y="3295650"/>
          <p14:tracePt t="82440" x="1751013" y="3276600"/>
          <p14:tracePt t="82480" x="1751013" y="3268663"/>
          <p14:tracePt t="82599" x="1751013" y="3276600"/>
          <p14:tracePt t="82615" x="1751013" y="3286125"/>
          <p14:tracePt t="82623" x="1751013" y="3295650"/>
          <p14:tracePt t="82640" x="1751013" y="3303588"/>
          <p14:tracePt t="82660" x="1751013" y="3330575"/>
          <p14:tracePt t="82680" x="1751013" y="3375025"/>
          <p14:tracePt t="82700" x="1758950" y="3429000"/>
          <p14:tracePt t="82720" x="1758950" y="3509963"/>
          <p14:tracePt t="82740" x="1758950" y="3554413"/>
          <p14:tracePt t="82760" x="1758950" y="3616325"/>
          <p14:tracePt t="82780" x="1758950" y="3670300"/>
          <p14:tracePt t="82800" x="1758950" y="3751263"/>
          <p14:tracePt t="82820" x="1758950" y="3803650"/>
          <p14:tracePt t="82840" x="1758950" y="3867150"/>
          <p14:tracePt t="82860" x="1751013" y="3902075"/>
          <p14:tracePt t="82880" x="1731963" y="3938588"/>
          <p14:tracePt t="82900" x="1731963" y="3946525"/>
          <p14:tracePt t="82920" x="1724025" y="3973513"/>
          <p14:tracePt t="82940" x="1724025" y="3990975"/>
          <p14:tracePt t="82960" x="1714500" y="4017963"/>
          <p14:tracePt t="82980" x="1714500" y="4054475"/>
          <p14:tracePt t="83000" x="1714500" y="4089400"/>
          <p14:tracePt t="83021" x="1714500" y="4125913"/>
          <p14:tracePt t="83040" x="1714500" y="4160838"/>
          <p14:tracePt t="83060" x="1714500" y="4170363"/>
          <p14:tracePt t="83080" x="1714500" y="4187825"/>
          <p14:tracePt t="83120" x="1714500" y="4197350"/>
          <p14:tracePt t="83223" x="1714500" y="4187825"/>
          <p14:tracePt t="83231" x="1704975" y="4152900"/>
          <p14:tracePt t="83241" x="1704975" y="4125913"/>
          <p14:tracePt t="83261" x="1697038" y="4071938"/>
          <p14:tracePt t="83281" x="1697038" y="3919538"/>
          <p14:tracePt t="83301" x="1731963" y="3803650"/>
          <p14:tracePt t="83321" x="1822450" y="3652838"/>
          <p14:tracePt t="83341" x="1866900" y="3536950"/>
          <p14:tracePt t="83361" x="1901825" y="3402013"/>
          <p14:tracePt t="83381" x="1911350" y="3367088"/>
          <p14:tracePt t="83401" x="1919288" y="3330575"/>
          <p14:tracePt t="83421" x="1928813" y="3313113"/>
          <p14:tracePt t="83441" x="1928813" y="3295650"/>
          <p14:tracePt t="83567" x="1928813" y="3303588"/>
          <p14:tracePt t="83575" x="1919288" y="3322638"/>
          <p14:tracePt t="83583" x="1911350" y="3348038"/>
          <p14:tracePt t="83601" x="1911350" y="3394075"/>
          <p14:tracePt t="83621" x="1911350" y="3446463"/>
          <p14:tracePt t="83641" x="1911350" y="3527425"/>
          <p14:tracePt t="83661" x="1911350" y="3581400"/>
          <p14:tracePt t="83681" x="1901825" y="3660775"/>
          <p14:tracePt t="83701" x="1901825" y="3697288"/>
          <p14:tracePt t="83721" x="1901825" y="3768725"/>
          <p14:tracePt t="83741" x="1874838" y="3830638"/>
          <p14:tracePt t="83761" x="1847850" y="3902075"/>
          <p14:tracePt t="83781" x="1839913" y="3956050"/>
          <p14:tracePt t="83801" x="1839913" y="3990975"/>
          <p14:tracePt t="83821" x="1839913" y="4010025"/>
          <p14:tracePt t="83841" x="1830388" y="4037013"/>
          <p14:tracePt t="83861" x="1822450" y="4071938"/>
          <p14:tracePt t="83881" x="1803400" y="4089400"/>
          <p14:tracePt t="83901" x="1803400" y="4098925"/>
          <p14:tracePt t="83921" x="1803400" y="4108450"/>
          <p14:tracePt t="83941" x="1803400" y="4125913"/>
          <p14:tracePt t="83961" x="1803400" y="4143375"/>
          <p14:tracePt t="83981" x="1803400" y="4152900"/>
          <p14:tracePt t="84351" x="1803400" y="4143375"/>
          <p14:tracePt t="84359" x="1803400" y="4133850"/>
          <p14:tracePt t="84367" x="1803400" y="4125913"/>
          <p14:tracePt t="84381" x="1795463" y="4108450"/>
          <p14:tracePt t="84401" x="1785938" y="4071938"/>
          <p14:tracePt t="84422" x="1785938" y="4044950"/>
          <p14:tracePt t="84441" x="1785938" y="3973513"/>
          <p14:tracePt t="84462" x="1785938" y="3919538"/>
          <p14:tracePt t="84482" x="1776413" y="3830638"/>
          <p14:tracePt t="84502" x="1776413" y="3795713"/>
          <p14:tracePt t="84522" x="1768475" y="3741738"/>
          <p14:tracePt t="84542" x="1768475" y="3705225"/>
          <p14:tracePt t="84562" x="1768475" y="3660775"/>
          <p14:tracePt t="84582" x="1768475" y="3625850"/>
          <p14:tracePt t="84602" x="1768475" y="3581400"/>
          <p14:tracePt t="84622" x="1768475" y="3571875"/>
          <p14:tracePt t="84642" x="1768475" y="3544888"/>
          <p14:tracePt t="84662" x="1768475" y="3527425"/>
          <p14:tracePt t="84682" x="1768475" y="3500438"/>
          <p14:tracePt t="84702" x="1768475" y="3482975"/>
          <p14:tracePt t="84722" x="1768475" y="3455988"/>
          <p14:tracePt t="84742" x="1768475" y="3429000"/>
          <p14:tracePt t="84762" x="1768475" y="3394075"/>
          <p14:tracePt t="84782" x="1768475" y="3357563"/>
          <p14:tracePt t="84802" x="1768475" y="3340100"/>
          <p14:tracePt t="84822" x="1768475" y="3322638"/>
          <p14:tracePt t="86887" x="1768475" y="3330575"/>
          <p14:tracePt t="86895" x="1768475" y="3348038"/>
          <p14:tracePt t="86903" x="1768475" y="3367088"/>
          <p14:tracePt t="86923" x="1768475" y="3402013"/>
          <p14:tracePt t="86943" x="1768475" y="3446463"/>
          <p14:tracePt t="86964" x="1768475" y="3482975"/>
          <p14:tracePt t="86984" x="1768475" y="3517900"/>
          <p14:tracePt t="87004" x="1768475" y="3536950"/>
          <p14:tracePt t="87024" x="1768475" y="3554413"/>
          <p14:tracePt t="87044" x="1758950" y="3581400"/>
          <p14:tracePt t="87064" x="1751013" y="3616325"/>
          <p14:tracePt t="87084" x="1741488" y="3643313"/>
          <p14:tracePt t="87104" x="1724025" y="3697288"/>
          <p14:tracePt t="87124" x="1714500" y="3741738"/>
          <p14:tracePt t="87144" x="1697038" y="3795713"/>
          <p14:tracePt t="87164" x="1687513" y="3848100"/>
          <p14:tracePt t="87184" x="1670050" y="3929063"/>
          <p14:tracePt t="87204" x="1670050" y="3990975"/>
          <p14:tracePt t="87224" x="1652588" y="4071938"/>
          <p14:tracePt t="87244" x="1643063" y="4098925"/>
          <p14:tracePt t="87264" x="1643063" y="4125913"/>
          <p14:tracePt t="87284" x="1633538" y="4152900"/>
          <p14:tracePt t="87304" x="1625600" y="4205288"/>
          <p14:tracePt t="87324" x="1625600" y="4224338"/>
          <p14:tracePt t="87344" x="1625600" y="4286250"/>
          <p14:tracePt t="87364" x="1625600" y="4322763"/>
          <p14:tracePt t="87384" x="1616075" y="4348163"/>
          <p14:tracePt t="87404" x="1616075" y="4357688"/>
          <p14:tracePt t="87424" x="1616075" y="4384675"/>
          <p14:tracePt t="87444" x="1616075" y="4394200"/>
          <p14:tracePt t="88304" x="1625600" y="4394200"/>
          <p14:tracePt t="88392" x="1633538" y="4394200"/>
          <p14:tracePt t="88408" x="1633538" y="4384675"/>
          <p14:tracePt t="88431" x="1652588" y="4384675"/>
          <p14:tracePt t="88440" x="1652588" y="4375150"/>
          <p14:tracePt t="88455" x="1670050" y="4367213"/>
          <p14:tracePt t="88465" x="1679575" y="4367213"/>
          <p14:tracePt t="88485" x="1687513" y="4367213"/>
          <p14:tracePt t="88505" x="1704975" y="4357688"/>
          <p14:tracePt t="88552" x="1724025" y="4357688"/>
          <p14:tracePt t="88832" x="1724025" y="4340225"/>
          <p14:tracePt t="88848" x="1731963" y="4340225"/>
          <p14:tracePt t="88855" x="1731963" y="4330700"/>
          <p14:tracePt t="88865" x="1741488" y="4322763"/>
          <p14:tracePt t="88885" x="1758950" y="4295775"/>
          <p14:tracePt t="88905" x="1803400" y="4224338"/>
          <p14:tracePt t="88925" x="1822450" y="4170363"/>
          <p14:tracePt t="88945" x="1847850" y="4071938"/>
          <p14:tracePt t="88965" x="1866900" y="4027488"/>
          <p14:tracePt t="88985" x="1874838" y="3965575"/>
          <p14:tracePt t="89005" x="1884363" y="3946525"/>
          <p14:tracePt t="89025" x="1884363" y="3902075"/>
          <p14:tracePt t="89045" x="1893888" y="3875088"/>
          <p14:tracePt t="89065" x="1901825" y="3822700"/>
          <p14:tracePt t="89085" x="1911350" y="3776663"/>
          <p14:tracePt t="89105" x="1928813" y="3724275"/>
          <p14:tracePt t="89125" x="1928813" y="3697288"/>
          <p14:tracePt t="89145" x="1955800" y="3625850"/>
          <p14:tracePt t="89165" x="1973263" y="3554413"/>
          <p14:tracePt t="89185" x="1982788" y="3482975"/>
          <p14:tracePt t="89205" x="1982788" y="3429000"/>
          <p14:tracePt t="89225" x="1973263" y="3367088"/>
          <p14:tracePt t="89245" x="1965325" y="3330575"/>
          <p14:tracePt t="89265" x="1955800" y="3276600"/>
          <p14:tracePt t="89285" x="1946275" y="3241675"/>
          <p14:tracePt t="89305" x="1946275" y="3214688"/>
          <p14:tracePt t="89325" x="1946275" y="3205163"/>
          <p14:tracePt t="89345" x="1946275" y="3187700"/>
          <p14:tracePt t="89365" x="1946275" y="3179763"/>
          <p14:tracePt t="89385" x="1946275" y="3152775"/>
          <p14:tracePt t="89425" x="1955800" y="3116263"/>
          <p14:tracePt t="89445" x="1965325" y="3089275"/>
          <p14:tracePt t="89465" x="1965325" y="3071813"/>
          <p14:tracePt t="89485" x="1965325" y="3044825"/>
          <p14:tracePt t="89505" x="1965325" y="3017838"/>
          <p14:tracePt t="89525" x="1965325" y="3000375"/>
          <p14:tracePt t="89546" x="1965325" y="2982913"/>
          <p14:tracePt t="89566" x="1965325" y="2965450"/>
          <p14:tracePt t="89586" x="1965325" y="2955925"/>
          <p14:tracePt t="89606" x="1965325" y="2946400"/>
          <p14:tracePt t="89696" x="1946275" y="2946400"/>
          <p14:tracePt t="89712" x="1946275" y="2955925"/>
          <p14:tracePt t="89720" x="1938338" y="2973388"/>
          <p14:tracePt t="89728" x="1928813" y="2990850"/>
          <p14:tracePt t="89746" x="1928813" y="3027363"/>
          <p14:tracePt t="89766" x="1928813" y="3081338"/>
          <p14:tracePt t="89786" x="1928813" y="3125788"/>
          <p14:tracePt t="89806" x="1919288" y="3143250"/>
          <p14:tracePt t="89846" x="1919288" y="3160713"/>
          <p14:tracePt t="89866" x="1901825" y="3187700"/>
          <p14:tracePt t="89886" x="1893888" y="3205163"/>
          <p14:tracePt t="89906" x="1874838" y="3232150"/>
          <p14:tracePt t="89926" x="1874838" y="3241675"/>
          <p14:tracePt t="89946" x="1866900" y="3259138"/>
          <p14:tracePt t="89966" x="1857375" y="3268663"/>
          <p14:tracePt t="89986" x="1839913" y="3295650"/>
          <p14:tracePt t="90006" x="1839913" y="3303588"/>
          <p14:tracePt t="90026" x="1822450" y="3330575"/>
          <p14:tracePt t="90046" x="1812925" y="3348038"/>
          <p14:tracePt t="90066" x="1803400" y="3348038"/>
          <p14:tracePt t="90086" x="1803400" y="3367088"/>
          <p14:tracePt t="90106" x="1785938" y="3384550"/>
          <p14:tracePt t="90126" x="1776413" y="3402013"/>
          <p14:tracePt t="90146" x="1768475" y="3419475"/>
          <p14:tracePt t="90166" x="1768475" y="3429000"/>
          <p14:tracePt t="90206" x="1758950" y="3438525"/>
          <p14:tracePt t="90232" x="1758950" y="3446463"/>
          <p14:tracePt t="90246" x="1758950" y="3455988"/>
          <p14:tracePt t="90266" x="1758950" y="3482975"/>
          <p14:tracePt t="90286" x="1758950" y="3490913"/>
          <p14:tracePt t="90306" x="1758950" y="3509963"/>
          <p14:tracePt t="90346" x="1758950" y="3517900"/>
          <p14:tracePt t="90366" x="1758950" y="3527425"/>
          <p14:tracePt t="90386" x="1758950" y="3536950"/>
          <p14:tracePt t="90408" x="1758950" y="3544888"/>
          <p14:tracePt t="90426" x="1758950" y="3554413"/>
          <p14:tracePt t="90446" x="1758950" y="3562350"/>
          <p14:tracePt t="90466" x="1758950" y="3589338"/>
          <p14:tracePt t="90486" x="1758950" y="3608388"/>
          <p14:tracePt t="90506" x="1758950" y="3616325"/>
          <p14:tracePt t="90526" x="1758950" y="3633788"/>
          <p14:tracePt t="90528" x="1758950" y="3643313"/>
          <p14:tracePt t="90546" x="1758950" y="3660775"/>
          <p14:tracePt t="90566" x="1758950" y="3687763"/>
          <p14:tracePt t="90586" x="1758950" y="3714750"/>
          <p14:tracePt t="90606" x="1758950" y="3732213"/>
          <p14:tracePt t="90626" x="1751013" y="3751263"/>
          <p14:tracePt t="90647" x="1751013" y="3759200"/>
          <p14:tracePt t="90666" x="1751013" y="3776663"/>
          <p14:tracePt t="90686" x="1741488" y="3786188"/>
          <p14:tracePt t="90706" x="1741488" y="3803650"/>
          <p14:tracePt t="90726" x="1731963" y="3813175"/>
          <p14:tracePt t="92976" x="1731963" y="3822700"/>
          <p14:tracePt t="93008" x="1741488" y="3813175"/>
          <p14:tracePt t="93016" x="1751013" y="3795713"/>
          <p14:tracePt t="93032" x="1758950" y="3776663"/>
          <p14:tracePt t="93048" x="1758950" y="3759200"/>
          <p14:tracePt t="93068" x="1776413" y="3724275"/>
          <p14:tracePt t="93088" x="1795463" y="3670300"/>
          <p14:tracePt t="93108" x="1812925" y="3633788"/>
          <p14:tracePt t="93128" x="1822450" y="3625850"/>
          <p14:tracePt t="93272" x="1822450" y="3633788"/>
          <p14:tracePt t="93280" x="1822450" y="3643313"/>
          <p14:tracePt t="93288" x="1822450" y="3652838"/>
          <p14:tracePt t="93308" x="1812925" y="3670300"/>
          <p14:tracePt t="93328" x="1812925" y="3705225"/>
          <p14:tracePt t="93348" x="1812925" y="3732213"/>
          <p14:tracePt t="93368" x="1812925" y="3751263"/>
          <p14:tracePt t="93389" x="1803400" y="3759200"/>
          <p14:tracePt t="93472" x="1795463" y="3768725"/>
          <p14:tracePt t="93496" x="1785938" y="3768725"/>
          <p14:tracePt t="94376" x="1785938" y="3759200"/>
          <p14:tracePt t="94384" x="1785938" y="3751263"/>
          <p14:tracePt t="94408" x="1785938" y="3741738"/>
          <p14:tracePt t="94416" x="1785938" y="3732213"/>
          <p14:tracePt t="94432" x="1785938" y="3724275"/>
          <p14:tracePt t="94449" x="1785938" y="3697288"/>
          <p14:tracePt t="94469" x="1785938" y="3670300"/>
          <p14:tracePt t="94489" x="1785938" y="3616325"/>
          <p14:tracePt t="94509" x="1785938" y="3581400"/>
          <p14:tracePt t="94529" x="1795463" y="3527425"/>
          <p14:tracePt t="94549" x="1795463" y="3490913"/>
          <p14:tracePt t="94569" x="1795463" y="3473450"/>
          <p14:tracePt t="94589" x="1803400" y="3455988"/>
          <p14:tracePt t="94609" x="1803400" y="3429000"/>
          <p14:tracePt t="94629" x="1812925" y="3402013"/>
          <p14:tracePt t="94649" x="1812925" y="3375025"/>
          <p14:tracePt t="94670" x="1812925" y="3367088"/>
          <p14:tracePt t="94690" x="1822450" y="3340100"/>
          <p14:tracePt t="94710" x="1830388" y="3313113"/>
          <p14:tracePt t="94730" x="1830388" y="3286125"/>
          <p14:tracePt t="94750" x="1830388" y="3276600"/>
          <p14:tracePt t="94770" x="1847850" y="3251200"/>
          <p14:tracePt t="94790" x="1847850" y="3232150"/>
          <p14:tracePt t="94810" x="1857375" y="3197225"/>
          <p14:tracePt t="94830" x="1866900" y="3170238"/>
          <p14:tracePt t="94850" x="1874838" y="3160713"/>
          <p14:tracePt t="94870" x="1884363" y="3143250"/>
          <p14:tracePt t="94890" x="1884363" y="3133725"/>
          <p14:tracePt t="94930" x="1884363" y="3125788"/>
          <p14:tracePt t="94950" x="1893888" y="3108325"/>
          <p14:tracePt t="94970" x="1901825" y="3108325"/>
          <p14:tracePt t="94992" x="1901825" y="3089275"/>
          <p14:tracePt t="95010" x="1911350" y="3081338"/>
          <p14:tracePt t="95040" x="1919288" y="3062288"/>
          <p14:tracePt t="95056" x="1919288" y="3054350"/>
          <p14:tracePt t="95070" x="1919288" y="3036888"/>
          <p14:tracePt t="95090" x="1928813" y="3027363"/>
          <p14:tracePt t="95110" x="1928813" y="3009900"/>
          <p14:tracePt t="95130" x="1938338" y="2990850"/>
          <p14:tracePt t="95150" x="1938338" y="2982913"/>
          <p14:tracePt t="95170" x="1946275" y="2965450"/>
          <p14:tracePt t="95190" x="1946275" y="2955925"/>
          <p14:tracePt t="95210" x="1946275" y="2946400"/>
          <p14:tracePt t="95288" x="1946275" y="2938463"/>
          <p14:tracePt t="95296" x="1946275" y="2928938"/>
          <p14:tracePt t="95312" x="1946275" y="2919413"/>
          <p14:tracePt t="95330" x="1946275" y="2901950"/>
          <p14:tracePt t="95350" x="1946275" y="2874963"/>
          <p14:tracePt t="95370" x="1955800" y="2847975"/>
          <p14:tracePt t="95390" x="1955800" y="2840038"/>
          <p14:tracePt t="95410" x="1955800" y="2830513"/>
          <p14:tracePt t="95450" x="1955800" y="2813050"/>
          <p14:tracePt t="95490" x="1965325" y="2803525"/>
          <p14:tracePt t="96680" x="1965325" y="2813050"/>
          <p14:tracePt t="96688" x="1973263" y="2822575"/>
          <p14:tracePt t="96760" x="1973263" y="2830513"/>
          <p14:tracePt t="97049" x="1973263" y="2840038"/>
          <p14:tracePt t="97072" x="1973263" y="2847975"/>
          <p14:tracePt t="97080" x="1973263" y="2857500"/>
          <p14:tracePt t="97091" x="1973263" y="2867025"/>
          <p14:tracePt t="97111" x="1955800" y="2884488"/>
          <p14:tracePt t="97131" x="1946275" y="2901950"/>
          <p14:tracePt t="97152" x="1938338" y="2911475"/>
          <p14:tracePt t="97171" x="1928813" y="2938463"/>
          <p14:tracePt t="97191" x="1911350" y="2955925"/>
          <p14:tracePt t="97211" x="1884363" y="3000375"/>
          <p14:tracePt t="97232" x="1874838" y="3027363"/>
          <p14:tracePt t="97252" x="1874838" y="3062288"/>
          <p14:tracePt t="97272" x="1866900" y="3081338"/>
          <p14:tracePt t="97292" x="1857375" y="3116263"/>
          <p14:tracePt t="97312" x="1839913" y="3152775"/>
          <p14:tracePt t="97332" x="1822450" y="3214688"/>
          <p14:tracePt t="97352" x="1803400" y="3268663"/>
          <p14:tracePt t="97372" x="1803400" y="3322638"/>
          <p14:tracePt t="97392" x="1785938" y="3367088"/>
          <p14:tracePt t="97412" x="1785938" y="3384550"/>
          <p14:tracePt t="97432" x="1776413" y="3419475"/>
          <p14:tracePt t="97452" x="1768475" y="3455988"/>
          <p14:tracePt t="97472" x="1768475" y="3490913"/>
          <p14:tracePt t="97492" x="1768475" y="3544888"/>
          <p14:tracePt t="97512" x="1768475" y="3562350"/>
          <p14:tracePt t="97532" x="1768475" y="3581400"/>
          <p14:tracePt t="97552" x="1758950" y="3589338"/>
          <p14:tracePt t="97572" x="1758950" y="3598863"/>
          <p14:tracePt t="97592" x="1758950" y="3616325"/>
          <p14:tracePt t="97612" x="1758950" y="3643313"/>
          <p14:tracePt t="97632" x="1758950" y="3660775"/>
          <p14:tracePt t="97673" x="1758950" y="3670300"/>
          <p14:tracePt t="97692" x="1758950" y="3679825"/>
          <p14:tracePt t="97712" x="1758950" y="3687763"/>
          <p14:tracePt t="97732" x="1758950" y="3697288"/>
          <p14:tracePt t="97785" x="1758950" y="3705225"/>
          <p14:tracePt t="97792" x="1758950" y="3714750"/>
          <p14:tracePt t="97809" x="1758950" y="3724275"/>
          <p14:tracePt t="97824" x="1758950" y="3732213"/>
          <p14:tracePt t="97840" x="1758950" y="3741738"/>
          <p14:tracePt t="97872" x="1758950" y="3751263"/>
          <p14:tracePt t="97897" x="1758950" y="3759200"/>
          <p14:tracePt t="97912" x="1758950" y="3768725"/>
          <p14:tracePt t="97929" x="1758950" y="3786188"/>
          <p14:tracePt t="97944" x="1758950" y="3795713"/>
          <p14:tracePt t="97952" x="1758950" y="3803650"/>
          <p14:tracePt t="97972" x="1758950" y="3830638"/>
          <p14:tracePt t="97992" x="1758950" y="3857625"/>
          <p14:tracePt t="98012" x="1758950" y="3875088"/>
          <p14:tracePt t="98032" x="1758950" y="3902075"/>
          <p14:tracePt t="98057" x="1758950" y="3911600"/>
          <p14:tracePt t="98072" x="1758950" y="3919538"/>
          <p14:tracePt t="98092" x="1758950" y="3929063"/>
          <p14:tracePt t="98112" x="1758950" y="3956050"/>
          <p14:tracePt t="98132" x="1751013" y="3983038"/>
          <p14:tracePt t="98152" x="1751013" y="4010025"/>
          <p14:tracePt t="98172" x="1751013" y="4037013"/>
          <p14:tracePt t="98192" x="1741488" y="4062413"/>
          <p14:tracePt t="98212" x="1731963" y="4081463"/>
          <p14:tracePt t="98232" x="1731963" y="4108450"/>
          <p14:tracePt t="98252" x="1731963" y="4133850"/>
          <p14:tracePt t="98272" x="1731963" y="4160838"/>
          <p14:tracePt t="98292" x="1731963" y="4179888"/>
          <p14:tracePt t="98312" x="1731963" y="4205288"/>
          <p14:tracePt t="98332" x="1731963" y="4232275"/>
          <p14:tracePt t="98352" x="1731963" y="4259263"/>
          <p14:tracePt t="98372" x="1731963" y="4268788"/>
          <p14:tracePt t="98392" x="1731963" y="4295775"/>
          <p14:tracePt t="98412" x="1731963" y="4303713"/>
          <p14:tracePt t="98432" x="1731963" y="4322763"/>
          <p14:tracePt t="98472" x="1731963" y="4340225"/>
          <p14:tracePt t="98492" x="1724025" y="4348163"/>
          <p14:tracePt t="98512" x="1724025" y="4357688"/>
          <p14:tracePt t="98561" x="1724025" y="4367213"/>
          <p14:tracePt t="98577" x="1724025" y="4375150"/>
          <p14:tracePt t="98593" x="1714500" y="4394200"/>
          <p14:tracePt t="98613" x="1714500" y="4402138"/>
          <p14:tracePt t="98633" x="1714500" y="4419600"/>
          <p14:tracePt t="98793" x="1714500" y="4411663"/>
          <p14:tracePt t="98801" x="1714500" y="4394200"/>
          <p14:tracePt t="98813" x="1714500" y="4357688"/>
          <p14:tracePt t="98833" x="1714500" y="4276725"/>
          <p14:tracePt t="98853" x="1714500" y="4224338"/>
          <p14:tracePt t="98873" x="1714500" y="4152900"/>
          <p14:tracePt t="98893" x="1724025" y="4108450"/>
          <p14:tracePt t="98913" x="1724025" y="4089400"/>
          <p14:tracePt t="99009" x="1731963" y="4089400"/>
          <p14:tracePt t="99025" x="1731963" y="4108450"/>
          <p14:tracePt t="99033" x="1731963" y="4116388"/>
          <p14:tracePt t="99041" x="1731963" y="4133850"/>
          <p14:tracePt t="99053" x="1731963" y="4152900"/>
          <p14:tracePt t="99073" x="1731963" y="4205288"/>
          <p14:tracePt t="99093" x="1731963" y="4241800"/>
          <p14:tracePt t="99113" x="1724025" y="4295775"/>
          <p14:tracePt t="99133" x="1724025" y="4357688"/>
          <p14:tracePt t="99153" x="1724025" y="4465638"/>
          <p14:tracePt t="99173" x="1724025" y="4562475"/>
          <p14:tracePt t="99193" x="1758950" y="4670425"/>
          <p14:tracePt t="99213" x="1768475" y="4705350"/>
          <p14:tracePt t="99233" x="1768475" y="4741863"/>
          <p14:tracePt t="99253" x="1768475" y="4768850"/>
          <p14:tracePt t="99273" x="1785938" y="4795838"/>
          <p14:tracePt t="99293" x="1785938" y="4813300"/>
          <p14:tracePt t="99313" x="1785938" y="4830763"/>
          <p14:tracePt t="99333" x="1785938" y="4840288"/>
          <p14:tracePt t="99353" x="1785938" y="4848225"/>
          <p14:tracePt t="99373" x="1785938" y="4857750"/>
          <p14:tracePt t="100265" x="1785938" y="4867275"/>
          <p14:tracePt t="100273" x="1785938" y="4875213"/>
          <p14:tracePt t="100305" x="1785938" y="4884738"/>
          <p14:tracePt t="100329" x="1785938" y="4894263"/>
          <p14:tracePt t="100401" x="1785938" y="4902200"/>
          <p14:tracePt t="100409" x="1785938" y="4911725"/>
          <p14:tracePt t="100425" x="1785938" y="4919663"/>
          <p14:tracePt t="100449" x="1785938" y="4929188"/>
          <p14:tracePt t="100465" x="1785938" y="4938713"/>
          <p14:tracePt t="100561" x="1785938" y="4946650"/>
          <p14:tracePt t="100577" x="1785938" y="4956175"/>
          <p14:tracePt t="100593" x="1785938" y="4965700"/>
          <p14:tracePt t="100729" x="1785938" y="4973638"/>
          <p14:tracePt t="101617" x="1795463" y="4973638"/>
          <p14:tracePt t="101625" x="1803400" y="4991100"/>
          <p14:tracePt t="101641" x="1812925" y="5000625"/>
          <p14:tracePt t="101655" x="1822450" y="5010150"/>
          <p14:tracePt t="101675" x="1866900" y="5037138"/>
          <p14:tracePt t="101695" x="1901825" y="5062538"/>
          <p14:tracePt t="101715" x="1973263" y="5108575"/>
          <p14:tracePt t="101735" x="2036763" y="5126038"/>
          <p14:tracePt t="101755" x="2116138" y="5160963"/>
          <p14:tracePt t="101775" x="2187575" y="5205413"/>
          <p14:tracePt t="101795" x="2295525" y="5232400"/>
          <p14:tracePt t="101815" x="2339975" y="5241925"/>
          <p14:tracePt t="101835" x="2366963" y="5241925"/>
          <p14:tracePt t="101855" x="2374900" y="5241925"/>
          <p14:tracePt t="101875" x="2419350" y="5232400"/>
          <p14:tracePt t="101895" x="2455863" y="5232400"/>
          <p14:tracePt t="101915" x="2554288" y="5205413"/>
          <p14:tracePt t="101935" x="2589213" y="5187950"/>
          <p14:tracePt t="101955" x="2616200" y="5143500"/>
          <p14:tracePt t="101975" x="2643188" y="5108575"/>
          <p14:tracePt t="101995" x="2697163" y="5089525"/>
          <p14:tracePt t="102015" x="2751138" y="5081588"/>
          <p14:tracePt t="102035" x="2795588" y="5045075"/>
          <p14:tracePt t="102055" x="2813050" y="5027613"/>
          <p14:tracePt t="102075" x="2822575" y="5000625"/>
          <p14:tracePt t="102095" x="2830513" y="4983163"/>
          <p14:tracePt t="102115" x="2884488" y="4956175"/>
          <p14:tracePt t="102135" x="2911475" y="4929188"/>
          <p14:tracePt t="102155" x="2928938" y="4884738"/>
          <p14:tracePt t="102175" x="2928938" y="4857750"/>
          <p14:tracePt t="102195" x="2928938" y="4795838"/>
          <p14:tracePt t="102215" x="2928938" y="4705350"/>
          <p14:tracePt t="102235" x="2901950" y="4527550"/>
          <p14:tracePt t="102255" x="2894013" y="4429125"/>
          <p14:tracePt t="102275" x="2894013" y="4322763"/>
          <p14:tracePt t="102295" x="2894013" y="4268788"/>
          <p14:tracePt t="102315" x="2894013" y="4214813"/>
          <p14:tracePt t="102336" x="2894013" y="4197350"/>
          <p14:tracePt t="102356" x="2884488" y="4160838"/>
          <p14:tracePt t="102376" x="2874963" y="4143375"/>
          <p14:tracePt t="102396" x="2867025" y="4116388"/>
          <p14:tracePt t="102416" x="2867025" y="4098925"/>
          <p14:tracePt t="102436" x="2867025" y="4081463"/>
          <p14:tracePt t="102456" x="2867025" y="4054475"/>
          <p14:tracePt t="102476" x="2857500" y="4027488"/>
          <p14:tracePt t="102496" x="2857500" y="4017963"/>
          <p14:tracePt t="102516" x="2857500" y="3990975"/>
          <p14:tracePt t="102536" x="2857500" y="3983038"/>
          <p14:tracePt t="108674" x="2857500" y="3973513"/>
          <p14:tracePt t="108682" x="2857500" y="3965575"/>
          <p14:tracePt t="108690" x="2857500" y="3956050"/>
          <p14:tracePt t="108700" x="2857500" y="3946525"/>
          <p14:tracePt t="108722" x="2857500" y="3938588"/>
          <p14:tracePt t="108741" x="2847975" y="3929063"/>
          <p14:tracePt t="108761" x="2847975" y="3911600"/>
          <p14:tracePt t="108781" x="2847975" y="3894138"/>
          <p14:tracePt t="108801" x="2830513" y="3875088"/>
          <p14:tracePt t="108821" x="2830513" y="3857625"/>
          <p14:tracePt t="108861" x="2822575" y="3840163"/>
          <p14:tracePt t="108881" x="2822575" y="3830638"/>
          <p14:tracePt t="108901" x="2813050" y="3813175"/>
          <p14:tracePt t="108921" x="2813050" y="3803650"/>
          <p14:tracePt t="108941" x="2813050" y="3795713"/>
          <p14:tracePt t="108961" x="2813050" y="3786188"/>
          <p14:tracePt t="108981" x="2813050" y="3776663"/>
          <p14:tracePt t="109001" x="2813050" y="3768725"/>
          <p14:tracePt t="109021" x="2813050" y="3751263"/>
          <p14:tracePt t="109041" x="2813050" y="3741738"/>
          <p14:tracePt t="109061" x="2813050" y="3732213"/>
          <p14:tracePt t="109081" x="2813050" y="3714750"/>
          <p14:tracePt t="109101" x="2803525" y="3679825"/>
          <p14:tracePt t="109121" x="2803525" y="3670300"/>
          <p14:tracePt t="109141" x="2803525" y="3643313"/>
          <p14:tracePt t="109161" x="2803525" y="3625850"/>
          <p14:tracePt t="109181" x="2795588" y="3589338"/>
          <p14:tracePt t="109201" x="2795588" y="3562350"/>
          <p14:tracePt t="109221" x="2795588" y="3544888"/>
          <p14:tracePt t="109241" x="2795588" y="3536950"/>
          <p14:tracePt t="109261" x="2795588" y="3517900"/>
          <p14:tracePt t="109281" x="2786063" y="3509963"/>
          <p14:tracePt t="109301" x="2786063" y="3490913"/>
          <p14:tracePt t="109321" x="2786063" y="3482975"/>
          <p14:tracePt t="109341" x="2786063" y="3465513"/>
          <p14:tracePt t="109361" x="2786063" y="3455988"/>
          <p14:tracePt t="109381" x="2786063" y="3429000"/>
          <p14:tracePt t="109401" x="2786063" y="3411538"/>
          <p14:tracePt t="109421" x="2786063" y="3375025"/>
          <p14:tracePt t="109441" x="2786063" y="3357563"/>
          <p14:tracePt t="109461" x="2795588" y="3322638"/>
          <p14:tracePt t="109481" x="2803525" y="3295650"/>
          <p14:tracePt t="109501" x="2803525" y="3259138"/>
          <p14:tracePt t="109521" x="2813050" y="3232150"/>
          <p14:tracePt t="109541" x="2822575" y="3197225"/>
          <p14:tracePt t="109561" x="2822575" y="3187700"/>
          <p14:tracePt t="109581" x="2840038" y="3143250"/>
          <p14:tracePt t="109601" x="2840038" y="3133725"/>
          <p14:tracePt t="109621" x="2840038" y="3098800"/>
          <p14:tracePt t="109641" x="2840038" y="3071813"/>
          <p14:tracePt t="109661" x="2840038" y="3036888"/>
          <p14:tracePt t="109681" x="2840038" y="3000375"/>
          <p14:tracePt t="109701" x="2840038" y="2990850"/>
          <p14:tracePt t="109741" x="2840038" y="2982913"/>
          <p14:tracePt t="109778" x="2840038" y="2973388"/>
          <p14:tracePt t="112010" x="2840038" y="2982913"/>
          <p14:tracePt t="112019" x="2840038" y="3009900"/>
          <p14:tracePt t="112027" x="2840038" y="3044825"/>
          <p14:tracePt t="112043" x="2840038" y="3143250"/>
          <p14:tracePt t="112063" x="2847975" y="3259138"/>
          <p14:tracePt t="112083" x="2867025" y="3419475"/>
          <p14:tracePt t="112103" x="2867025" y="3517900"/>
          <p14:tracePt t="112123" x="2867025" y="3679825"/>
          <p14:tracePt t="112143" x="2867025" y="3768725"/>
          <p14:tracePt t="112163" x="2857500" y="3946525"/>
          <p14:tracePt t="112183" x="2857500" y="4054475"/>
          <p14:tracePt t="112203" x="2857500" y="4152900"/>
          <p14:tracePt t="112223" x="2857500" y="4197350"/>
          <p14:tracePt t="112243" x="2840038" y="4241800"/>
          <p14:tracePt t="112263" x="2830513" y="4259263"/>
          <p14:tracePt t="112283" x="2822575" y="4286250"/>
          <p14:tracePt t="112303" x="2822575" y="4295775"/>
          <p14:tracePt t="112418" x="2822575" y="4303713"/>
          <p14:tracePt t="112442" x="2813050" y="4303713"/>
          <p14:tracePt t="112498" x="2803525" y="4303713"/>
          <p14:tracePt t="112506" x="2795588" y="4303713"/>
          <p14:tracePt t="112514" x="2795588" y="4295775"/>
          <p14:tracePt t="112523" x="2795588" y="4268788"/>
          <p14:tracePt t="112544" x="2776538" y="4232275"/>
          <p14:tracePt t="112563" x="2768600" y="4170363"/>
          <p14:tracePt t="112583" x="2759075" y="4098925"/>
          <p14:tracePt t="112604" x="2759075" y="4017963"/>
          <p14:tracePt t="112624" x="2759075" y="3983038"/>
          <p14:tracePt t="112644" x="2759075" y="3946525"/>
          <p14:tracePt t="112664" x="2759075" y="3938588"/>
          <p14:tracePt t="112684" x="2759075" y="3919538"/>
          <p14:tracePt t="112704" x="2759075" y="3911600"/>
          <p14:tracePt t="112724" x="2759075" y="3894138"/>
          <p14:tracePt t="112744" x="2759075" y="3884613"/>
          <p14:tracePt t="112764" x="2759075" y="3857625"/>
          <p14:tracePt t="112784" x="2759075" y="3848100"/>
          <p14:tracePt t="112804" x="2759075" y="3840163"/>
          <p14:tracePt t="112890" x="2759075" y="3848100"/>
          <p14:tracePt t="112906" x="2759075" y="3857625"/>
          <p14:tracePt t="112922" x="2751138" y="3875088"/>
          <p14:tracePt t="112930" x="2751138" y="3894138"/>
          <p14:tracePt t="112944" x="2751138" y="3902075"/>
          <p14:tracePt t="112964" x="2741613" y="3938588"/>
          <p14:tracePt t="112984" x="2724150" y="3965575"/>
          <p14:tracePt t="113004" x="2714625" y="4000500"/>
          <p14:tracePt t="113024" x="2705100" y="4062413"/>
          <p14:tracePt t="113044" x="2705100" y="4125913"/>
          <p14:tracePt t="113064" x="2705100" y="4160838"/>
          <p14:tracePt t="113084" x="2705100" y="4187825"/>
          <p14:tracePt t="113104" x="2705100" y="4197350"/>
          <p14:tracePt t="113124" x="2705100" y="4224338"/>
          <p14:tracePt t="113144" x="2705100" y="4241800"/>
          <p14:tracePt t="113164" x="2705100" y="4303713"/>
          <p14:tracePt t="113184" x="2705100" y="4322763"/>
          <p14:tracePt t="113204" x="2705100" y="4357688"/>
          <p14:tracePt t="113224" x="2705100" y="4367213"/>
          <p14:tracePt t="113244" x="2697163" y="4394200"/>
          <p14:tracePt t="113264" x="2697163" y="4402138"/>
          <p14:tracePt t="113284" x="2697163" y="4429125"/>
          <p14:tracePt t="113304" x="2697163" y="4446588"/>
          <p14:tracePt t="113324" x="2697163" y="4483100"/>
          <p14:tracePt t="113344" x="2697163" y="4510088"/>
          <p14:tracePt t="113364" x="2697163" y="4527550"/>
          <p14:tracePt t="113384" x="2697163" y="4537075"/>
          <p14:tracePt t="113404" x="2697163" y="4554538"/>
          <p14:tracePt t="113424" x="2697163" y="4562475"/>
          <p14:tracePt t="113444" x="2697163" y="4581525"/>
          <p14:tracePt t="113464" x="2697163" y="4589463"/>
          <p14:tracePt t="113484" x="2697163" y="4608513"/>
          <p14:tracePt t="116771" x="2705100" y="4608513"/>
          <p14:tracePt t="116819" x="2714625" y="4608513"/>
          <p14:tracePt t="116835" x="2724150" y="4608513"/>
          <p14:tracePt t="116843" x="2741613" y="4608513"/>
          <p14:tracePt t="116859" x="2751138" y="4608513"/>
          <p14:tracePt t="116875" x="2768600" y="4608513"/>
          <p14:tracePt t="116891" x="2776538" y="4608513"/>
          <p14:tracePt t="116915" x="2795588" y="4608513"/>
          <p14:tracePt t="116927" x="2803525" y="4608513"/>
          <p14:tracePt t="116947" x="2867025" y="4608513"/>
          <p14:tracePt t="116967" x="2911475" y="4608513"/>
          <p14:tracePt t="116987" x="2965450" y="4608513"/>
          <p14:tracePt t="117007" x="2982913" y="4608513"/>
          <p14:tracePt t="117243" x="2965450" y="4608513"/>
          <p14:tracePt t="117251" x="2946400" y="4608513"/>
          <p14:tracePt t="117259" x="2928938" y="4608513"/>
          <p14:tracePt t="117267" x="2911475" y="4598988"/>
          <p14:tracePt t="117287" x="2901950" y="4598988"/>
          <p14:tracePt t="117363" x="2894013" y="4598988"/>
          <p14:tracePt t="117379" x="2884488" y="4598988"/>
          <p14:tracePt t="117387" x="2874963" y="4598988"/>
          <p14:tracePt t="117491" x="2884488" y="4598988"/>
          <p14:tracePt t="117499" x="2894013" y="4598988"/>
          <p14:tracePt t="117515" x="2911475" y="4598988"/>
          <p14:tracePt t="117527" x="2919413" y="4598988"/>
          <p14:tracePt t="117547" x="2982913" y="4598988"/>
          <p14:tracePt t="117567" x="3044825" y="4598988"/>
          <p14:tracePt t="117587" x="3098800" y="4616450"/>
          <p14:tracePt t="117607" x="3108325" y="4616450"/>
          <p14:tracePt t="117651" x="3116263" y="4616450"/>
          <p14:tracePt t="117691" x="3108325" y="4616450"/>
          <p14:tracePt t="117699" x="3098800" y="4616450"/>
          <p14:tracePt t="117708" x="3071813" y="4616450"/>
          <p14:tracePt t="117728" x="3036888" y="4616450"/>
          <p14:tracePt t="117748" x="2990850" y="4616450"/>
          <p14:tracePt t="117768" x="2982913" y="4616450"/>
          <p14:tracePt t="120979" x="2973388" y="4616450"/>
          <p14:tracePt t="120987" x="2965450" y="4616450"/>
          <p14:tracePt t="120995" x="2965450" y="4608513"/>
          <p14:tracePt t="121011" x="2955925" y="4608513"/>
          <p14:tracePt t="121030" x="2955925" y="4598988"/>
          <p14:tracePt t="121050" x="2946400" y="4581525"/>
          <p14:tracePt t="121070" x="2928938" y="4562475"/>
          <p14:tracePt t="121090" x="2919413" y="4545013"/>
          <p14:tracePt t="121110" x="2901950" y="4527550"/>
          <p14:tracePt t="121130" x="2894013" y="4483100"/>
          <p14:tracePt t="121150" x="2884488" y="4402138"/>
          <p14:tracePt t="121170" x="2884488" y="4322763"/>
          <p14:tracePt t="121190" x="2901950" y="4160838"/>
          <p14:tracePt t="121210" x="2919413" y="4054475"/>
          <p14:tracePt t="121230" x="2955925" y="3938588"/>
          <p14:tracePt t="121250" x="2982913" y="3867150"/>
          <p14:tracePt t="121270" x="3017838" y="3759200"/>
          <p14:tracePt t="121290" x="3036888" y="3705225"/>
          <p14:tracePt t="121310" x="3036888" y="3660775"/>
          <p14:tracePt t="121330" x="3036888" y="3643313"/>
          <p14:tracePt t="121351" x="3036888" y="3633788"/>
          <p14:tracePt t="121390" x="3036888" y="3616325"/>
          <p14:tracePt t="121411" x="3036888" y="3589338"/>
          <p14:tracePt t="121430" x="3036888" y="3554413"/>
          <p14:tracePt t="121451" x="3036888" y="3517900"/>
          <p14:tracePt t="121471" x="3036888" y="3482975"/>
          <p14:tracePt t="121491" x="3036888" y="3438525"/>
          <p14:tracePt t="121511" x="3036888" y="3394075"/>
          <p14:tracePt t="121531" x="3027363" y="3348038"/>
          <p14:tracePt t="121551" x="3027363" y="3322638"/>
          <p14:tracePt t="121571" x="3027363" y="3303588"/>
          <p14:tracePt t="121591" x="3017838" y="3286125"/>
          <p14:tracePt t="121611" x="3017838" y="3276600"/>
          <p14:tracePt t="121699" x="3017838" y="3268663"/>
          <p14:tracePt t="123139" x="3017838" y="3259138"/>
          <p14:tracePt t="128916" x="3017838" y="3268663"/>
          <p14:tracePt t="128932" x="3017838" y="3276600"/>
          <p14:tracePt t="128940" x="3017838" y="3286125"/>
          <p14:tracePt t="128956" x="3017838" y="3295650"/>
          <p14:tracePt t="128976" x="3017838" y="3303588"/>
          <p14:tracePt t="128996" x="3017838" y="3322638"/>
          <p14:tracePt t="129016" x="3017838" y="3330575"/>
          <p14:tracePt t="129036" x="3017838" y="3367088"/>
          <p14:tracePt t="129056" x="3009900" y="3411538"/>
          <p14:tracePt t="129076" x="3009900" y="3446463"/>
          <p14:tracePt t="129096" x="3009900" y="3455988"/>
          <p14:tracePt t="129116" x="3009900" y="3482975"/>
          <p14:tracePt t="129136" x="3009900" y="3500438"/>
          <p14:tracePt t="129156" x="3009900" y="3554413"/>
          <p14:tracePt t="129177" x="3009900" y="3608388"/>
          <p14:tracePt t="129197" x="3009900" y="3679825"/>
          <p14:tracePt t="129217" x="3000375" y="3714750"/>
          <p14:tracePt t="129237" x="2990850" y="3768725"/>
          <p14:tracePt t="129257" x="2990850" y="3786188"/>
          <p14:tracePt t="129277" x="2973388" y="3848100"/>
          <p14:tracePt t="129297" x="2965450" y="3894138"/>
          <p14:tracePt t="129317" x="2946400" y="3956050"/>
          <p14:tracePt t="129337" x="2938463" y="3990975"/>
          <p14:tracePt t="129357" x="2919413" y="4027488"/>
          <p14:tracePt t="129377" x="2911475" y="4044950"/>
          <p14:tracePt t="129397" x="2894013" y="4071938"/>
          <p14:tracePt t="129417" x="2874963" y="4098925"/>
          <p14:tracePt t="129437" x="2857500" y="4143375"/>
          <p14:tracePt t="129457" x="2840038" y="4152900"/>
          <p14:tracePt t="129477" x="2840038" y="4170363"/>
          <p14:tracePt t="129497" x="2840038" y="4179888"/>
          <p14:tracePt t="129517" x="2840038" y="4214813"/>
          <p14:tracePt t="129537" x="2874963" y="4259263"/>
          <p14:tracePt t="129557" x="3027363" y="4375150"/>
          <p14:tracePt t="129577" x="3170238" y="4456113"/>
          <p14:tracePt t="129597" x="3394075" y="4527550"/>
          <p14:tracePt t="129617" x="3517900" y="4554538"/>
          <p14:tracePt t="129637" x="3705225" y="4562475"/>
          <p14:tracePt t="129657" x="3875088" y="4572000"/>
          <p14:tracePt t="129677" x="4179888" y="4625975"/>
          <p14:tracePt t="129697" x="4357688" y="4643438"/>
          <p14:tracePt t="129717" x="4500563" y="4643438"/>
          <p14:tracePt t="129737" x="4527550" y="4625975"/>
          <p14:tracePt t="129757" x="4545013" y="4598988"/>
          <p14:tracePt t="129777" x="4554538" y="4581525"/>
          <p14:tracePt t="129797" x="4572000" y="4554538"/>
          <p14:tracePt t="129817" x="4608513" y="4527550"/>
          <p14:tracePt t="129837" x="4670425" y="4500563"/>
          <p14:tracePt t="129857" x="4697413" y="4491038"/>
          <p14:tracePt t="129877" x="4732338" y="4491038"/>
          <p14:tracePt t="129897" x="4776788" y="4491038"/>
          <p14:tracePt t="129917" x="4894263" y="4500563"/>
          <p14:tracePt t="129937" x="4946650" y="4510088"/>
          <p14:tracePt t="129957" x="4991100" y="4527550"/>
          <p14:tracePt t="129977" x="5000625" y="4527550"/>
          <p14:tracePt t="129997" x="5010150" y="4527550"/>
          <p14:tracePt t="131829" x="5018088" y="4527550"/>
          <p14:tracePt t="131837" x="5027613" y="4527550"/>
          <p14:tracePt t="131844" x="5027613" y="4518025"/>
          <p14:tracePt t="131868" x="5037138" y="4510088"/>
          <p14:tracePt t="131879" x="5045075" y="4500563"/>
          <p14:tracePt t="131899" x="5045075" y="4491038"/>
          <p14:tracePt t="131919" x="5062538" y="4465638"/>
          <p14:tracePt t="131959" x="5081588" y="4465638"/>
          <p14:tracePt t="132045" x="5099050" y="4465638"/>
          <p14:tracePt t="132052" x="5108575" y="4473575"/>
          <p14:tracePt t="132060" x="5133975" y="4483100"/>
          <p14:tracePt t="132079" x="5160963" y="4500563"/>
          <p14:tracePt t="132099" x="5197475" y="4518025"/>
          <p14:tracePt t="132139" x="5214938" y="4518025"/>
          <p14:tracePt t="132159" x="5214938" y="4483100"/>
          <p14:tracePt t="132179" x="5143500" y="4394200"/>
          <p14:tracePt t="132199" x="4973638" y="4251325"/>
          <p14:tracePt t="132219" x="4857750" y="4170363"/>
          <p14:tracePt t="132239" x="4724400" y="4081463"/>
          <p14:tracePt t="132259" x="4687888" y="4062413"/>
          <p14:tracePt t="132279" x="4679950" y="4062413"/>
          <p14:tracePt t="132309" x="4679950" y="4054475"/>
          <p14:tracePt t="132332" x="4670425" y="4037013"/>
          <p14:tracePt t="132349" x="4670425" y="4017963"/>
          <p14:tracePt t="132359" x="4652963" y="4000500"/>
          <p14:tracePt t="132379" x="4633913" y="3956050"/>
          <p14:tracePt t="132399" x="4598988" y="3902075"/>
          <p14:tracePt t="132419" x="4589463" y="3875088"/>
          <p14:tracePt t="132439" x="4562475" y="3848100"/>
          <p14:tracePt t="132459" x="4562475" y="3840163"/>
          <p14:tracePt t="132517" x="4562475" y="3830638"/>
          <p14:tracePt t="132533" x="4581525" y="3830638"/>
          <p14:tracePt t="132541" x="4589463" y="3830638"/>
          <p14:tracePt t="132559" x="4616450" y="3830638"/>
          <p14:tracePt t="132579" x="4652963" y="3830638"/>
          <p14:tracePt t="132581" x="4660900" y="3830638"/>
          <p14:tracePt t="132599" x="4670425" y="3830638"/>
          <p14:tracePt t="132619" x="4679950" y="3830638"/>
          <p14:tracePt t="132661" x="4687888" y="3840163"/>
          <p14:tracePt t="132676" x="4697413" y="3840163"/>
          <p14:tracePt t="132684" x="4705350" y="3857625"/>
          <p14:tracePt t="132701" x="4714875" y="3867150"/>
          <p14:tracePt t="132719" x="4724400" y="3884613"/>
          <p14:tracePt t="132739" x="4732338" y="3911600"/>
          <p14:tracePt t="132759" x="4751388" y="3956050"/>
          <p14:tracePt t="132779" x="4759325" y="3973513"/>
          <p14:tracePt t="132799" x="4768850" y="4000500"/>
          <p14:tracePt t="132819" x="4776788" y="4010025"/>
          <p14:tracePt t="132839" x="4776788" y="4027488"/>
          <p14:tracePt t="132859" x="4776788" y="4044950"/>
          <p14:tracePt t="132879" x="4776788" y="4081463"/>
          <p14:tracePt t="132899" x="4776788" y="4108450"/>
          <p14:tracePt t="132919" x="4776788" y="4133850"/>
          <p14:tracePt t="132939" x="4776788" y="4152900"/>
          <p14:tracePt t="132959" x="4759325" y="4152900"/>
          <p14:tracePt t="132999" x="4732338" y="4152900"/>
          <p14:tracePt t="133019" x="4679950" y="4133850"/>
          <p14:tracePt t="133039" x="4598988" y="4081463"/>
          <p14:tracePt t="133060" x="4572000" y="4054475"/>
          <p14:tracePt t="133080" x="4554538" y="4017963"/>
          <p14:tracePt t="133100" x="4554538" y="3990975"/>
          <p14:tracePt t="133120" x="4572000" y="3973513"/>
          <p14:tracePt t="133140" x="4581525" y="3956050"/>
          <p14:tracePt t="133160" x="4608513" y="3938588"/>
          <p14:tracePt t="133180" x="4625975" y="3929063"/>
          <p14:tracePt t="133200" x="4670425" y="3902075"/>
          <p14:tracePt t="133220" x="4697413" y="3884613"/>
          <p14:tracePt t="133240" x="4705350" y="3884613"/>
          <p14:tracePt t="133260" x="4714875" y="3884613"/>
          <p14:tracePt t="133325" x="4724400" y="3884613"/>
          <p14:tracePt t="133340" x="4732338" y="3884613"/>
          <p14:tracePt t="133349" x="4741863" y="3884613"/>
          <p14:tracePt t="133360" x="4759325" y="3894138"/>
          <p14:tracePt t="133380" x="4768850" y="3911600"/>
          <p14:tracePt t="133400" x="4786313" y="3938588"/>
          <p14:tracePt t="133440" x="4803775" y="3973513"/>
          <p14:tracePt t="133460" x="4813300" y="3973513"/>
          <p14:tracePt t="133480" x="4813300" y="4000500"/>
          <p14:tracePt t="133500" x="4813300" y="4010025"/>
          <p14:tracePt t="133520" x="4813300" y="4054475"/>
          <p14:tracePt t="133540" x="4813300" y="4089400"/>
          <p14:tracePt t="133560" x="4813300" y="4125913"/>
          <p14:tracePt t="133580" x="4813300" y="4143375"/>
          <p14:tracePt t="133581" x="4813300" y="4152900"/>
          <p14:tracePt t="133600" x="4813300" y="4160838"/>
          <p14:tracePt t="133620" x="4813300" y="4197350"/>
          <p14:tracePt t="133640" x="4786313" y="4214813"/>
          <p14:tracePt t="133660" x="4751388" y="4232275"/>
          <p14:tracePt t="133680" x="4741863" y="4251325"/>
          <p14:tracePt t="133700" x="4724400" y="4251325"/>
          <p14:tracePt t="133740" x="4697413" y="4251325"/>
          <p14:tracePt t="133760" x="4652963" y="4251325"/>
          <p14:tracePt t="133780" x="4545013" y="4232275"/>
          <p14:tracePt t="133800" x="4491038" y="4224338"/>
          <p14:tracePt t="133820" x="4456113" y="4205288"/>
          <p14:tracePt t="133840" x="4446588" y="4197350"/>
          <p14:tracePt t="133957" x="4446588" y="4187825"/>
          <p14:tracePt t="134525" x="4446588" y="4179888"/>
          <p14:tracePt t="134549" x="4446588" y="4170363"/>
          <p14:tracePt t="134557" x="4446588" y="4160838"/>
          <p14:tracePt t="134573" x="4446588" y="4143375"/>
          <p14:tracePt t="134581" x="4446588" y="4125913"/>
          <p14:tracePt t="134601" x="4446588" y="4098925"/>
          <p14:tracePt t="134621" x="4446588" y="4044950"/>
          <p14:tracePt t="134641" x="4446588" y="4027488"/>
          <p14:tracePt t="134661" x="4446588" y="4000500"/>
          <p14:tracePt t="134681" x="4446588" y="3990975"/>
          <p14:tracePt t="134701" x="4446588" y="3956050"/>
          <p14:tracePt t="134721" x="4456113" y="3938588"/>
          <p14:tracePt t="134741" x="4483100" y="3911600"/>
          <p14:tracePt t="134761" x="4491038" y="3911600"/>
          <p14:tracePt t="134781" x="4510088" y="3911600"/>
          <p14:tracePt t="134821" x="4518025" y="3911600"/>
          <p14:tracePt t="134841" x="4527550" y="3911600"/>
          <p14:tracePt t="134861" x="4562475" y="3911600"/>
          <p14:tracePt t="134881" x="4572000" y="3911600"/>
          <p14:tracePt t="134901" x="4589463" y="3938588"/>
          <p14:tracePt t="134921" x="4608513" y="3956050"/>
          <p14:tracePt t="134941" x="4616450" y="3973513"/>
          <p14:tracePt t="134961" x="4625975" y="4000500"/>
          <p14:tracePt t="134981" x="4625975" y="4010025"/>
          <p14:tracePt t="135001" x="4625975" y="4017963"/>
          <p14:tracePt t="135021" x="4625975" y="4037013"/>
          <p14:tracePt t="135041" x="4625975" y="4054475"/>
          <p14:tracePt t="135061" x="4625975" y="4071938"/>
          <p14:tracePt t="135081" x="4625975" y="4089400"/>
          <p14:tracePt t="135101" x="4625975" y="4108450"/>
          <p14:tracePt t="135121" x="4616450" y="4116388"/>
          <p14:tracePt t="135141" x="4598988" y="4143375"/>
          <p14:tracePt t="135161" x="4589463" y="4143375"/>
          <p14:tracePt t="135181" x="4572000" y="4143375"/>
          <p14:tracePt t="135237" x="4562475" y="4143375"/>
          <p14:tracePt t="135245" x="4545013" y="4143375"/>
          <p14:tracePt t="135261" x="4518025" y="4143375"/>
          <p14:tracePt t="135281" x="4483100" y="4143375"/>
          <p14:tracePt t="135301" x="4438650" y="4133850"/>
          <p14:tracePt t="135321" x="4429125" y="4116388"/>
          <p14:tracePt t="135341" x="4411663" y="4089400"/>
          <p14:tracePt t="135361" x="4411663" y="4081463"/>
          <p14:tracePt t="135381" x="4411663" y="4044950"/>
          <p14:tracePt t="135401" x="4411663" y="4017963"/>
          <p14:tracePt t="135421" x="4411663" y="3973513"/>
          <p14:tracePt t="135441" x="4411663" y="3956050"/>
          <p14:tracePt t="135461" x="4429125" y="3919538"/>
          <p14:tracePt t="135481" x="4438650" y="3911600"/>
          <p14:tracePt t="135501" x="4473575" y="3884613"/>
          <p14:tracePt t="135521" x="4491038" y="3875088"/>
          <p14:tracePt t="135541" x="4518025" y="3857625"/>
          <p14:tracePt t="135562" x="4537075" y="3857625"/>
          <p14:tracePt t="135581" x="4562475" y="3857625"/>
          <p14:tracePt t="135602" x="4581525" y="3857625"/>
          <p14:tracePt t="135622" x="4608513" y="3857625"/>
          <p14:tracePt t="135642" x="4616450" y="3857625"/>
          <p14:tracePt t="135662" x="4643438" y="3857625"/>
          <p14:tracePt t="135682" x="4660900" y="3867150"/>
          <p14:tracePt t="135702" x="4697413" y="3902075"/>
          <p14:tracePt t="135722" x="4705350" y="3929063"/>
          <p14:tracePt t="135742" x="4724400" y="3956050"/>
          <p14:tracePt t="135762" x="4724400" y="3965575"/>
          <p14:tracePt t="135782" x="4724400" y="3983038"/>
          <p14:tracePt t="135822" x="4724400" y="4010025"/>
          <p14:tracePt t="135842" x="4714875" y="4017963"/>
          <p14:tracePt t="135862" x="4697413" y="4062413"/>
          <p14:tracePt t="135882" x="4670425" y="4098925"/>
          <p14:tracePt t="135902" x="4652963" y="4125913"/>
          <p14:tracePt t="135922" x="4652963" y="4143375"/>
          <p14:tracePt t="135942" x="4643438" y="4152900"/>
          <p14:tracePt t="135982" x="4643438" y="4160838"/>
          <p14:tracePt t="136002" x="4633913" y="4160838"/>
          <p14:tracePt t="136022" x="4616450" y="4160838"/>
          <p14:tracePt t="136042" x="4589463" y="4160838"/>
          <p14:tracePt t="136062" x="4554538" y="4143375"/>
          <p14:tracePt t="136082" x="4527550" y="4116388"/>
          <p14:tracePt t="136102" x="4510088" y="4062413"/>
          <p14:tracePt t="136122" x="4510088" y="4037013"/>
          <p14:tracePt t="136142" x="4510088" y="3973513"/>
          <p14:tracePt t="136162" x="4527550" y="3938588"/>
          <p14:tracePt t="136182" x="4572000" y="3911600"/>
          <p14:tracePt t="136202" x="4608513" y="3902075"/>
          <p14:tracePt t="136222" x="4652963" y="3902075"/>
          <p14:tracePt t="136242" x="4670425" y="3902075"/>
          <p14:tracePt t="136262" x="4687888" y="3902075"/>
          <p14:tracePt t="136317" x="4697413" y="3902075"/>
          <p14:tracePt t="136333" x="4714875" y="3902075"/>
          <p14:tracePt t="136349" x="4724400" y="3911600"/>
          <p14:tracePt t="136362" x="4732338" y="3929063"/>
          <p14:tracePt t="136382" x="4759325" y="3973513"/>
          <p14:tracePt t="136402" x="4776788" y="4000500"/>
          <p14:tracePt t="136422" x="4786313" y="4017963"/>
          <p14:tracePt t="136442" x="4786313" y="4027488"/>
          <p14:tracePt t="136462" x="4786313" y="4037013"/>
          <p14:tracePt t="136482" x="4786313" y="4044950"/>
          <p14:tracePt t="136502" x="4786313" y="4071938"/>
          <p14:tracePt t="136522" x="4786313" y="4081463"/>
          <p14:tracePt t="136542" x="4776788" y="4089400"/>
          <p14:tracePt t="136562" x="4768850" y="4098925"/>
          <p14:tracePt t="136582" x="4741863" y="4108450"/>
          <p14:tracePt t="136602" x="4732338" y="4108450"/>
          <p14:tracePt t="136622" x="4714875" y="4108450"/>
          <p14:tracePt t="136642" x="4705350" y="4108450"/>
          <p14:tracePt t="136662" x="4697413" y="4108450"/>
          <p14:tracePt t="136682" x="4687888" y="4089400"/>
          <p14:tracePt t="136702" x="4687888" y="4071938"/>
          <p14:tracePt t="136722" x="4687888" y="4054475"/>
          <p14:tracePt t="136742" x="4687888" y="4017963"/>
          <p14:tracePt t="136762" x="4705350" y="4010025"/>
          <p14:tracePt t="136783" x="4751388" y="3983038"/>
          <p14:tracePt t="136802" x="4776788" y="3973513"/>
          <p14:tracePt t="136822" x="4795838" y="3973513"/>
          <p14:tracePt t="136842" x="4803775" y="3973513"/>
          <p14:tracePt t="136863" x="4813300" y="3973513"/>
          <p14:tracePt t="137565" x="4822825" y="3973513"/>
          <p14:tracePt t="137637" x="4822825" y="3983038"/>
          <p14:tracePt t="137661" x="4822825" y="3990975"/>
          <p14:tracePt t="137686" x="4822825" y="4000500"/>
          <p14:tracePt t="137717" x="4822825" y="4010025"/>
          <p14:tracePt t="137733" x="4822825" y="4017963"/>
          <p14:tracePt t="137749" x="4822825" y="4027488"/>
          <p14:tracePt t="137757" x="4822825" y="4037013"/>
          <p14:tracePt t="137765" x="4830763" y="4054475"/>
          <p14:tracePt t="137783" x="4840288" y="4089400"/>
          <p14:tracePt t="137803" x="4848225" y="4133850"/>
          <p14:tracePt t="137823" x="4875213" y="4251325"/>
          <p14:tracePt t="137843" x="4894263" y="4340225"/>
          <p14:tracePt t="137863" x="4911725" y="4465638"/>
          <p14:tracePt t="137883" x="4929188" y="4545013"/>
          <p14:tracePt t="137903" x="4956175" y="4652963"/>
          <p14:tracePt t="137923" x="4965700" y="4687888"/>
          <p14:tracePt t="137943" x="4965700" y="4714875"/>
          <p14:tracePt t="137963" x="4965700" y="4724400"/>
          <p14:tracePt t="138005" x="4973638" y="4724400"/>
          <p14:tracePt t="138023" x="4983163" y="4724400"/>
          <p14:tracePt t="138043" x="5000625" y="4687888"/>
          <p14:tracePt t="138063" x="5037138" y="4527550"/>
          <p14:tracePt t="138083" x="5054600" y="4411663"/>
          <p14:tracePt t="138103" x="5054600" y="4286250"/>
          <p14:tracePt t="138124" x="5054600" y="4214813"/>
          <p14:tracePt t="138143" x="5054600" y="4133850"/>
          <p14:tracePt t="138164" x="5054600" y="4108450"/>
          <p14:tracePt t="138184" x="5054600" y="4062413"/>
          <p14:tracePt t="138204" x="5054600" y="4044950"/>
          <p14:tracePt t="138224" x="5054600" y="4017963"/>
          <p14:tracePt t="138244" x="5054600" y="4000500"/>
          <p14:tracePt t="138264" x="5054600" y="3990975"/>
          <p14:tracePt t="138284" x="5054600" y="3973513"/>
          <p14:tracePt t="138304" x="5054600" y="3956050"/>
          <p14:tracePt t="138324" x="5054600" y="3919538"/>
          <p14:tracePt t="138344" x="5054600" y="3875088"/>
          <p14:tracePt t="138364" x="5045075" y="3822700"/>
          <p14:tracePt t="138384" x="5045075" y="3803650"/>
          <p14:tracePt t="138404" x="5045075" y="3795713"/>
          <p14:tracePt t="138424" x="5045075" y="3776663"/>
          <p14:tracePt t="138464" x="5037138" y="3759200"/>
          <p14:tracePt t="138504" x="5037138" y="3751263"/>
          <p14:tracePt t="138524" x="5037138" y="3741738"/>
          <p14:tracePt t="138685" x="5037138" y="3751263"/>
          <p14:tracePt t="138709" x="5037138" y="3759200"/>
          <p14:tracePt t="138733" x="5037138" y="3768725"/>
          <p14:tracePt t="138773" x="5037138" y="3776663"/>
          <p14:tracePt t="138789" x="5037138" y="3786188"/>
          <p14:tracePt t="138805" x="5037138" y="3795713"/>
          <p14:tracePt t="138813" x="5037138" y="3803650"/>
          <p14:tracePt t="138824" x="5037138" y="3813175"/>
          <p14:tracePt t="138844" x="5037138" y="3840163"/>
          <p14:tracePt t="138864" x="5037138" y="3875088"/>
          <p14:tracePt t="138884" x="5037138" y="3894138"/>
          <p14:tracePt t="138904" x="5037138" y="3929063"/>
          <p14:tracePt t="138924" x="5037138" y="3983038"/>
          <p14:tracePt t="138944" x="5037138" y="4081463"/>
          <p14:tracePt t="138964" x="5037138" y="4152900"/>
          <p14:tracePt t="138984" x="5037138" y="4232275"/>
          <p14:tracePt t="139004" x="5037138" y="4276725"/>
          <p14:tracePt t="139024" x="5037138" y="4313238"/>
          <p14:tracePt t="139044" x="5037138" y="4340225"/>
          <p14:tracePt t="139064" x="5037138" y="4384675"/>
          <p14:tracePt t="139084" x="5037138" y="4411663"/>
          <p14:tracePt t="139085" x="5037138" y="4419600"/>
          <p14:tracePt t="139104" x="5037138" y="4429125"/>
          <p14:tracePt t="139124" x="5037138" y="4456113"/>
          <p14:tracePt t="139144" x="5037138" y="4483100"/>
          <p14:tracePt t="139164" x="5037138" y="4491038"/>
          <p14:tracePt t="139184" x="5037138" y="4510088"/>
          <p14:tracePt t="139204" x="5037138" y="4518025"/>
          <p14:tracePt t="139224" x="5037138" y="4527550"/>
          <p14:tracePt t="139244" x="5037138" y="4537075"/>
          <p14:tracePt t="139264" x="5037138" y="4554538"/>
          <p14:tracePt t="139284" x="5037138" y="4562475"/>
          <p14:tracePt t="139304" x="5037138" y="4572000"/>
          <p14:tracePt t="139333" x="5037138" y="4581525"/>
          <p14:tracePt t="139357" x="5037138" y="4589463"/>
          <p14:tracePt t="139365" x="5037138" y="4598988"/>
          <p14:tracePt t="139405" x="5037138" y="4608513"/>
          <p14:tracePt t="140318" x="5037138" y="4616450"/>
          <p14:tracePt t="140325" x="5037138" y="4625975"/>
          <p14:tracePt t="140341" x="5045075" y="4643438"/>
          <p14:tracePt t="140349" x="5045075" y="4652963"/>
          <p14:tracePt t="140365" x="5054600" y="4670425"/>
          <p14:tracePt t="140385" x="5062538" y="4705350"/>
          <p14:tracePt t="140405" x="5072063" y="4732338"/>
          <p14:tracePt t="140425" x="5072063" y="4768850"/>
          <p14:tracePt t="140445" x="5072063" y="4795838"/>
          <p14:tracePt t="140465" x="5072063" y="4813300"/>
          <p14:tracePt t="140485" x="5072063" y="4840288"/>
          <p14:tracePt t="140505" x="5072063" y="4848225"/>
          <p14:tracePt t="140525" x="5072063" y="4875213"/>
          <p14:tracePt t="140545" x="5072063" y="4894263"/>
          <p14:tracePt t="140565" x="5072063" y="4919663"/>
          <p14:tracePt t="140585" x="5072063" y="4938713"/>
          <p14:tracePt t="140605" x="5072063" y="4956175"/>
          <p14:tracePt t="140625" x="5072063" y="4965700"/>
          <p14:tracePt t="140645" x="5072063" y="4983163"/>
          <p14:tracePt t="140665" x="5072063" y="4991100"/>
          <p14:tracePt t="140685" x="5072063" y="5018088"/>
          <p14:tracePt t="140726" x="5072063" y="5045075"/>
          <p14:tracePt t="140746" x="5072063" y="5062538"/>
          <p14:tracePt t="140766" x="5072063" y="5081588"/>
          <p14:tracePt t="140786" x="5072063" y="5089525"/>
          <p14:tracePt t="140806" x="5072063" y="5099050"/>
          <p14:tracePt t="140826" x="5072063" y="5108575"/>
          <p14:tracePt t="140846" x="5072063" y="5126038"/>
          <p14:tracePt t="140866" x="5072063" y="5153025"/>
          <p14:tracePt t="140886" x="5072063" y="5205413"/>
          <p14:tracePt t="140906" x="5072063" y="5224463"/>
          <p14:tracePt t="140926" x="5081588" y="5259388"/>
          <p14:tracePt t="140946" x="5081588" y="5268913"/>
          <p14:tracePt t="140966" x="5081588" y="5286375"/>
          <p14:tracePt t="140986" x="5081588" y="5313363"/>
          <p14:tracePt t="141006" x="5081588" y="5330825"/>
          <p14:tracePt t="141026" x="5081588" y="5340350"/>
          <p14:tracePt t="141046" x="5072063" y="5348288"/>
          <p14:tracePt t="141066" x="5054600" y="5367338"/>
          <p14:tracePt t="141086" x="5018088" y="5394325"/>
          <p14:tracePt t="141106" x="4983163" y="5402263"/>
          <p14:tracePt t="141126" x="4956175" y="5419725"/>
          <p14:tracePt t="141146" x="4938713" y="5429250"/>
          <p14:tracePt t="141166" x="4929188" y="5438775"/>
          <p14:tracePt t="141206" x="4894263" y="5438775"/>
          <p14:tracePt t="141226" x="4840288" y="5438775"/>
          <p14:tracePt t="141246" x="4724400" y="5438775"/>
          <p14:tracePt t="141266" x="4660900" y="5429250"/>
          <p14:tracePt t="141286" x="4608513" y="5419725"/>
          <p14:tracePt t="141306" x="4589463" y="5419725"/>
          <p14:tracePt t="141326" x="4581525" y="5402263"/>
          <p14:tracePt t="141346" x="4562475" y="5384800"/>
          <p14:tracePt t="141366" x="4527550" y="5330825"/>
          <p14:tracePt t="141386" x="4510088" y="5276850"/>
          <p14:tracePt t="141406" x="4465638" y="5153025"/>
          <p14:tracePt t="141426" x="4429125" y="5072063"/>
          <p14:tracePt t="141446" x="4394200" y="4991100"/>
          <p14:tracePt t="141466" x="4384675" y="4965700"/>
          <p14:tracePt t="141486" x="4384675" y="4919663"/>
          <p14:tracePt t="141506" x="4384675" y="4894263"/>
          <p14:tracePt t="141526" x="4384675" y="4848225"/>
          <p14:tracePt t="141546" x="4384675" y="4830763"/>
          <p14:tracePt t="141566" x="4394200" y="4759325"/>
          <p14:tracePt t="141586" x="4402138" y="4714875"/>
          <p14:tracePt t="141606" x="4419600" y="4643438"/>
          <p14:tracePt t="141626" x="4429125" y="4581525"/>
          <p14:tracePt t="141646" x="4446588" y="4518025"/>
          <p14:tracePt t="141666" x="4465638" y="4465638"/>
          <p14:tracePt t="141686" x="4465638" y="4394200"/>
          <p14:tracePt t="141706" x="4465638" y="4348163"/>
          <p14:tracePt t="141726" x="4465638" y="4303713"/>
          <p14:tracePt t="141746" x="4465638" y="4259263"/>
          <p14:tracePt t="141766" x="4465638" y="4187825"/>
          <p14:tracePt t="141786" x="4465638" y="4133850"/>
          <p14:tracePt t="141806" x="4465638" y="4071938"/>
          <p14:tracePt t="141826" x="4465638" y="4017963"/>
          <p14:tracePt t="141846" x="4465638" y="3956050"/>
          <p14:tracePt t="141866" x="4465638" y="3911600"/>
          <p14:tracePt t="141886" x="4465638" y="3857625"/>
          <p14:tracePt t="141906" x="4465638" y="3830638"/>
          <p14:tracePt t="141926" x="4465638" y="3795713"/>
          <p14:tracePt t="141946" x="4465638" y="3768725"/>
          <p14:tracePt t="141966" x="4465638" y="3741738"/>
          <p14:tracePt t="141986" x="4465638" y="3724275"/>
          <p14:tracePt t="142007" x="4465638" y="3705225"/>
          <p14:tracePt t="142027" x="4465638" y="3697288"/>
          <p14:tracePt t="142047" x="4465638" y="3679825"/>
          <p14:tracePt t="142230" x="4456113" y="3679825"/>
          <p14:tracePt t="142238" x="4456113" y="3687763"/>
          <p14:tracePt t="142247" x="4456113" y="3705225"/>
          <p14:tracePt t="142267" x="4456113" y="3732213"/>
          <p14:tracePt t="142287" x="4456113" y="3751263"/>
          <p14:tracePt t="142307" x="4446588" y="3768725"/>
          <p14:tracePt t="142327" x="4438650" y="3803650"/>
          <p14:tracePt t="142347" x="4438650" y="3830638"/>
          <p14:tracePt t="142367" x="4411663" y="3875088"/>
          <p14:tracePt t="142387" x="4402138" y="3902075"/>
          <p14:tracePt t="142407" x="4394200" y="3938588"/>
          <p14:tracePt t="142427" x="4384675" y="3973513"/>
          <p14:tracePt t="142447" x="4375150" y="4010025"/>
          <p14:tracePt t="142467" x="4357688" y="4062413"/>
          <p14:tracePt t="142487" x="4357688" y="4133850"/>
          <p14:tracePt t="142507" x="4357688" y="4170363"/>
          <p14:tracePt t="142527" x="4357688" y="4224338"/>
          <p14:tracePt t="142547" x="4357688" y="4259263"/>
          <p14:tracePt t="142567" x="4357688" y="4330700"/>
          <p14:tracePt t="142587" x="4357688" y="4384675"/>
          <p14:tracePt t="142607" x="4367213" y="4438650"/>
          <p14:tracePt t="142627" x="4367213" y="4473575"/>
          <p14:tracePt t="142647" x="4367213" y="4500563"/>
          <p14:tracePt t="142667" x="4367213" y="4518025"/>
          <p14:tracePt t="142687" x="4375150" y="4545013"/>
          <p14:tracePt t="142707" x="4375150" y="4554538"/>
          <p14:tracePt t="142727" x="4384675" y="4572000"/>
          <p14:tracePt t="142747" x="4384675" y="4581525"/>
          <p14:tracePt t="142787" x="4384675" y="4589463"/>
          <p14:tracePt t="142934" x="4384675" y="4598988"/>
          <p14:tracePt t="144254" x="4394200" y="4608513"/>
          <p14:tracePt t="146686" x="4402138" y="4608513"/>
          <p14:tracePt t="146710" x="4402138" y="4598988"/>
          <p14:tracePt t="146718" x="4411663" y="4598988"/>
          <p14:tracePt t="146742" x="4411663" y="4589463"/>
          <p14:tracePt t="146766" x="4411663" y="4581525"/>
          <p14:tracePt t="146774" x="4419600" y="4581525"/>
          <p14:tracePt t="146790" x="4419600" y="4572000"/>
          <p14:tracePt t="146810" x="4429125" y="4562475"/>
          <p14:tracePt t="146830" x="4438650" y="4537075"/>
          <p14:tracePt t="146850" x="4456113" y="4518025"/>
          <p14:tracePt t="146870" x="4473575" y="4491038"/>
          <p14:tracePt t="146890" x="4473575" y="4483100"/>
          <p14:tracePt t="146910" x="4473575" y="4456113"/>
          <p14:tracePt t="146930" x="4473575" y="4429125"/>
          <p14:tracePt t="146950" x="4473575" y="4411663"/>
          <p14:tracePt t="146970" x="4473575" y="4394200"/>
          <p14:tracePt t="146990" x="4500563" y="4375150"/>
          <p14:tracePt t="147010" x="4527550" y="4367213"/>
          <p14:tracePt t="147030" x="4589463" y="4367213"/>
          <p14:tracePt t="147050" x="4687888" y="4375150"/>
          <p14:tracePt t="147070" x="4840288" y="4402138"/>
          <p14:tracePt t="147090" x="4929188" y="4402138"/>
          <p14:tracePt t="147110" x="5054600" y="4384675"/>
          <p14:tracePt t="147131" x="5072063" y="4348163"/>
          <p14:tracePt t="147151" x="5072063" y="4268788"/>
          <p14:tracePt t="147171" x="5045075" y="4187825"/>
          <p14:tracePt t="147191" x="4983163" y="4108450"/>
          <p14:tracePt t="147211" x="4929188" y="4054475"/>
          <p14:tracePt t="147231" x="4822825" y="3983038"/>
          <p14:tracePt t="147251" x="4759325" y="3938588"/>
          <p14:tracePt t="147271" x="4687888" y="3911600"/>
          <p14:tracePt t="147291" x="4660900" y="3902075"/>
          <p14:tracePt t="147311" x="4652963" y="3894138"/>
          <p14:tracePt t="147358" x="4643438" y="3894138"/>
          <p14:tracePt t="147371" x="4616450" y="3884613"/>
          <p14:tracePt t="147391" x="4562475" y="3875088"/>
          <p14:tracePt t="147411" x="4527550" y="3857625"/>
          <p14:tracePt t="147431" x="4456113" y="3848100"/>
          <p14:tracePt t="147451" x="4411663" y="3830638"/>
          <p14:tracePt t="147471" x="4402138" y="3830638"/>
          <p14:tracePt t="147526" x="4394200" y="3830638"/>
          <p14:tracePt t="147542" x="4384675" y="3830638"/>
          <p14:tracePt t="147551" x="4375150" y="3840163"/>
          <p14:tracePt t="147574" x="4375150" y="3848100"/>
          <p14:tracePt t="147591" x="4375150" y="3857625"/>
          <p14:tracePt t="147611" x="4375150" y="3867150"/>
          <p14:tracePt t="147631" x="4375150" y="3884613"/>
          <p14:tracePt t="147651" x="4384675" y="3884613"/>
          <p14:tracePt t="147671" x="4394200" y="3894138"/>
          <p14:tracePt t="147694" x="4402138" y="3902075"/>
          <p14:tracePt t="149431" x="4411663" y="3911600"/>
          <p14:tracePt t="149447" x="4411663" y="3919538"/>
          <p14:tracePt t="149911" x="4419600" y="3919538"/>
          <p14:tracePt t="151055" x="4429125" y="3919538"/>
          <p14:tracePt t="151063" x="4438650" y="3929063"/>
          <p14:tracePt t="151074" x="4456113" y="3938588"/>
          <p14:tracePt t="151094" x="4483100" y="3973513"/>
          <p14:tracePt t="151114" x="4518025" y="4017963"/>
          <p14:tracePt t="151134" x="4545013" y="4054475"/>
          <p14:tracePt t="151154" x="4581525" y="4081463"/>
          <p14:tracePt t="151174" x="4616450" y="4098925"/>
          <p14:tracePt t="151175" x="4625975" y="4098925"/>
          <p14:tracePt t="151194" x="4633913" y="4108450"/>
          <p14:tracePt t="151214" x="4652963" y="4116388"/>
          <p14:tracePt t="151234" x="4660900" y="4116388"/>
          <p14:tracePt t="151254" x="4670425" y="4125913"/>
          <p14:tracePt t="151274" x="4697413" y="4143375"/>
          <p14:tracePt t="151314" x="4732338" y="4143375"/>
          <p14:tracePt t="151334" x="4751388" y="4143375"/>
          <p14:tracePt t="151354" x="4795838" y="4152900"/>
          <p14:tracePt t="151374" x="4830763" y="4152900"/>
          <p14:tracePt t="151394" x="4848225" y="4152900"/>
          <p14:tracePt t="151414" x="4857750" y="4143375"/>
          <p14:tracePt t="151454" x="4848225" y="4108450"/>
          <p14:tracePt t="151474" x="4830763" y="4081463"/>
          <p14:tracePt t="151494" x="4786313" y="4054475"/>
          <p14:tracePt t="151514" x="4732338" y="4044950"/>
          <p14:tracePt t="151534" x="4697413" y="4044950"/>
          <p14:tracePt t="151554" x="4670425" y="4044950"/>
          <p14:tracePt t="151574" x="4660900" y="4044950"/>
          <p14:tracePt t="151594" x="4633913" y="4044950"/>
          <p14:tracePt t="151663" x="4625975" y="4044950"/>
          <p14:tracePt t="151679" x="4616450" y="4037013"/>
          <p14:tracePt t="151687" x="4608513" y="4037013"/>
          <p14:tracePt t="151695" x="4608513" y="4027488"/>
          <p14:tracePt t="151714" x="4608513" y="4000500"/>
          <p14:tracePt t="151734" x="4608513" y="3973513"/>
          <p14:tracePt t="151754" x="4608513" y="3965575"/>
          <p14:tracePt t="151774" x="4660900" y="3956050"/>
          <p14:tracePt t="151794" x="4697413" y="3956050"/>
          <p14:tracePt t="151814" x="4751388" y="3965575"/>
          <p14:tracePt t="151834" x="4768850" y="3973513"/>
          <p14:tracePt t="151854" x="4776788" y="3990975"/>
          <p14:tracePt t="151894" x="4776788" y="4010025"/>
          <p14:tracePt t="151914" x="4776788" y="4017963"/>
          <p14:tracePt t="151934" x="4776788" y="4027488"/>
          <p14:tracePt t="151954" x="4776788" y="4037013"/>
          <p14:tracePt t="151974" x="4768850" y="4054475"/>
          <p14:tracePt t="151994" x="4751388" y="4062413"/>
          <p14:tracePt t="152014" x="4732338" y="4071938"/>
          <p14:tracePt t="152034" x="4714875" y="4071938"/>
          <p14:tracePt t="152054" x="4697413" y="4071938"/>
          <p14:tracePt t="152074" x="4679950" y="4071938"/>
          <p14:tracePt t="152094" x="4633913" y="4054475"/>
          <p14:tracePt t="152114" x="4598988" y="4017963"/>
          <p14:tracePt t="152134" x="4581525" y="3965575"/>
          <p14:tracePt t="152154" x="4572000" y="3929063"/>
          <p14:tracePt t="152174" x="4581525" y="3875088"/>
          <p14:tracePt t="152194" x="4608513" y="3867150"/>
          <p14:tracePt t="152214" x="4633913" y="3857625"/>
          <p14:tracePt t="152235" x="4643438" y="3857625"/>
          <p14:tracePt t="152255" x="4652963" y="3857625"/>
          <p14:tracePt t="152275" x="4670425" y="3857625"/>
          <p14:tracePt t="152295" x="4697413" y="3875088"/>
          <p14:tracePt t="152315" x="4714875" y="3884613"/>
          <p14:tracePt t="152335" x="4714875" y="3894138"/>
          <p14:tracePt t="152355" x="4724400" y="3894138"/>
          <p14:tracePt t="152375" x="4724400" y="3902075"/>
          <p14:tracePt t="152395" x="4724400" y="3929063"/>
          <p14:tracePt t="152415" x="4724400" y="3965575"/>
          <p14:tracePt t="152435" x="4724400" y="3983038"/>
          <p14:tracePt t="152455" x="4724400" y="4017963"/>
          <p14:tracePt t="152475" x="4724400" y="4044950"/>
          <p14:tracePt t="152495" x="4714875" y="4062413"/>
          <p14:tracePt t="152515" x="4705350" y="4071938"/>
          <p14:tracePt t="152555" x="4697413" y="4071938"/>
          <p14:tracePt t="152575" x="4660900" y="4071938"/>
          <p14:tracePt t="152595" x="4643438" y="4062413"/>
          <p14:tracePt t="152615" x="4616450" y="4044950"/>
          <p14:tracePt t="152635" x="4616450" y="4037013"/>
          <p14:tracePt t="152655" x="4616450" y="4010025"/>
          <p14:tracePt t="152675" x="4616450" y="3973513"/>
          <p14:tracePt t="152695" x="4625975" y="3938588"/>
          <p14:tracePt t="152715" x="4643438" y="3929063"/>
          <p14:tracePt t="152735" x="4660900" y="3919538"/>
          <p14:tracePt t="152755" x="4679950" y="3919538"/>
          <p14:tracePt t="152775" x="4714875" y="3919538"/>
          <p14:tracePt t="152795" x="4724400" y="3919538"/>
          <p14:tracePt t="152815" x="4732338" y="3919538"/>
          <p14:tracePt t="152835" x="4741863" y="3919538"/>
          <p14:tracePt t="152855" x="4759325" y="3929063"/>
          <p14:tracePt t="152875" x="4786313" y="3938588"/>
          <p14:tracePt t="152895" x="4795838" y="3946525"/>
          <p14:tracePt t="152915" x="4803775" y="3956050"/>
          <p14:tracePt t="152935" x="4813300" y="3983038"/>
          <p14:tracePt t="152955" x="4822825" y="4000500"/>
          <p14:tracePt t="152975" x="4830763" y="4027488"/>
          <p14:tracePt t="152995" x="4830763" y="4037013"/>
          <p14:tracePt t="153015" x="4830763" y="4062413"/>
          <p14:tracePt t="153035" x="4830763" y="4071938"/>
          <p14:tracePt t="153055" x="4830763" y="4098925"/>
          <p14:tracePt t="153075" x="4830763" y="4108450"/>
          <p14:tracePt t="153095" x="4822825" y="4133850"/>
          <p14:tracePt t="153143" x="4813300" y="4133850"/>
          <p14:tracePt t="153167" x="4803775" y="4133850"/>
          <p14:tracePt t="153183" x="4786313" y="4133850"/>
          <p14:tracePt t="153195" x="4776788" y="4133850"/>
          <p14:tracePt t="153215" x="4732338" y="4108450"/>
          <p14:tracePt t="153235" x="4714875" y="4081463"/>
          <p14:tracePt t="153255" x="4697413" y="4054475"/>
          <p14:tracePt t="153275" x="4697413" y="4044950"/>
          <p14:tracePt t="153295" x="4697413" y="4017963"/>
          <p14:tracePt t="153315" x="4705350" y="4000500"/>
          <p14:tracePt t="153335" x="4732338" y="3983038"/>
          <p14:tracePt t="153355" x="4741863" y="3973513"/>
          <p14:tracePt t="153375" x="4759325" y="3973513"/>
          <p14:tracePt t="153395" x="4768850" y="3973513"/>
          <p14:tracePt t="156407" x="4768850" y="3983038"/>
          <p14:tracePt t="156415" x="4759325" y="3990975"/>
          <p14:tracePt t="156440" x="4759325" y="4000500"/>
          <p14:tracePt t="156472" x="4751388" y="4000500"/>
          <p14:tracePt t="156480" x="4741863" y="4010025"/>
          <p14:tracePt t="156511" x="4741863" y="4017963"/>
          <p14:tracePt t="156519" x="4732338" y="4027488"/>
          <p14:tracePt t="156535" x="4732338" y="4037013"/>
          <p14:tracePt t="156543" x="4724400" y="4044950"/>
          <p14:tracePt t="156558" x="4714875" y="4054475"/>
          <p14:tracePt t="156578" x="4705350" y="4071938"/>
          <p14:tracePt t="156600" x="4705350" y="4081463"/>
          <p14:tracePt t="156618" x="4705350" y="4089400"/>
          <p14:tracePt t="156638" x="4705350" y="4098925"/>
          <p14:tracePt t="159008" x="4697413" y="4098925"/>
          <p14:tracePt t="159024" x="4687888" y="4098925"/>
          <p14:tracePt t="159040" x="4679950" y="4098925"/>
          <p14:tracePt t="159048" x="4670425" y="4098925"/>
          <p14:tracePt t="159060" x="4660900" y="4098925"/>
          <p14:tracePt t="159080" x="4652963" y="4098925"/>
          <p14:tracePt t="159112" x="4652963" y="4089400"/>
          <p14:tracePt t="159128" x="4633913" y="4089400"/>
          <p14:tracePt t="159140" x="4625975" y="4081463"/>
          <p14:tracePt t="159160" x="4589463" y="4062413"/>
          <p14:tracePt t="159180" x="4572000" y="4062413"/>
          <p14:tracePt t="159200" x="4554538" y="4054475"/>
          <p14:tracePt t="159220" x="4545013" y="4054475"/>
          <p14:tracePt t="159240" x="4537075" y="4054475"/>
          <p14:tracePt t="159304" x="4527550" y="4054475"/>
          <p14:tracePt t="159312" x="4518025" y="4054475"/>
          <p14:tracePt t="159328" x="4510088" y="4054475"/>
          <p14:tracePt t="159344" x="4500563" y="4054475"/>
          <p14:tracePt t="159360" x="4491038" y="4054475"/>
          <p14:tracePt t="161352" x="4500563" y="4054475"/>
          <p14:tracePt t="161360" x="4527550" y="4044950"/>
          <p14:tracePt t="161368" x="4537075" y="4037013"/>
          <p14:tracePt t="161382" x="4545013" y="4027488"/>
          <p14:tracePt t="161402" x="4589463" y="4017963"/>
          <p14:tracePt t="161422" x="4598988" y="4010025"/>
          <p14:tracePt t="161648" x="4598988" y="4017963"/>
          <p14:tracePt t="161680" x="4598988" y="4027488"/>
          <p14:tracePt t="161688" x="4598988" y="4037013"/>
          <p14:tracePt t="161702" x="4589463" y="4044950"/>
          <p14:tracePt t="161722" x="4581525" y="4054475"/>
          <p14:tracePt t="161742" x="4581525" y="4062413"/>
          <p14:tracePt t="161762" x="4581525" y="4071938"/>
          <p14:tracePt t="165152" x="4581525" y="4081463"/>
          <p14:tracePt t="165432" x="4581525" y="4089400"/>
          <p14:tracePt t="165440" x="4581525" y="4098925"/>
          <p14:tracePt t="165736" x="4589463" y="4098925"/>
          <p14:tracePt t="165992" x="4598988" y="4108450"/>
          <p14:tracePt t="166008" x="4598988" y="4116388"/>
          <p14:tracePt t="166016" x="4598988" y="4125913"/>
          <p14:tracePt t="166025" x="4598988" y="4133850"/>
          <p14:tracePt t="166064" x="4608513" y="4133850"/>
          <p14:tracePt t="166080" x="4616450" y="4133850"/>
          <p14:tracePt t="166088" x="4625975" y="4133850"/>
          <p14:tracePt t="166105" x="4633913" y="4133850"/>
          <p14:tracePt t="166125" x="4652963" y="4125913"/>
          <p14:tracePt t="166145" x="4660900" y="4125913"/>
          <p14:tracePt t="166186" x="4660900" y="4116388"/>
          <p14:tracePt t="166520" x="4660900" y="4108450"/>
          <p14:tracePt t="166889" x="4660900" y="4098925"/>
          <p14:tracePt t="166905" x="4660900" y="4089400"/>
          <p14:tracePt t="166920" x="4660900" y="4081463"/>
          <p14:tracePt t="166944" x="4660900" y="4071938"/>
          <p14:tracePt t="166953" x="4660900" y="4062413"/>
          <p14:tracePt t="166992" x="4660900" y="4054475"/>
          <p14:tracePt t="167024" x="4660900" y="4037013"/>
          <p14:tracePt t="167385" x="4660900" y="4027488"/>
          <p14:tracePt t="167424" x="4660900" y="4017963"/>
          <p14:tracePt t="167552" x="4660900" y="4010025"/>
          <p14:tracePt t="167942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990929" y="653285"/>
            <a:ext cx="10515600" cy="1325563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اساس كار دماسنج ماكزيمم مينيمم</a:t>
            </a:r>
            <a:r>
              <a:rPr lang="en-US" altLang="en-US" sz="4000" b="1" dirty="0">
                <a:cs typeface="B Yagut" panose="00000400000000000000" pitchFamily="2" charset="-78"/>
              </a:rPr>
              <a:t> </a:t>
            </a:r>
            <a:br>
              <a:rPr lang="en-US" altLang="en-US" sz="4000" b="1" dirty="0">
                <a:cs typeface="B Yagut" panose="00000400000000000000" pitchFamily="2" charset="-78"/>
              </a:rPr>
            </a:b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3502326" y="1496954"/>
            <a:ext cx="7772400" cy="4351337"/>
          </a:xfrm>
        </p:spPr>
        <p:txBody>
          <a:bodyPr>
            <a:normAutofit/>
          </a:bodyPr>
          <a:lstStyle/>
          <a:p>
            <a:pPr marL="0" indent="0" algn="justLow" rtl="1">
              <a:lnSpc>
                <a:spcPct val="200000"/>
              </a:lnSpc>
              <a:buNone/>
            </a:pPr>
            <a:endParaRPr lang="fa-IR" altLang="en-US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 بر اساس خاصيت انقباض و انبساط الكل يا روغن</a:t>
            </a:r>
            <a:r>
              <a:rPr lang="en-US" altLang="en-US" dirty="0">
                <a:cs typeface="B Yagut" panose="00000400000000000000" pitchFamily="2" charset="-78"/>
              </a:rPr>
              <a:t> </a:t>
            </a:r>
            <a:r>
              <a:rPr lang="fa-IR" altLang="en-US" dirty="0">
                <a:cs typeface="B Yagut" panose="00000400000000000000" pitchFamily="2" charset="-78"/>
              </a:rPr>
              <a:t>(کریئوزوت) </a:t>
            </a:r>
            <a:br>
              <a:rPr lang="fa-IR" altLang="en-US" dirty="0">
                <a:cs typeface="B Yagut" panose="00000400000000000000" pitchFamily="2" charset="-78"/>
              </a:rPr>
            </a:br>
            <a:r>
              <a:rPr lang="fa-IR" altLang="en-US" dirty="0">
                <a:cs typeface="B Yagut" panose="00000400000000000000" pitchFamily="2" charset="-78"/>
              </a:rPr>
              <a:t>داخل منبع متصل به لوله سمت چپ (لوله مينيمم)</a:t>
            </a:r>
            <a:endParaRPr lang="en-US" altLang="en-US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4EEE0-8027-426B-8930-8F2333F0A98C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grpSp>
        <p:nvGrpSpPr>
          <p:cNvPr id="39941" name="Group 8"/>
          <p:cNvGrpSpPr>
            <a:grpSpLocks/>
          </p:cNvGrpSpPr>
          <p:nvPr/>
        </p:nvGrpSpPr>
        <p:grpSpPr bwMode="auto">
          <a:xfrm>
            <a:off x="685471" y="1355724"/>
            <a:ext cx="2374900" cy="5183188"/>
            <a:chOff x="962025" y="1355724"/>
            <a:chExt cx="2374900" cy="5183189"/>
          </a:xfrm>
        </p:grpSpPr>
        <p:pic>
          <p:nvPicPr>
            <p:cNvPr id="39942" name="Picture 2" descr="PHTO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6" t="4179" r="37325" b="3827"/>
            <a:stretch>
              <a:fillRect/>
            </a:stretch>
          </p:blipFill>
          <p:spPr bwMode="auto">
            <a:xfrm>
              <a:off x="962025" y="1355725"/>
              <a:ext cx="2374900" cy="518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042988" y="1355724"/>
              <a:ext cx="1296987" cy="1065213"/>
            </a:xfrm>
            <a:prstGeom prst="ellipse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49"/>
    </mc:Choice>
    <mc:Fallback xmlns="">
      <p:transition spd="slow" advTm="194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" x="5946775" y="3857625"/>
          <p14:tracePt t="117" x="5946775" y="3848100"/>
          <p14:tracePt t="125" x="5956300" y="3848100"/>
          <p14:tracePt t="141" x="5956300" y="3840163"/>
          <p14:tracePt t="149" x="5965825" y="3830638"/>
          <p14:tracePt t="181" x="5965825" y="3822700"/>
          <p14:tracePt t="197" x="5965825" y="3813175"/>
          <p14:tracePt t="213" x="5965825" y="3803650"/>
          <p14:tracePt t="221" x="5965825" y="3795713"/>
          <p14:tracePt t="241" x="5965825" y="3759200"/>
          <p14:tracePt t="261" x="5965825" y="3697288"/>
          <p14:tracePt t="281" x="5965825" y="3616325"/>
          <p14:tracePt t="301" x="5911850" y="3438525"/>
          <p14:tracePt t="321" x="5875338" y="3286125"/>
          <p14:tracePt t="341" x="5822950" y="3000375"/>
          <p14:tracePt t="361" x="5768975" y="2776538"/>
          <p14:tracePt t="381" x="5724525" y="2500313"/>
          <p14:tracePt t="401" x="5705475" y="2366963"/>
          <p14:tracePt t="421" x="5688013" y="2286000"/>
          <p14:tracePt t="441" x="5688013" y="2224088"/>
          <p14:tracePt t="461" x="5705475" y="2125663"/>
          <p14:tracePt t="481" x="5715000" y="2089150"/>
          <p14:tracePt t="501" x="5724525" y="2081213"/>
          <p14:tracePt t="541" x="5732463" y="2071688"/>
          <p14:tracePt t="613" x="5724525" y="2071688"/>
          <p14:tracePt t="621" x="5724525" y="2089150"/>
          <p14:tracePt t="629" x="5715000" y="2116138"/>
          <p14:tracePt t="641" x="5715000" y="2133600"/>
          <p14:tracePt t="661" x="5715000" y="2170113"/>
          <p14:tracePt t="1093" x="5715000" y="2179638"/>
          <p14:tracePt t="1117" x="5724525" y="2179638"/>
          <p14:tracePt t="1165" x="5732463" y="2179638"/>
          <p14:tracePt t="1253" x="5741988" y="2179638"/>
          <p14:tracePt t="1261" x="5751513" y="2179638"/>
          <p14:tracePt t="1285" x="5759450" y="2179638"/>
          <p14:tracePt t="1293" x="5776913" y="2179638"/>
          <p14:tracePt t="1309" x="5803900" y="2179638"/>
          <p14:tracePt t="1322" x="5840413" y="2179638"/>
          <p14:tracePt t="1342" x="6081713" y="2205038"/>
          <p14:tracePt t="1362" x="6330950" y="2224088"/>
          <p14:tracePt t="1382" x="6751638" y="2224088"/>
          <p14:tracePt t="1402" x="7010400" y="2224088"/>
          <p14:tracePt t="1422" x="7323138" y="2224088"/>
          <p14:tracePt t="1442" x="7473950" y="2224088"/>
          <p14:tracePt t="1462" x="7643813" y="2224088"/>
          <p14:tracePt t="1482" x="7742238" y="2224088"/>
          <p14:tracePt t="1502" x="7823200" y="2205038"/>
          <p14:tracePt t="1637" x="7831138" y="2205038"/>
          <p14:tracePt t="1645" x="7831138" y="2197100"/>
          <p14:tracePt t="1661" x="7813675" y="2187575"/>
          <p14:tracePt t="1669" x="7786688" y="2179638"/>
          <p14:tracePt t="1682" x="7759700" y="2160588"/>
          <p14:tracePt t="1702" x="7589838" y="2089150"/>
          <p14:tracePt t="1722" x="7456488" y="2036763"/>
          <p14:tracePt t="1742" x="7331075" y="1982788"/>
          <p14:tracePt t="1762" x="7304088" y="1973263"/>
          <p14:tracePt t="1782" x="7277100" y="1973263"/>
          <p14:tracePt t="1802" x="7232650" y="1965325"/>
          <p14:tracePt t="1822" x="7170738" y="1938338"/>
          <p14:tracePt t="1842" x="7108825" y="1911350"/>
          <p14:tracePt t="1862" x="6991350" y="1884363"/>
          <p14:tracePt t="1882" x="6911975" y="1874838"/>
          <p14:tracePt t="1902" x="6848475" y="1866900"/>
          <p14:tracePt t="1922" x="6804025" y="1847850"/>
          <p14:tracePt t="1942" x="6742113" y="1830388"/>
          <p14:tracePt t="1962" x="6661150" y="1822450"/>
          <p14:tracePt t="1982" x="6562725" y="1803400"/>
          <p14:tracePt t="2002" x="6518275" y="1795463"/>
          <p14:tracePt t="2022" x="6473825" y="1785938"/>
          <p14:tracePt t="2042" x="6456363" y="1776413"/>
          <p14:tracePt t="2062" x="6411913" y="1768475"/>
          <p14:tracePt t="2082" x="6394450" y="1768475"/>
          <p14:tracePt t="2102" x="6357938" y="1768475"/>
          <p14:tracePt t="2122" x="6348413" y="1768475"/>
          <p14:tracePt t="2142" x="6340475" y="1768475"/>
          <p14:tracePt t="26528" x="6323013" y="1768475"/>
          <p14:tracePt t="26536" x="6313488" y="1776413"/>
          <p14:tracePt t="26544" x="6303963" y="1795463"/>
          <p14:tracePt t="26561" x="6296025" y="1839913"/>
          <p14:tracePt t="26581" x="6269038" y="1884363"/>
          <p14:tracePt t="26601" x="6180138" y="1965325"/>
          <p14:tracePt t="26621" x="6037263" y="2044700"/>
          <p14:tracePt t="26641" x="5661025" y="2268538"/>
          <p14:tracePt t="26661" x="5465763" y="2374900"/>
          <p14:tracePt t="26681" x="5205413" y="2527300"/>
          <p14:tracePt t="26701" x="5037138" y="2589213"/>
          <p14:tracePt t="26721" x="4795838" y="2616200"/>
          <p14:tracePt t="26741" x="4616450" y="2608263"/>
          <p14:tracePt t="26761" x="4384675" y="2562225"/>
          <p14:tracePt t="26782" x="4232275" y="2527300"/>
          <p14:tracePt t="26802" x="4044950" y="2465388"/>
          <p14:tracePt t="26822" x="3938588" y="2401888"/>
          <p14:tracePt t="26842" x="3822700" y="2339975"/>
          <p14:tracePt t="26862" x="3759200" y="2295525"/>
          <p14:tracePt t="26882" x="3724275" y="2224088"/>
          <p14:tracePt t="26902" x="3705225" y="2179638"/>
          <p14:tracePt t="26922" x="3679825" y="2089150"/>
          <p14:tracePt t="26942" x="3625850" y="2009775"/>
          <p14:tracePt t="26962" x="3465513" y="1884363"/>
          <p14:tracePt t="26982" x="3276600" y="1803400"/>
          <p14:tracePt t="27002" x="2973388" y="1724025"/>
          <p14:tracePt t="27022" x="2795588" y="1697038"/>
          <p14:tracePt t="27042" x="2598738" y="1687513"/>
          <p14:tracePt t="27062" x="2509838" y="1731963"/>
          <p14:tracePt t="27082" x="2411413" y="1812925"/>
          <p14:tracePt t="27102" x="2366963" y="1893888"/>
          <p14:tracePt t="27122" x="2251075" y="1973263"/>
          <p14:tracePt t="27142" x="2143125" y="2000250"/>
          <p14:tracePt t="27162" x="1973263" y="2009775"/>
          <p14:tracePt t="27182" x="1866900" y="2000250"/>
          <p14:tracePt t="27202" x="1822450" y="1990725"/>
          <p14:tracePt t="27256" x="1812925" y="2000250"/>
          <p14:tracePt t="27272" x="1812925" y="2009775"/>
          <p14:tracePt t="27288" x="1795463" y="2017713"/>
          <p14:tracePt t="27302" x="1785938" y="2027238"/>
          <p14:tracePt t="27322" x="1741488" y="2027238"/>
          <p14:tracePt t="27342" x="1679575" y="2036763"/>
          <p14:tracePt t="27362" x="1633538" y="2044700"/>
          <p14:tracePt t="27382" x="1616075" y="2044700"/>
          <p14:tracePt t="27402" x="1589088" y="2044700"/>
          <p14:tracePt t="27422" x="1571625" y="2044700"/>
          <p14:tracePt t="27442" x="1562100" y="2044700"/>
          <p14:tracePt t="27462" x="1544638" y="2027238"/>
          <p14:tracePt t="27482" x="1500188" y="1946275"/>
          <p14:tracePt t="27502" x="1482725" y="1884363"/>
          <p14:tracePt t="27522" x="1473200" y="1803400"/>
          <p14:tracePt t="27542" x="1473200" y="1776413"/>
          <p14:tracePt t="27562" x="1473200" y="1741488"/>
          <p14:tracePt t="27582" x="1473200" y="1731963"/>
          <p14:tracePt t="27602" x="1473200" y="1697038"/>
          <p14:tracePt t="27622" x="1473200" y="1660525"/>
          <p14:tracePt t="27642" x="1509713" y="1589088"/>
          <p14:tracePt t="27662" x="1536700" y="1527175"/>
          <p14:tracePt t="27682" x="1589088" y="1446213"/>
          <p14:tracePt t="27702" x="1616075" y="1419225"/>
          <p14:tracePt t="27722" x="1633538" y="1401763"/>
          <p14:tracePt t="27742" x="1652588" y="1393825"/>
          <p14:tracePt t="27762" x="1660525" y="1393825"/>
          <p14:tracePt t="27782" x="1687513" y="1374775"/>
          <p14:tracePt t="27802" x="1714500" y="1374775"/>
          <p14:tracePt t="27822" x="1758950" y="1374775"/>
          <p14:tracePt t="27842" x="1847850" y="1374775"/>
          <p14:tracePt t="27862" x="1919288" y="1374775"/>
          <p14:tracePt t="27882" x="2017713" y="1374775"/>
          <p14:tracePt t="27902" x="2054225" y="1384300"/>
          <p14:tracePt t="27922" x="2089150" y="1393825"/>
          <p14:tracePt t="27962" x="2098675" y="1393825"/>
          <p14:tracePt t="27984" x="2098675" y="1401763"/>
          <p14:tracePt t="28002" x="2108200" y="1411288"/>
          <p14:tracePt t="28022" x="2125663" y="1419225"/>
          <p14:tracePt t="28043" x="2133600" y="1438275"/>
          <p14:tracePt t="28063" x="2143125" y="1465263"/>
          <p14:tracePt t="28083" x="2160588" y="1509713"/>
          <p14:tracePt t="28103" x="2170113" y="1517650"/>
          <p14:tracePt t="28123" x="2187575" y="1536700"/>
          <p14:tracePt t="28143" x="2187575" y="1554163"/>
          <p14:tracePt t="28163" x="2187575" y="1562100"/>
          <p14:tracePt t="28203" x="2197100" y="1589088"/>
          <p14:tracePt t="28243" x="2205038" y="1633538"/>
          <p14:tracePt t="28263" x="2205038" y="1652588"/>
          <p14:tracePt t="28283" x="2205038" y="1697038"/>
          <p14:tracePt t="28303" x="2214563" y="1731963"/>
          <p14:tracePt t="28323" x="2214563" y="1758950"/>
          <p14:tracePt t="28343" x="2214563" y="1776413"/>
          <p14:tracePt t="28363" x="2214563" y="1812925"/>
          <p14:tracePt t="28383" x="2214563" y="1830388"/>
          <p14:tracePt t="28403" x="2214563" y="1866900"/>
          <p14:tracePt t="28423" x="2214563" y="1893888"/>
          <p14:tracePt t="28443" x="2214563" y="1946275"/>
          <p14:tracePt t="28463" x="2197100" y="1990725"/>
          <p14:tracePt t="28483" x="2170113" y="2044700"/>
          <p14:tracePt t="28503" x="2160588" y="2071688"/>
          <p14:tracePt t="28523" x="2125663" y="2098675"/>
          <p14:tracePt t="28543" x="2098675" y="2125663"/>
          <p14:tracePt t="28563" x="2071688" y="2133600"/>
          <p14:tracePt t="28583" x="2054225" y="2152650"/>
          <p14:tracePt t="28603" x="2000250" y="2179638"/>
          <p14:tracePt t="28623" x="1965325" y="2197100"/>
          <p14:tracePt t="28643" x="1893888" y="2205038"/>
          <p14:tracePt t="28663" x="1847850" y="2214563"/>
          <p14:tracePt t="28683" x="1795463" y="2224088"/>
          <p14:tracePt t="28703" x="1758950" y="2232025"/>
          <p14:tracePt t="28723" x="1731963" y="2232025"/>
          <p14:tracePt t="28743" x="1704975" y="2232025"/>
          <p14:tracePt t="28763" x="1652588" y="2232025"/>
          <p14:tracePt t="28783" x="1598613" y="2224088"/>
          <p14:tracePt t="28803" x="1536700" y="2205038"/>
          <p14:tracePt t="28823" x="1500188" y="2205038"/>
          <p14:tracePt t="28843" x="1465263" y="2197100"/>
          <p14:tracePt t="28863" x="1438275" y="2187575"/>
          <p14:tracePt t="28883" x="1428750" y="2170113"/>
          <p14:tracePt t="28903" x="1411288" y="2152650"/>
          <p14:tracePt t="28923" x="1401763" y="2133600"/>
          <p14:tracePt t="28943" x="1374775" y="2108200"/>
          <p14:tracePt t="28944" x="1374775" y="2089150"/>
          <p14:tracePt t="28963" x="1366838" y="2062163"/>
          <p14:tracePt t="28983" x="1357313" y="2036763"/>
          <p14:tracePt t="29003" x="1357313" y="1990725"/>
          <p14:tracePt t="29023" x="1357313" y="1965325"/>
          <p14:tracePt t="29043" x="1357313" y="1911350"/>
          <p14:tracePt t="29063" x="1357313" y="1884363"/>
          <p14:tracePt t="29083" x="1357313" y="1822450"/>
          <p14:tracePt t="29103" x="1357313" y="1785938"/>
          <p14:tracePt t="29123" x="1366838" y="1731963"/>
          <p14:tracePt t="29143" x="1393825" y="1697038"/>
          <p14:tracePt t="29163" x="1438275" y="1633538"/>
          <p14:tracePt t="29183" x="1446213" y="1608138"/>
          <p14:tracePt t="29203" x="1473200" y="1571625"/>
          <p14:tracePt t="29223" x="1490663" y="1544638"/>
          <p14:tracePt t="29243" x="1517650" y="1527175"/>
          <p14:tracePt t="29264" x="1527175" y="1509713"/>
          <p14:tracePt t="29283" x="1571625" y="1473200"/>
          <p14:tracePt t="29304" x="1608138" y="1446213"/>
          <p14:tracePt t="29324" x="1679575" y="1428750"/>
          <p14:tracePt t="29344" x="1731963" y="1401763"/>
          <p14:tracePt t="29364" x="1803400" y="1401763"/>
          <p14:tracePt t="29384" x="1822450" y="1401763"/>
          <p14:tracePt t="29404" x="1839913" y="1401763"/>
          <p14:tracePt t="29424" x="1847850" y="1401763"/>
          <p14:tracePt t="29444" x="1866900" y="1401763"/>
          <p14:tracePt t="29464" x="1884363" y="1401763"/>
          <p14:tracePt t="29484" x="1919288" y="1401763"/>
          <p14:tracePt t="29504" x="1938338" y="1411288"/>
          <p14:tracePt t="29524" x="1965325" y="1446213"/>
          <p14:tracePt t="29544" x="1973263" y="1455738"/>
          <p14:tracePt t="29564" x="1990725" y="1473200"/>
          <p14:tracePt t="29584" x="1990725" y="1490663"/>
          <p14:tracePt t="29604" x="2000250" y="1527175"/>
          <p14:tracePt t="29624" x="2009775" y="1571625"/>
          <p14:tracePt t="29644" x="2017713" y="1616075"/>
          <p14:tracePt t="29664" x="2017713" y="1643063"/>
          <p14:tracePt t="29684" x="2027238" y="1697038"/>
          <p14:tracePt t="29704" x="2027238" y="1731963"/>
          <p14:tracePt t="29724" x="2027238" y="1785938"/>
          <p14:tracePt t="29744" x="2027238" y="1812925"/>
          <p14:tracePt t="29764" x="2027238" y="1857375"/>
          <p14:tracePt t="29784" x="2027238" y="1893888"/>
          <p14:tracePt t="29804" x="2027238" y="1919288"/>
          <p14:tracePt t="29824" x="2017713" y="1946275"/>
          <p14:tracePt t="29844" x="2009775" y="1973263"/>
          <p14:tracePt t="29864" x="1990725" y="2017713"/>
          <p14:tracePt t="29884" x="1973263" y="2044700"/>
          <p14:tracePt t="29904" x="1955800" y="2081213"/>
          <p14:tracePt t="29924" x="1946275" y="2089150"/>
          <p14:tracePt t="29944" x="1928813" y="2108200"/>
          <p14:tracePt t="29964" x="1919288" y="2116138"/>
          <p14:tracePt t="29984" x="1893888" y="2125663"/>
          <p14:tracePt t="30004" x="1866900" y="2125663"/>
          <p14:tracePt t="30024" x="1822450" y="2143125"/>
          <p14:tracePt t="30044" x="1795463" y="2143125"/>
          <p14:tracePt t="30064" x="1741488" y="2143125"/>
          <p14:tracePt t="30084" x="1704975" y="2143125"/>
          <p14:tracePt t="30104" x="1670050" y="2143125"/>
          <p14:tracePt t="30124" x="1643063" y="2133600"/>
          <p14:tracePt t="30144" x="1608138" y="2108200"/>
          <p14:tracePt t="30164" x="1581150" y="2089150"/>
          <p14:tracePt t="30184" x="1554163" y="2044700"/>
          <p14:tracePt t="30204" x="1517650" y="2017713"/>
          <p14:tracePt t="30224" x="1490663" y="1973263"/>
          <p14:tracePt t="30244" x="1473200" y="1946275"/>
          <p14:tracePt t="30264" x="1465263" y="1919288"/>
          <p14:tracePt t="30284" x="1465263" y="1901825"/>
          <p14:tracePt t="30304" x="1455738" y="1874838"/>
          <p14:tracePt t="30324" x="1455738" y="1866900"/>
          <p14:tracePt t="30344" x="1446213" y="1847850"/>
          <p14:tracePt t="30364" x="1446213" y="1822450"/>
          <p14:tracePt t="30384" x="1438275" y="1795463"/>
          <p14:tracePt t="30404" x="1438275" y="1776413"/>
          <p14:tracePt t="30424" x="1438275" y="1731963"/>
          <p14:tracePt t="30444" x="1446213" y="1687513"/>
          <p14:tracePt t="30464" x="1500188" y="1589088"/>
          <p14:tracePt t="30484" x="1562100" y="1509713"/>
          <p14:tracePt t="30504" x="1697038" y="1401763"/>
          <p14:tracePt t="30524" x="1768475" y="1374775"/>
          <p14:tracePt t="30544" x="1822450" y="1347788"/>
          <p14:tracePt t="30565" x="1866900" y="1339850"/>
          <p14:tracePt t="30585" x="1901825" y="1339850"/>
          <p14:tracePt t="30605" x="1938338" y="1339850"/>
          <p14:tracePt t="30625" x="1982788" y="1339850"/>
          <p14:tracePt t="30645" x="2009775" y="1339850"/>
          <p14:tracePt t="30685" x="2017713" y="1339850"/>
          <p14:tracePt t="30705" x="2036763" y="1374775"/>
          <p14:tracePt t="30725" x="2054225" y="1401763"/>
          <p14:tracePt t="30745" x="2062163" y="1482725"/>
          <p14:tracePt t="30765" x="2062163" y="1527175"/>
          <p14:tracePt t="30785" x="2062163" y="1608138"/>
          <p14:tracePt t="30805" x="2062163" y="1670050"/>
          <p14:tracePt t="30825" x="2062163" y="1741488"/>
          <p14:tracePt t="30845" x="2062163" y="1795463"/>
          <p14:tracePt t="30865" x="2062163" y="1857375"/>
          <p14:tracePt t="30885" x="2062163" y="1874838"/>
          <p14:tracePt t="30905" x="2062163" y="1938338"/>
          <p14:tracePt t="30925" x="2054225" y="1982788"/>
          <p14:tracePt t="30945" x="2027238" y="2062163"/>
          <p14:tracePt t="30965" x="2017713" y="2108200"/>
          <p14:tracePt t="30985" x="1982788" y="2152650"/>
          <p14:tracePt t="31005" x="1965325" y="2179638"/>
          <p14:tracePt t="31025" x="1946275" y="2214563"/>
          <p14:tracePt t="31045" x="1938338" y="2224088"/>
          <p14:tracePt t="31065" x="1919288" y="2241550"/>
          <p14:tracePt t="31085" x="1911350" y="2259013"/>
          <p14:tracePt t="31105" x="1857375" y="2276475"/>
          <p14:tracePt t="31125" x="1812925" y="2286000"/>
          <p14:tracePt t="31145" x="1768475" y="2295525"/>
          <p14:tracePt t="31165" x="1731963" y="2303463"/>
          <p14:tracePt t="31185" x="1704975" y="2322513"/>
          <p14:tracePt t="31205" x="1679575" y="2322513"/>
          <p14:tracePt t="31225" x="1679575" y="2330450"/>
          <p14:tracePt t="31245" x="1660525" y="2339975"/>
          <p14:tracePt t="31285" x="1652588" y="2339975"/>
          <p14:tracePt t="41802" x="1652588" y="2347913"/>
          <p14:tracePt t="41810" x="1652588" y="2357438"/>
          <p14:tracePt t="42450" x="1652588" y="2366963"/>
          <p14:tracePt t="42458" x="1652588" y="2374900"/>
          <p14:tracePt t="42538" x="1643063" y="2374900"/>
          <p14:tracePt t="42642" x="1643063" y="2384425"/>
          <p14:tracePt t="42650" x="1643063" y="2393950"/>
          <p14:tracePt t="42658" x="1643063" y="2401888"/>
          <p14:tracePt t="42674" x="1643063" y="2428875"/>
          <p14:tracePt t="42694" x="1643063" y="2446338"/>
          <p14:tracePt t="42714" x="1643063" y="2455863"/>
          <p14:tracePt t="42810" x="1625600" y="2455863"/>
          <p14:tracePt t="42826" x="1608138" y="2455863"/>
          <p14:tracePt t="42834" x="1581150" y="2455863"/>
          <p14:tracePt t="42842" x="1544638" y="2428875"/>
          <p14:tracePt t="42854" x="1517650" y="2401888"/>
          <p14:tracePt t="42874" x="1438275" y="2322513"/>
          <p14:tracePt t="42894" x="1384300" y="2241550"/>
          <p14:tracePt t="42914" x="1330325" y="2116138"/>
          <p14:tracePt t="42934" x="1330325" y="2071688"/>
          <p14:tracePt t="42954" x="1330325" y="1990725"/>
          <p14:tracePt t="42974" x="1330325" y="1955800"/>
          <p14:tracePt t="42994" x="1330325" y="1901825"/>
          <p14:tracePt t="43014" x="1330325" y="1874838"/>
          <p14:tracePt t="43034" x="1339850" y="1839913"/>
          <p14:tracePt t="43054" x="1347788" y="1830388"/>
          <p14:tracePt t="43074" x="1393825" y="1803400"/>
          <p14:tracePt t="43094" x="1438275" y="1776413"/>
          <p14:tracePt t="43114" x="1509713" y="1731963"/>
          <p14:tracePt t="43134" x="1527175" y="1724025"/>
          <p14:tracePt t="43154" x="1544638" y="1724025"/>
          <p14:tracePt t="43174" x="1562100" y="1724025"/>
          <p14:tracePt t="43194" x="1589088" y="1724025"/>
          <p14:tracePt t="43214" x="1643063" y="1724025"/>
          <p14:tracePt t="43234" x="1724025" y="1741488"/>
          <p14:tracePt t="43254" x="1751013" y="1758950"/>
          <p14:tracePt t="43274" x="1758950" y="1768475"/>
          <p14:tracePt t="43330" x="1768475" y="1768475"/>
          <p14:tracePt t="43346" x="1785938" y="1776413"/>
          <p14:tracePt t="43354" x="1785938" y="1785938"/>
          <p14:tracePt t="43374" x="1795463" y="1795463"/>
          <p14:tracePt t="43394" x="1812925" y="1822450"/>
          <p14:tracePt t="43415" x="1822450" y="1839913"/>
          <p14:tracePt t="43435" x="1830388" y="1866900"/>
          <p14:tracePt t="43455" x="1830388" y="1893888"/>
          <p14:tracePt t="43475" x="1830388" y="1911350"/>
          <p14:tracePt t="43495" x="1830388" y="1919288"/>
          <p14:tracePt t="43515" x="1830388" y="1946275"/>
          <p14:tracePt t="43535" x="1830388" y="1965325"/>
          <p14:tracePt t="43555" x="1830388" y="2000250"/>
          <p14:tracePt t="43575" x="1830388" y="2036763"/>
          <p14:tracePt t="43595" x="1830388" y="2081213"/>
          <p14:tracePt t="43615" x="1830388" y="2108200"/>
          <p14:tracePt t="43635" x="1830388" y="2133600"/>
          <p14:tracePt t="43655" x="1830388" y="2152650"/>
          <p14:tracePt t="43675" x="1822450" y="2179638"/>
          <p14:tracePt t="43695" x="1812925" y="2197100"/>
          <p14:tracePt t="43715" x="1795463" y="2224088"/>
          <p14:tracePt t="43735" x="1785938" y="2232025"/>
          <p14:tracePt t="43755" x="1768475" y="2251075"/>
          <p14:tracePt t="43775" x="1758950" y="2251075"/>
          <p14:tracePt t="43795" x="1714500" y="2251075"/>
          <p14:tracePt t="43815" x="1652588" y="2251075"/>
          <p14:tracePt t="43835" x="1598613" y="2232025"/>
          <p14:tracePt t="43855" x="1554163" y="2214563"/>
          <p14:tracePt t="43875" x="1490663" y="2170113"/>
          <p14:tracePt t="43895" x="1465263" y="2133600"/>
          <p14:tracePt t="43915" x="1438275" y="2089150"/>
          <p14:tracePt t="43935" x="1428750" y="2062163"/>
          <p14:tracePt t="43955" x="1428750" y="2009775"/>
          <p14:tracePt t="43975" x="1428750" y="1965325"/>
          <p14:tracePt t="43995" x="1428750" y="1919288"/>
          <p14:tracePt t="44015" x="1428750" y="1901825"/>
          <p14:tracePt t="44035" x="1428750" y="1884363"/>
          <p14:tracePt t="44075" x="1428750" y="1857375"/>
          <p14:tracePt t="44095" x="1446213" y="1839913"/>
          <p14:tracePt t="44115" x="1500188" y="1812925"/>
          <p14:tracePt t="44135" x="1544638" y="1785938"/>
          <p14:tracePt t="44155" x="1581150" y="1758950"/>
          <p14:tracePt t="44175" x="1608138" y="1741488"/>
          <p14:tracePt t="44195" x="1679575" y="1724025"/>
          <p14:tracePt t="44215" x="1714500" y="1714500"/>
          <p14:tracePt t="44235" x="1768475" y="1714500"/>
          <p14:tracePt t="44255" x="1803400" y="1714500"/>
          <p14:tracePt t="44275" x="1874838" y="1714500"/>
          <p14:tracePt t="44295" x="1919288" y="1724025"/>
          <p14:tracePt t="44315" x="1982788" y="1741488"/>
          <p14:tracePt t="44335" x="2009775" y="1758950"/>
          <p14:tracePt t="44355" x="2036763" y="1768475"/>
          <p14:tracePt t="44375" x="2044700" y="1776413"/>
          <p14:tracePt t="44395" x="2054225" y="1795463"/>
          <p14:tracePt t="44415" x="2054225" y="1803400"/>
          <p14:tracePt t="44435" x="2062163" y="1830388"/>
          <p14:tracePt t="44475" x="2062163" y="1884363"/>
          <p14:tracePt t="44495" x="2062163" y="1919288"/>
          <p14:tracePt t="44515" x="2062163" y="1965325"/>
          <p14:tracePt t="44535" x="2062163" y="1990725"/>
          <p14:tracePt t="44555" x="2062163" y="2044700"/>
          <p14:tracePt t="44575" x="2062163" y="2071688"/>
          <p14:tracePt t="44595" x="2062163" y="2125663"/>
          <p14:tracePt t="44615" x="2062163" y="2160588"/>
          <p14:tracePt t="44635" x="2062163" y="2197100"/>
          <p14:tracePt t="44655" x="2062163" y="2224088"/>
          <p14:tracePt t="44676" x="2054225" y="2232025"/>
          <p14:tracePt t="44696" x="2044700" y="2241550"/>
          <p14:tracePt t="44716" x="2044700" y="2251075"/>
          <p14:tracePt t="44736" x="2044700" y="2259013"/>
          <p14:tracePt t="44756" x="2036763" y="2268538"/>
          <p14:tracePt t="44796" x="2036763" y="2276475"/>
          <p14:tracePt t="44816" x="2027238" y="2286000"/>
          <p14:tracePt t="45114" x="2017713" y="2303463"/>
          <p14:tracePt t="45130" x="2009775" y="2312988"/>
          <p14:tracePt t="45562" x="2009775" y="2322513"/>
          <p14:tracePt t="45570" x="2009775" y="2330450"/>
          <p14:tracePt t="46835" x="2009775" y="2339975"/>
          <p14:tracePt t="46851" x="2009775" y="2347913"/>
          <p14:tracePt t="46987" x="2009775" y="2357438"/>
          <p14:tracePt t="46995" x="2009775" y="2366963"/>
          <p14:tracePt t="47019" x="2009775" y="2374900"/>
          <p14:tracePt t="50499" x="2009775" y="2384425"/>
          <p14:tracePt t="50515" x="2000250" y="2401888"/>
          <p14:tracePt t="50523" x="1990725" y="2401888"/>
          <p14:tracePt t="50540" x="1982788" y="2411413"/>
          <p14:tracePt t="50560" x="1982788" y="2428875"/>
          <p14:tracePt t="50580" x="1965325" y="2438400"/>
          <p14:tracePt t="50600" x="1955800" y="2465388"/>
          <p14:tracePt t="50620" x="1946275" y="2482850"/>
          <p14:tracePt t="50640" x="1938338" y="2490788"/>
          <p14:tracePt t="50660" x="1938338" y="2500313"/>
          <p14:tracePt t="50680" x="1928813" y="2517775"/>
          <p14:tracePt t="50700" x="1928813" y="2527300"/>
          <p14:tracePt t="50720" x="1919288" y="2536825"/>
          <p14:tracePt t="50740" x="1919288" y="2554288"/>
          <p14:tracePt t="50760" x="1919288" y="2571750"/>
          <p14:tracePt t="50780" x="1911350" y="2581275"/>
          <p14:tracePt t="50820" x="1911350" y="2589213"/>
          <p14:tracePt t="51179" x="1911350" y="2608263"/>
          <p14:tracePt t="51187" x="1901825" y="2616200"/>
          <p14:tracePt t="51201" x="1893888" y="2625725"/>
          <p14:tracePt t="51221" x="1874838" y="2660650"/>
          <p14:tracePt t="51241" x="1857375" y="2679700"/>
          <p14:tracePt t="51261" x="1839913" y="2724150"/>
          <p14:tracePt t="51281" x="1822450" y="2741613"/>
          <p14:tracePt t="51301" x="1785938" y="2786063"/>
          <p14:tracePt t="51321" x="1776413" y="2813050"/>
          <p14:tracePt t="51341" x="1751013" y="2847975"/>
          <p14:tracePt t="51361" x="1731963" y="2884488"/>
          <p14:tracePt t="51381" x="1697038" y="2938463"/>
          <p14:tracePt t="51401" x="1679575" y="2965450"/>
          <p14:tracePt t="51421" x="1643063" y="3027363"/>
          <p14:tracePt t="51441" x="1608138" y="3071813"/>
          <p14:tracePt t="51461" x="1571625" y="3125788"/>
          <p14:tracePt t="51481" x="1562100" y="3170238"/>
          <p14:tracePt t="51501" x="1554163" y="3224213"/>
          <p14:tracePt t="51521" x="1554163" y="3241675"/>
          <p14:tracePt t="51541" x="1554163" y="3259138"/>
          <p14:tracePt t="51561" x="1554163" y="3268663"/>
          <p14:tracePt t="51659" x="1554163" y="3259138"/>
          <p14:tracePt t="51667" x="1554163" y="3251200"/>
          <p14:tracePt t="51681" x="1554163" y="3241675"/>
          <p14:tracePt t="51701" x="1544638" y="3197225"/>
          <p14:tracePt t="51721" x="1536700" y="3160713"/>
          <p14:tracePt t="51741" x="1527175" y="3089275"/>
          <p14:tracePt t="51761" x="1527175" y="3054350"/>
          <p14:tracePt t="51781" x="1527175" y="3009900"/>
          <p14:tracePt t="51801" x="1527175" y="2990850"/>
          <p14:tracePt t="51821" x="1527175" y="2982913"/>
          <p14:tracePt t="51923" x="1517650" y="2973388"/>
          <p14:tracePt t="51979" x="1517650" y="2965450"/>
          <p14:tracePt t="51987" x="1517650" y="2955925"/>
          <p14:tracePt t="52019" x="1517650" y="2946400"/>
          <p14:tracePt t="52227" x="1517650" y="2955925"/>
          <p14:tracePt t="52235" x="1517650" y="2982913"/>
          <p14:tracePt t="52243" x="1517650" y="3000375"/>
          <p14:tracePt t="52261" x="1517650" y="3054350"/>
          <p14:tracePt t="52281" x="1517650" y="3081338"/>
          <p14:tracePt t="52301" x="1517650" y="3133725"/>
          <p14:tracePt t="52322" x="1517650" y="3152775"/>
          <p14:tracePt t="52341" x="1517650" y="3187700"/>
          <p14:tracePt t="52362" x="1517650" y="3205163"/>
          <p14:tracePt t="52382" x="1517650" y="3224213"/>
          <p14:tracePt t="52402" x="1517650" y="3232150"/>
          <p14:tracePt t="52422" x="1517650" y="3241675"/>
          <p14:tracePt t="52507" x="1509713" y="3241675"/>
          <p14:tracePt t="52515" x="1509713" y="3232150"/>
          <p14:tracePt t="52523" x="1500188" y="3224213"/>
          <p14:tracePt t="52542" x="1482725" y="3187700"/>
          <p14:tracePt t="52562" x="1473200" y="3152775"/>
          <p14:tracePt t="52582" x="1455738" y="3098800"/>
          <p14:tracePt t="52602" x="1455738" y="3062288"/>
          <p14:tracePt t="52622" x="1446213" y="3000375"/>
          <p14:tracePt t="52642" x="1446213" y="2982913"/>
          <p14:tracePt t="52662" x="1446213" y="2919413"/>
          <p14:tracePt t="52682" x="1446213" y="2901950"/>
          <p14:tracePt t="52702" x="1446213" y="2857500"/>
          <p14:tracePt t="52722" x="1428750" y="2822575"/>
          <p14:tracePt t="52742" x="1419225" y="2768600"/>
          <p14:tracePt t="52762" x="1419225" y="2732088"/>
          <p14:tracePt t="52782" x="1393825" y="2670175"/>
          <p14:tracePt t="52802" x="1393825" y="2633663"/>
          <p14:tracePt t="52822" x="1384300" y="2554288"/>
          <p14:tracePt t="52842" x="1374775" y="2527300"/>
          <p14:tracePt t="52862" x="1374775" y="2500313"/>
          <p14:tracePt t="52902" x="1374775" y="2490788"/>
          <p14:tracePt t="52923" x="1384300" y="2490788"/>
          <p14:tracePt t="52942" x="1411288" y="2490788"/>
          <p14:tracePt t="52962" x="1446213" y="2490788"/>
          <p14:tracePt t="52982" x="1509713" y="2490788"/>
          <p14:tracePt t="53002" x="1554163" y="2490788"/>
          <p14:tracePt t="53022" x="1581150" y="2473325"/>
          <p14:tracePt t="53042" x="1598613" y="2455863"/>
          <p14:tracePt t="53062" x="1608138" y="2419350"/>
          <p14:tracePt t="53082" x="1616075" y="2393950"/>
          <p14:tracePt t="53102" x="1616075" y="2374900"/>
          <p14:tracePt t="53122" x="1616075" y="2366963"/>
          <p14:tracePt t="53142" x="1625600" y="2347913"/>
          <p14:tracePt t="53203" x="1633538" y="2339975"/>
          <p14:tracePt t="53219" x="1643063" y="2339975"/>
          <p14:tracePt t="53235" x="1660525" y="2330450"/>
          <p14:tracePt t="53243" x="1660525" y="2322513"/>
          <p14:tracePt t="53262" x="1670050" y="2322513"/>
          <p14:tracePt t="53282" x="1679575" y="2322513"/>
          <p14:tracePt t="53347" x="1687513" y="2322513"/>
          <p14:tracePt t="53379" x="1687513" y="2330450"/>
          <p14:tracePt t="53387" x="1687513" y="2339975"/>
          <p14:tracePt t="53395" x="1687513" y="2357438"/>
          <p14:tracePt t="53403" x="1687513" y="2366963"/>
          <p14:tracePt t="53422" x="1687513" y="2401888"/>
          <p14:tracePt t="53442" x="1687513" y="2455863"/>
          <p14:tracePt t="53462" x="1687513" y="2509838"/>
          <p14:tracePt t="53482" x="1697038" y="2562225"/>
          <p14:tracePt t="53483" x="1697038" y="2571750"/>
          <p14:tracePt t="53502" x="1704975" y="2598738"/>
          <p14:tracePt t="53522" x="1704975" y="2608263"/>
          <p14:tracePt t="53542" x="1704975" y="2652713"/>
          <p14:tracePt t="53563" x="1714500" y="2679700"/>
          <p14:tracePt t="53582" x="1714500" y="2741613"/>
          <p14:tracePt t="53603" x="1714500" y="2795588"/>
          <p14:tracePt t="53623" x="1714500" y="2874963"/>
          <p14:tracePt t="53643" x="1714500" y="2919413"/>
          <p14:tracePt t="53663" x="1714500" y="2973388"/>
          <p14:tracePt t="53683" x="1714500" y="3000375"/>
          <p14:tracePt t="53703" x="1714500" y="3044825"/>
          <p14:tracePt t="53723" x="1714500" y="3081338"/>
          <p14:tracePt t="53743" x="1714500" y="3098800"/>
          <p14:tracePt t="53763" x="1714500" y="3125788"/>
          <p14:tracePt t="53783" x="1714500" y="3160713"/>
          <p14:tracePt t="53803" x="1714500" y="3179763"/>
          <p14:tracePt t="53823" x="1714500" y="3197225"/>
          <p14:tracePt t="53843" x="1714500" y="3205163"/>
          <p14:tracePt t="53863" x="1714500" y="3224213"/>
          <p14:tracePt t="53883" x="1714500" y="3251200"/>
          <p14:tracePt t="53903" x="1714500" y="3259138"/>
          <p14:tracePt t="53923" x="1714500" y="3268663"/>
          <p14:tracePt t="53987" x="1714500" y="3276600"/>
          <p14:tracePt t="54003" x="1714500" y="3286125"/>
          <p14:tracePt t="54019" x="1724025" y="3303588"/>
          <p14:tracePt t="54035" x="1724025" y="3313113"/>
          <p14:tracePt t="54051" x="1724025" y="3322638"/>
          <p14:tracePt t="54067" x="1724025" y="3330575"/>
          <p14:tracePt t="54099" x="1724025" y="3340100"/>
          <p14:tracePt t="54563" x="1724025" y="3348038"/>
          <p14:tracePt t="54579" x="1724025" y="3357563"/>
          <p14:tracePt t="54595" x="1731963" y="3375025"/>
          <p14:tracePt t="54611" x="1731963" y="3384550"/>
          <p14:tracePt t="54623" x="1731963" y="3394075"/>
          <p14:tracePt t="54643" x="1741488" y="3411538"/>
          <p14:tracePt t="54663" x="1741488" y="3419475"/>
          <p14:tracePt t="54683" x="1741488" y="3438525"/>
          <p14:tracePt t="54703" x="1741488" y="3446463"/>
          <p14:tracePt t="54723" x="1741488" y="3465513"/>
          <p14:tracePt t="54743" x="1741488" y="3482975"/>
          <p14:tracePt t="54763" x="1741488" y="3500438"/>
          <p14:tracePt t="54783" x="1741488" y="3509963"/>
          <p14:tracePt t="54803" x="1741488" y="3527425"/>
          <p14:tracePt t="54823" x="1741488" y="3536950"/>
          <p14:tracePt t="54843" x="1741488" y="3544888"/>
          <p14:tracePt t="55564" x="1741488" y="3562350"/>
          <p14:tracePt t="55571" x="1741488" y="3571875"/>
          <p14:tracePt t="55584" x="1751013" y="3589338"/>
          <p14:tracePt t="55604" x="1751013" y="3608388"/>
          <p14:tracePt t="55624" x="1758950" y="3633788"/>
          <p14:tracePt t="55664" x="1758950" y="3643313"/>
          <p14:tracePt t="55700" x="1758950" y="3652838"/>
          <p14:tracePt t="55715" x="1758950" y="3660775"/>
          <p14:tracePt t="55732" x="1758950" y="3670300"/>
          <p14:tracePt t="55748" x="1758950" y="3679825"/>
          <p14:tracePt t="55764" x="1758950" y="3687763"/>
          <p14:tracePt t="55784" x="1758950" y="3705225"/>
          <p14:tracePt t="55804" x="1758950" y="3732213"/>
          <p14:tracePt t="55824" x="1758950" y="3741738"/>
          <p14:tracePt t="55844" x="1768475" y="3776663"/>
          <p14:tracePt t="55864" x="1768475" y="3795713"/>
          <p14:tracePt t="55884" x="1776413" y="3822700"/>
          <p14:tracePt t="55904" x="1776413" y="3840163"/>
          <p14:tracePt t="55924" x="1776413" y="3867150"/>
          <p14:tracePt t="55944" x="1776413" y="3884613"/>
          <p14:tracePt t="55964" x="1776413" y="3938588"/>
          <p14:tracePt t="55984" x="1776413" y="3965575"/>
          <p14:tracePt t="56004" x="1776413" y="4027488"/>
          <p14:tracePt t="56024" x="1776413" y="4054475"/>
          <p14:tracePt t="56044" x="1776413" y="4108450"/>
          <p14:tracePt t="56064" x="1776413" y="4152900"/>
          <p14:tracePt t="56084" x="1776413" y="4197350"/>
          <p14:tracePt t="56104" x="1776413" y="4232275"/>
          <p14:tracePt t="56124" x="1776413" y="4276725"/>
          <p14:tracePt t="56145" x="1776413" y="4313238"/>
          <p14:tracePt t="56164" x="1776413" y="4330700"/>
          <p14:tracePt t="56185" x="1776413" y="4348163"/>
          <p14:tracePt t="56205" x="1776413" y="4384675"/>
          <p14:tracePt t="56225" x="1768475" y="4402138"/>
          <p14:tracePt t="56245" x="1768475" y="4419600"/>
          <p14:tracePt t="56265" x="1758950" y="4456113"/>
          <p14:tracePt t="56285" x="1751013" y="4491038"/>
          <p14:tracePt t="56305" x="1741488" y="4518025"/>
          <p14:tracePt t="56325" x="1741488" y="4537075"/>
          <p14:tracePt t="56345" x="1741488" y="4545013"/>
          <p14:tracePt t="56365" x="1741488" y="4562475"/>
          <p14:tracePt t="56405" x="1731963" y="4581525"/>
          <p14:tracePt t="56425" x="1724025" y="4589463"/>
          <p14:tracePt t="56445" x="1724025" y="4616450"/>
          <p14:tracePt t="56485" x="1714500" y="4633913"/>
          <p14:tracePt t="56540" x="1714500" y="4625975"/>
          <p14:tracePt t="56548" x="1704975" y="4608513"/>
          <p14:tracePt t="56556" x="1697038" y="4581525"/>
          <p14:tracePt t="56565" x="1687513" y="4554538"/>
          <p14:tracePt t="56585" x="1687513" y="4491038"/>
          <p14:tracePt t="56605" x="1687513" y="4446588"/>
          <p14:tracePt t="56625" x="1687513" y="4419600"/>
          <p14:tracePt t="56645" x="1687513" y="4411663"/>
          <p14:tracePt t="56732" x="1687513" y="4402138"/>
          <p14:tracePt t="56740" x="1687513" y="4394200"/>
          <p14:tracePt t="56764" x="1687513" y="4384675"/>
          <p14:tracePt t="56852" x="1679575" y="4394200"/>
          <p14:tracePt t="56868" x="1679575" y="4411663"/>
          <p14:tracePt t="56876" x="1679575" y="4419600"/>
          <p14:tracePt t="56885" x="1670050" y="4446588"/>
          <p14:tracePt t="56905" x="1670050" y="4510088"/>
          <p14:tracePt t="56925" x="1660525" y="4598988"/>
          <p14:tracePt t="56945" x="1652588" y="4625975"/>
          <p14:tracePt t="56965" x="1643063" y="4687888"/>
          <p14:tracePt t="56985" x="1625600" y="4714875"/>
          <p14:tracePt t="57005" x="1625600" y="4768850"/>
          <p14:tracePt t="57025" x="1625600" y="4786313"/>
          <p14:tracePt t="57045" x="1625600" y="4813300"/>
          <p14:tracePt t="57085" x="1625600" y="4822825"/>
          <p14:tracePt t="57105" x="1625600" y="4830763"/>
          <p14:tracePt t="57125" x="1616075" y="4848225"/>
          <p14:tracePt t="57145" x="1616075" y="4857750"/>
          <p14:tracePt t="57165" x="1616075" y="4875213"/>
          <p14:tracePt t="57185" x="1616075" y="4884738"/>
          <p14:tracePt t="57205" x="1616075" y="4902200"/>
          <p14:tracePt t="57700" x="1616075" y="4911725"/>
          <p14:tracePt t="58012" x="1616075" y="4919663"/>
          <p14:tracePt t="58060" x="1616075" y="4929188"/>
          <p14:tracePt t="59716" x="1616075" y="4938713"/>
          <p14:tracePt t="59732" x="1616075" y="4946650"/>
          <p14:tracePt t="60068" x="1616075" y="4956175"/>
          <p14:tracePt t="60108" x="1616075" y="4965700"/>
          <p14:tracePt t="61636" x="1608138" y="4973638"/>
          <p14:tracePt t="61724" x="1608138" y="4965700"/>
          <p14:tracePt t="61732" x="1608138" y="4956175"/>
          <p14:tracePt t="61740" x="1608138" y="4946650"/>
          <p14:tracePt t="61749" x="1608138" y="4938713"/>
          <p14:tracePt t="61769" x="1616075" y="4902200"/>
          <p14:tracePt t="61789" x="1633538" y="4857750"/>
          <p14:tracePt t="61809" x="1652588" y="4830763"/>
          <p14:tracePt t="61829" x="1670050" y="4803775"/>
          <p14:tracePt t="61849" x="1679575" y="4786313"/>
          <p14:tracePt t="61869" x="1679575" y="4768850"/>
          <p14:tracePt t="61889" x="1679575" y="4759325"/>
          <p14:tracePt t="61909" x="1687513" y="4741863"/>
          <p14:tracePt t="61929" x="1687513" y="4724400"/>
          <p14:tracePt t="61949" x="1697038" y="4705350"/>
          <p14:tracePt t="61969" x="1697038" y="4697413"/>
          <p14:tracePt t="61989" x="1697038" y="4670425"/>
          <p14:tracePt t="62009" x="1697038" y="4643438"/>
          <p14:tracePt t="62029" x="1697038" y="4581525"/>
          <p14:tracePt t="62049" x="1697038" y="4545013"/>
          <p14:tracePt t="62069" x="1697038" y="4510088"/>
          <p14:tracePt t="62089" x="1697038" y="4411663"/>
          <p14:tracePt t="62109" x="1687513" y="4348163"/>
          <p14:tracePt t="62180" x="1687513" y="4340225"/>
          <p14:tracePt t="62188" x="1687513" y="4330700"/>
          <p14:tracePt t="62204" x="1687513" y="4322763"/>
          <p14:tracePt t="62212" x="1687513" y="4313238"/>
          <p14:tracePt t="62229" x="1687513" y="4303713"/>
          <p14:tracePt t="62249" x="1687513" y="4295775"/>
          <p14:tracePt t="62269" x="1704975" y="4197350"/>
          <p14:tracePt t="62289" x="1724025" y="4071938"/>
          <p14:tracePt t="62309" x="1731963" y="3973513"/>
          <p14:tracePt t="62329" x="1731963" y="3919538"/>
          <p14:tracePt t="62349" x="1731963" y="3867150"/>
          <p14:tracePt t="62369" x="1731963" y="3840163"/>
          <p14:tracePt t="62389" x="1731963" y="3830638"/>
          <p14:tracePt t="62812" x="1731963" y="3840163"/>
          <p14:tracePt t="62828" x="1724025" y="3848100"/>
          <p14:tracePt t="62836" x="1714500" y="3857625"/>
          <p14:tracePt t="62852" x="1714500" y="3867150"/>
          <p14:tracePt t="62870" x="1714500" y="3875088"/>
          <p14:tracePt t="62964" x="1704975" y="3875088"/>
          <p14:tracePt t="62980" x="1687513" y="3884613"/>
          <p14:tracePt t="63004" x="1679575" y="3894138"/>
          <p14:tracePt t="63012" x="1670050" y="3894138"/>
          <p14:tracePt t="63021" x="1670050" y="3902075"/>
          <p14:tracePt t="63030" x="1660525" y="3902075"/>
          <p14:tracePt t="63050" x="1652588" y="3919538"/>
          <p14:tracePt t="63070" x="1643063" y="3983038"/>
          <p14:tracePt t="63090" x="1633538" y="4037013"/>
          <p14:tracePt t="63110" x="1616075" y="4098925"/>
          <p14:tracePt t="63130" x="1608138" y="4170363"/>
          <p14:tracePt t="63150" x="1608138" y="4286250"/>
          <p14:tracePt t="63170" x="1608138" y="4348163"/>
          <p14:tracePt t="63190" x="1608138" y="4438650"/>
          <p14:tracePt t="63210" x="1608138" y="4510088"/>
          <p14:tracePt t="63230" x="1608138" y="4616450"/>
          <p14:tracePt t="63250" x="1608138" y="4679950"/>
          <p14:tracePt t="63270" x="1608138" y="4751388"/>
          <p14:tracePt t="63290" x="1608138" y="4776788"/>
          <p14:tracePt t="63310" x="1608138" y="4795838"/>
          <p14:tracePt t="63330" x="1608138" y="4813300"/>
          <p14:tracePt t="63350" x="1608138" y="4830763"/>
          <p14:tracePt t="63370" x="1608138" y="4848225"/>
          <p14:tracePt t="63390" x="1608138" y="4894263"/>
          <p14:tracePt t="63410" x="1608138" y="4919663"/>
          <p14:tracePt t="63430" x="1616075" y="4991100"/>
          <p14:tracePt t="63450" x="1625600" y="5045075"/>
          <p14:tracePt t="63470" x="1660525" y="5143500"/>
          <p14:tracePt t="63490" x="1679575" y="5214938"/>
          <p14:tracePt t="63510" x="1687513" y="5286375"/>
          <p14:tracePt t="63530" x="1704975" y="5330825"/>
          <p14:tracePt t="63550" x="1724025" y="5394325"/>
          <p14:tracePt t="63570" x="1741488" y="5429250"/>
          <p14:tracePt t="63590" x="1758950" y="5465763"/>
          <p14:tracePt t="63949" x="1758950" y="5473700"/>
          <p14:tracePt t="63957" x="1751013" y="5483225"/>
          <p14:tracePt t="63971" x="1741488" y="5491163"/>
          <p14:tracePt t="63991" x="1741488" y="5510213"/>
          <p14:tracePt t="64011" x="1741488" y="5537200"/>
          <p14:tracePt t="64031" x="1731963" y="5589588"/>
          <p14:tracePt t="64051" x="1822450" y="5643563"/>
          <p14:tracePt t="64071" x="1938338" y="5688013"/>
          <p14:tracePt t="64091" x="2036763" y="5715000"/>
          <p14:tracePt t="64111" x="2054225" y="5715000"/>
          <p14:tracePt t="64131" x="2054225" y="5724525"/>
          <p14:tracePt t="64151" x="2054225" y="5741988"/>
          <p14:tracePt t="64171" x="2071688" y="5741988"/>
          <p14:tracePt t="64191" x="2098675" y="5759450"/>
          <p14:tracePt t="64211" x="2143125" y="5768975"/>
          <p14:tracePt t="64231" x="2197100" y="5776913"/>
          <p14:tracePt t="64251" x="2232025" y="5786438"/>
          <p14:tracePt t="64271" x="2276475" y="5795963"/>
          <p14:tracePt t="64291" x="2295525" y="5795963"/>
          <p14:tracePt t="64311" x="2322513" y="5795963"/>
          <p14:tracePt t="64331" x="2330450" y="5795963"/>
          <p14:tracePt t="64351" x="2339975" y="5795963"/>
          <p14:tracePt t="64391" x="2347913" y="5795963"/>
          <p14:tracePt t="64411" x="2374900" y="5786438"/>
          <p14:tracePt t="64431" x="2393950" y="5759450"/>
          <p14:tracePt t="64451" x="2401888" y="5741988"/>
          <p14:tracePt t="64471" x="2411413" y="5732463"/>
          <p14:tracePt t="64491" x="2411413" y="5724525"/>
          <p14:tracePt t="64511" x="2419350" y="5715000"/>
          <p14:tracePt t="64533" x="2419350" y="5705475"/>
          <p14:tracePt t="64551" x="2419350" y="5688013"/>
          <p14:tracePt t="64571" x="2428875" y="5661025"/>
          <p14:tracePt t="64591" x="2428875" y="5599113"/>
          <p14:tracePt t="64611" x="2428875" y="5554663"/>
          <p14:tracePt t="64631" x="2419350" y="5527675"/>
          <p14:tracePt t="64651" x="2411413" y="5500688"/>
          <p14:tracePt t="64671" x="2401888" y="5438775"/>
          <p14:tracePt t="64691" x="2401888" y="5384800"/>
          <p14:tracePt t="64711" x="2401888" y="5313363"/>
          <p14:tracePt t="64731" x="2393950" y="5276850"/>
          <p14:tracePt t="64751" x="2393950" y="5224463"/>
          <p14:tracePt t="64771" x="2393950" y="5187950"/>
          <p14:tracePt t="64791" x="2393950" y="5116513"/>
          <p14:tracePt t="64811" x="2393950" y="5099050"/>
          <p14:tracePt t="64831" x="2393950" y="5081588"/>
          <p14:tracePt t="64851" x="2393950" y="5054600"/>
          <p14:tracePt t="64871" x="2393950" y="5018088"/>
          <p14:tracePt t="64891" x="2393950" y="5000625"/>
          <p14:tracePt t="64911" x="2393950" y="4946650"/>
          <p14:tracePt t="64931" x="2393950" y="4929188"/>
          <p14:tracePt t="64951" x="2393950" y="4894263"/>
          <p14:tracePt t="64971" x="2393950" y="4875213"/>
          <p14:tracePt t="64991" x="2393950" y="4848225"/>
          <p14:tracePt t="65011" x="2393950" y="4830763"/>
          <p14:tracePt t="65031" x="2393950" y="4795838"/>
          <p14:tracePt t="65051" x="2393950" y="4776788"/>
          <p14:tracePt t="65071" x="2393950" y="4759325"/>
          <p14:tracePt t="65091" x="2393950" y="4751388"/>
          <p14:tracePt t="65111" x="2393950" y="4741863"/>
          <p14:tracePt t="65152" x="2393950" y="4724400"/>
          <p14:tracePt t="65172" x="2393950" y="4714875"/>
          <p14:tracePt t="65192" x="2393950" y="4705350"/>
          <p14:tracePt t="65212" x="2393950" y="4697413"/>
          <p14:tracePt t="65232" x="2393950" y="4687888"/>
          <p14:tracePt t="65252" x="2393950" y="4679950"/>
          <p14:tracePt t="65272" x="2393950" y="4670425"/>
          <p14:tracePt t="65292" x="2393950" y="4660900"/>
          <p14:tracePt t="65312" x="2393950" y="4652963"/>
          <p14:tracePt t="65332" x="2393950" y="4643438"/>
          <p14:tracePt t="65352" x="2393950" y="4633913"/>
          <p14:tracePt t="66429" x="2393950" y="4616450"/>
          <p14:tracePt t="66445" x="2393950" y="4608513"/>
          <p14:tracePt t="66461" x="2393950" y="4598988"/>
          <p14:tracePt t="66485" x="2393950" y="4589463"/>
          <p14:tracePt t="67997" x="2393950" y="4581525"/>
          <p14:tracePt t="68005" x="2393950" y="4572000"/>
          <p14:tracePt t="68014" x="2393950" y="4562475"/>
          <p14:tracePt t="68034" x="2401888" y="4537075"/>
          <p14:tracePt t="68054" x="2411413" y="4500563"/>
          <p14:tracePt t="68074" x="2411413" y="4483100"/>
          <p14:tracePt t="68094" x="2419350" y="4456113"/>
          <p14:tracePt t="68114" x="2419350" y="4429125"/>
          <p14:tracePt t="68134" x="2419350" y="4394200"/>
          <p14:tracePt t="68154" x="2419350" y="4367213"/>
          <p14:tracePt t="68174" x="2419350" y="4330700"/>
          <p14:tracePt t="68194" x="2428875" y="4286250"/>
          <p14:tracePt t="68214" x="2428875" y="4205288"/>
          <p14:tracePt t="68234" x="2438400" y="4170363"/>
          <p14:tracePt t="68254" x="2438400" y="4125913"/>
          <p14:tracePt t="68274" x="2455863" y="4071938"/>
          <p14:tracePt t="68294" x="2465388" y="4027488"/>
          <p14:tracePt t="68314" x="2465388" y="4017963"/>
          <p14:tracePt t="68334" x="2473325" y="3973513"/>
          <p14:tracePt t="68354" x="2473325" y="3946525"/>
          <p14:tracePt t="68374" x="2473325" y="3911600"/>
          <p14:tracePt t="68394" x="2473325" y="3894138"/>
          <p14:tracePt t="68414" x="2473325" y="3867150"/>
          <p14:tracePt t="68434" x="2473325" y="3840163"/>
          <p14:tracePt t="68454" x="2473325" y="3795713"/>
          <p14:tracePt t="68474" x="2473325" y="3776663"/>
          <p14:tracePt t="68494" x="2473325" y="3759200"/>
          <p14:tracePt t="68514" x="2473325" y="3751263"/>
          <p14:tracePt t="68534" x="2473325" y="3714750"/>
          <p14:tracePt t="68554" x="2473325" y="3705225"/>
          <p14:tracePt t="68574" x="2473325" y="3687763"/>
          <p14:tracePt t="68614" x="2473325" y="3670300"/>
          <p14:tracePt t="68634" x="2473325" y="3652838"/>
          <p14:tracePt t="68654" x="2473325" y="3616325"/>
          <p14:tracePt t="68674" x="2465388" y="3589338"/>
          <p14:tracePt t="68694" x="2455863" y="3571875"/>
          <p14:tracePt t="68714" x="2455863" y="3554413"/>
          <p14:tracePt t="70381" x="2455863" y="3562350"/>
          <p14:tracePt t="70389" x="2455863" y="3571875"/>
          <p14:tracePt t="70573" x="2465388" y="3554413"/>
          <p14:tracePt t="70589" x="2465388" y="3544888"/>
          <p14:tracePt t="70597" x="2465388" y="3536950"/>
          <p14:tracePt t="70616" x="2473325" y="3509963"/>
          <p14:tracePt t="70636" x="2473325" y="3490913"/>
          <p14:tracePt t="70656" x="2482850" y="3455988"/>
          <p14:tracePt t="70676" x="2482850" y="3429000"/>
          <p14:tracePt t="70696" x="2482850" y="3375025"/>
          <p14:tracePt t="70716" x="2482850" y="3348038"/>
          <p14:tracePt t="70736" x="2482850" y="3313113"/>
          <p14:tracePt t="70756" x="2482850" y="3276600"/>
          <p14:tracePt t="70776" x="2482850" y="3205163"/>
          <p14:tracePt t="70796" x="2482850" y="3179763"/>
          <p14:tracePt t="70816" x="2490788" y="3152775"/>
          <p14:tracePt t="70836" x="2500313" y="3125788"/>
          <p14:tracePt t="70856" x="2500313" y="3089275"/>
          <p14:tracePt t="70896" x="2500313" y="3081338"/>
          <p14:tracePt t="70957" x="2473325" y="3089275"/>
          <p14:tracePt t="70965" x="2465388" y="3108325"/>
          <p14:tracePt t="70976" x="2446338" y="3116263"/>
          <p14:tracePt t="70996" x="2428875" y="3160713"/>
          <p14:tracePt t="71016" x="2401888" y="3197225"/>
          <p14:tracePt t="71036" x="2393950" y="3205163"/>
          <p14:tracePt t="71141" x="2374900" y="3205163"/>
          <p14:tracePt t="71149" x="2366963" y="3205163"/>
          <p14:tracePt t="71157" x="2347913" y="3205163"/>
          <p14:tracePt t="71176" x="2303463" y="3224213"/>
          <p14:tracePt t="71196" x="2259013" y="3232150"/>
          <p14:tracePt t="71216" x="2214563" y="3232150"/>
          <p14:tracePt t="71256" x="2205038" y="3241675"/>
          <p14:tracePt t="71285" x="2197100" y="3251200"/>
          <p14:tracePt t="71317" x="2187575" y="3251200"/>
          <p14:tracePt t="71334" x="2179638" y="3259138"/>
          <p14:tracePt t="71469" x="2187575" y="3259138"/>
          <p14:tracePt t="71477" x="2205038" y="3259138"/>
          <p14:tracePt t="71486" x="2224088" y="3259138"/>
          <p14:tracePt t="71496" x="2259013" y="3259138"/>
          <p14:tracePt t="71516" x="2330450" y="3268663"/>
          <p14:tracePt t="71537" x="2419350" y="3295650"/>
          <p14:tracePt t="71557" x="2446338" y="3295650"/>
          <p14:tracePt t="71577" x="2465388" y="3295650"/>
          <p14:tracePt t="72997" x="2446338" y="3295650"/>
          <p14:tracePt t="73006" x="2438400" y="3286125"/>
          <p14:tracePt t="73018" x="2419350" y="3276600"/>
          <p14:tracePt t="73038" x="2357438" y="3268663"/>
          <p14:tracePt t="73058" x="2347913" y="3268663"/>
          <p14:tracePt t="73790" x="2339975" y="3268663"/>
          <p14:tracePt t="73830" x="2330450" y="3268663"/>
          <p14:tracePt t="73845" x="2312988" y="3268663"/>
          <p14:tracePt t="73854" x="2303463" y="3268663"/>
          <p14:tracePt t="73869" x="2295525" y="3268663"/>
          <p14:tracePt t="73878" x="2286000" y="3268663"/>
          <p14:tracePt t="73898" x="2259013" y="3268663"/>
          <p14:tracePt t="73918" x="2241550" y="3268663"/>
          <p14:tracePt t="73938" x="2224088" y="3268663"/>
          <p14:tracePt t="73998" x="2214563" y="3268663"/>
          <p14:tracePt t="74022" x="2205038" y="3268663"/>
          <p14:tracePt t="74030" x="2197100" y="3268663"/>
          <p14:tracePt t="74038" x="2187575" y="3268663"/>
          <p14:tracePt t="74058" x="2170113" y="3268663"/>
          <p14:tracePt t="74079" x="2133600" y="3268663"/>
          <p14:tracePt t="74098" x="2108200" y="3268663"/>
          <p14:tracePt t="74119" x="2098675" y="3268663"/>
          <p14:tracePt t="74806" x="2089150" y="3259138"/>
          <p14:tracePt t="74862" x="2098675" y="3259138"/>
          <p14:tracePt t="74878" x="2116138" y="3259138"/>
          <p14:tracePt t="74886" x="2125663" y="3259138"/>
          <p14:tracePt t="74899" x="2143125" y="3259138"/>
          <p14:tracePt t="74919" x="2197100" y="3268663"/>
          <p14:tracePt t="74939" x="2205038" y="3268663"/>
          <p14:tracePt t="74959" x="2232025" y="3268663"/>
          <p14:tracePt t="74999" x="2241550" y="3268663"/>
          <p14:tracePt t="76310" x="2251075" y="3268663"/>
          <p14:tracePt t="76566" x="2259013" y="3268663"/>
          <p14:tracePt t="76598" x="2259013" y="3259138"/>
          <p14:tracePt t="76606" x="2268538" y="3259138"/>
          <p14:tracePt t="76694" x="2268538" y="3251200"/>
          <p14:tracePt t="78766" x="2276475" y="3241675"/>
          <p14:tracePt t="84567" x="2268538" y="3241675"/>
          <p14:tracePt t="84599" x="2259013" y="3241675"/>
          <p14:tracePt t="84615" x="2241550" y="3241675"/>
          <p14:tracePt t="84639" x="2232025" y="3241675"/>
          <p14:tracePt t="84647" x="2224088" y="3241675"/>
          <p14:tracePt t="84655" x="2214563" y="3241675"/>
          <p14:tracePt t="84667" x="2187575" y="3241675"/>
          <p14:tracePt t="84687" x="2009775" y="3214688"/>
          <p14:tracePt t="84707" x="1893888" y="3197225"/>
          <p14:tracePt t="84727" x="1776413" y="3160713"/>
          <p14:tracePt t="84747" x="1731963" y="3152775"/>
          <p14:tracePt t="84767" x="1687513" y="3116263"/>
          <p14:tracePt t="84787" x="1643063" y="3089275"/>
          <p14:tracePt t="84807" x="1517650" y="3009900"/>
          <p14:tracePt t="84827" x="1446213" y="2965450"/>
          <p14:tracePt t="84847" x="1401763" y="2928938"/>
          <p14:tracePt t="84867" x="1393825" y="2919413"/>
          <p14:tracePt t="84887" x="1393825" y="2894013"/>
          <p14:tracePt t="84907" x="1384300" y="2847975"/>
          <p14:tracePt t="84927" x="1357313" y="2795588"/>
          <p14:tracePt t="84947" x="1339850" y="2768600"/>
          <p14:tracePt t="84967" x="1322388" y="2732088"/>
          <p14:tracePt t="84987" x="1322388" y="2705100"/>
          <p14:tracePt t="85007" x="1322388" y="2679700"/>
          <p14:tracePt t="85027" x="1303338" y="2643188"/>
          <p14:tracePt t="85047" x="1285875" y="2608263"/>
          <p14:tracePt t="85067" x="1276350" y="2589213"/>
          <p14:tracePt t="85087" x="1268413" y="2554288"/>
          <p14:tracePt t="85107" x="1268413" y="2536825"/>
          <p14:tracePt t="85127" x="1268413" y="2482850"/>
          <p14:tracePt t="85147" x="1268413" y="2455863"/>
          <p14:tracePt t="85167" x="1268413" y="2419350"/>
          <p14:tracePt t="85187" x="1268413" y="2411413"/>
          <p14:tracePt t="85207" x="1268413" y="2384425"/>
          <p14:tracePt t="85247" x="1268413" y="2374900"/>
          <p14:tracePt t="85267" x="1295400" y="2374900"/>
          <p14:tracePt t="85287" x="1401763" y="2393950"/>
          <p14:tracePt t="85307" x="1500188" y="2419350"/>
          <p14:tracePt t="85327" x="1598613" y="2419350"/>
          <p14:tracePt t="85347" x="1633538" y="2419350"/>
          <p14:tracePt t="85367" x="1652588" y="2419350"/>
          <p14:tracePt t="85387" x="1652588" y="2411413"/>
          <p14:tracePt t="85407" x="1652588" y="2374900"/>
          <p14:tracePt t="85427" x="1652588" y="2366963"/>
          <p14:tracePt t="85447" x="1652588" y="2357438"/>
          <p14:tracePt t="85467" x="1652588" y="2347913"/>
          <p14:tracePt t="85487" x="1652588" y="2312988"/>
          <p14:tracePt t="85507" x="1643063" y="2295525"/>
          <p14:tracePt t="85527" x="1625600" y="2259013"/>
          <p14:tracePt t="85547" x="1625600" y="2241550"/>
          <p14:tracePt t="85568" x="1608138" y="2197100"/>
          <p14:tracePt t="85588" x="1608138" y="2179638"/>
          <p14:tracePt t="85608" x="1598613" y="2160588"/>
          <p14:tracePt t="86359" x="1598613" y="2152650"/>
          <p14:tracePt t="86367" x="1598613" y="2143125"/>
          <p14:tracePt t="86399" x="1608138" y="2133600"/>
          <p14:tracePt t="86447" x="1608138" y="2125663"/>
          <p14:tracePt t="86455" x="1616075" y="2116138"/>
          <p14:tracePt t="86468" x="1625600" y="2108200"/>
          <p14:tracePt t="86488" x="1625600" y="2089150"/>
          <p14:tracePt t="86508" x="1633538" y="2054225"/>
          <p14:tracePt t="86528" x="1643063" y="2017713"/>
          <p14:tracePt t="86548" x="1652588" y="2000250"/>
          <p14:tracePt t="86568" x="1660525" y="1982788"/>
          <p14:tracePt t="86588" x="1670050" y="1946275"/>
          <p14:tracePt t="86608" x="1670050" y="1938338"/>
          <p14:tracePt t="86628" x="1687513" y="1911350"/>
          <p14:tracePt t="86648" x="1697038" y="1901825"/>
          <p14:tracePt t="86668" x="1704975" y="1884363"/>
          <p14:tracePt t="86688" x="1714500" y="1866900"/>
          <p14:tracePt t="86708" x="1731963" y="1857375"/>
          <p14:tracePt t="86728" x="1741488" y="1847850"/>
          <p14:tracePt t="86748" x="1776413" y="1839913"/>
          <p14:tracePt t="86768" x="1822450" y="1839913"/>
          <p14:tracePt t="86788" x="1857375" y="1839913"/>
          <p14:tracePt t="86808" x="1866900" y="1839913"/>
          <p14:tracePt t="86983" x="1874838" y="1839913"/>
          <p14:tracePt t="86999" x="1884363" y="1839913"/>
          <p14:tracePt t="87055" x="1893888" y="1839913"/>
          <p14:tracePt t="87215" x="1893888" y="1857375"/>
          <p14:tracePt t="87239" x="1893888" y="1866900"/>
          <p14:tracePt t="87255" x="1901825" y="1884363"/>
          <p14:tracePt t="87271" x="1901825" y="1893888"/>
          <p14:tracePt t="87279" x="1901825" y="1901825"/>
          <p14:tracePt t="87289" x="1911350" y="1919288"/>
          <p14:tracePt t="87309" x="1911350" y="1938338"/>
          <p14:tracePt t="87329" x="1919288" y="1973263"/>
          <p14:tracePt t="87349" x="1919288" y="1990725"/>
          <p14:tracePt t="87369" x="1919288" y="2009775"/>
          <p14:tracePt t="87389" x="1919288" y="2017713"/>
          <p14:tracePt t="87409" x="1919288" y="2044700"/>
          <p14:tracePt t="87429" x="1919288" y="2054225"/>
          <p14:tracePt t="87449" x="1919288" y="2071688"/>
          <p14:tracePt t="87469" x="1901825" y="2089150"/>
          <p14:tracePt t="87489" x="1874838" y="2125663"/>
          <p14:tracePt t="87509" x="1839913" y="2133600"/>
          <p14:tracePt t="87529" x="1803400" y="2152650"/>
          <p14:tracePt t="87549" x="1758950" y="2152650"/>
          <p14:tracePt t="87569" x="1724025" y="2170113"/>
          <p14:tracePt t="87589" x="1704975" y="2170113"/>
          <p14:tracePt t="87609" x="1643063" y="2170113"/>
          <p14:tracePt t="87629" x="1581150" y="2170113"/>
          <p14:tracePt t="87649" x="1500188" y="2170113"/>
          <p14:tracePt t="87669" x="1473200" y="2170113"/>
          <p14:tracePt t="87689" x="1438275" y="2160588"/>
          <p14:tracePt t="87709" x="1438275" y="2143125"/>
          <p14:tracePt t="87729" x="1419225" y="2081213"/>
          <p14:tracePt t="87749" x="1419225" y="2036763"/>
          <p14:tracePt t="87769" x="1419225" y="1938338"/>
          <p14:tracePt t="87789" x="1419225" y="1847850"/>
          <p14:tracePt t="87809" x="1419225" y="1758950"/>
          <p14:tracePt t="87829" x="1419225" y="1714500"/>
          <p14:tracePt t="87849" x="1438275" y="1643063"/>
          <p14:tracePt t="87869" x="1446213" y="1608138"/>
          <p14:tracePt t="87889" x="1473200" y="1581150"/>
          <p14:tracePt t="87909" x="1482725" y="1571625"/>
          <p14:tracePt t="87929" x="1490663" y="1554163"/>
          <p14:tracePt t="87949" x="1517650" y="1544638"/>
          <p14:tracePt t="87969" x="1554163" y="1517650"/>
          <p14:tracePt t="87989" x="1589088" y="1500188"/>
          <p14:tracePt t="88009" x="1608138" y="1500188"/>
          <p14:tracePt t="88029" x="1633538" y="1500188"/>
          <p14:tracePt t="88031" x="1643063" y="1500188"/>
          <p14:tracePt t="88049" x="1660525" y="1500188"/>
          <p14:tracePt t="88069" x="1670050" y="1500188"/>
          <p14:tracePt t="88089" x="1697038" y="1500188"/>
          <p14:tracePt t="88109" x="1724025" y="1500188"/>
          <p14:tracePt t="88130" x="1758950" y="1509713"/>
          <p14:tracePt t="88149" x="1785938" y="1509713"/>
          <p14:tracePt t="88170" x="1803400" y="1527175"/>
          <p14:tracePt t="88190" x="1812925" y="1527175"/>
          <p14:tracePt t="88230" x="1830388" y="1536700"/>
          <p14:tracePt t="88250" x="1839913" y="1554163"/>
          <p14:tracePt t="88270" x="1857375" y="1581150"/>
          <p14:tracePt t="88290" x="1866900" y="1589088"/>
          <p14:tracePt t="88310" x="1866900" y="1598613"/>
          <p14:tracePt t="88330" x="1874838" y="1616075"/>
          <p14:tracePt t="88350" x="1884363" y="1625600"/>
          <p14:tracePt t="88370" x="1893888" y="1652588"/>
          <p14:tracePt t="88390" x="1901825" y="1670050"/>
          <p14:tracePt t="88410" x="1901825" y="1679575"/>
          <p14:tracePt t="88450" x="1901825" y="1697038"/>
          <p14:tracePt t="88490" x="1901825" y="1714500"/>
          <p14:tracePt t="88530" x="1901825" y="1724025"/>
          <p14:tracePt t="88550" x="1901825" y="1741488"/>
          <p14:tracePt t="88607" x="1901825" y="1751013"/>
          <p14:tracePt t="88623" x="1901825" y="1758950"/>
          <p14:tracePt t="88639" x="1901825" y="1768475"/>
          <p14:tracePt t="88650" x="1901825" y="1776413"/>
          <p14:tracePt t="88670" x="1901825" y="1785938"/>
          <p14:tracePt t="88690" x="1901825" y="1803400"/>
          <p14:tracePt t="88730" x="1901825" y="1812925"/>
          <p14:tracePt t="88750" x="1901825" y="1822450"/>
          <p14:tracePt t="88770" x="1901825" y="1839913"/>
          <p14:tracePt t="88790" x="1901825" y="1847850"/>
          <p14:tracePt t="88810" x="1901825" y="1857375"/>
          <p14:tracePt t="88830" x="1901825" y="1866900"/>
          <p14:tracePt t="88850" x="1901825" y="1884363"/>
          <p14:tracePt t="88870" x="1901825" y="1893888"/>
          <p14:tracePt t="88890" x="1901825" y="1901825"/>
          <p14:tracePt t="88910" x="1901825" y="1919288"/>
          <p14:tracePt t="88930" x="1901825" y="1938338"/>
          <p14:tracePt t="88950" x="1893888" y="1946275"/>
          <p14:tracePt t="88970" x="1884363" y="1955800"/>
          <p14:tracePt t="88990" x="1874838" y="1965325"/>
          <p14:tracePt t="89010" x="1857375" y="1982788"/>
          <p14:tracePt t="89030" x="1839913" y="2000250"/>
          <p14:tracePt t="89031" x="1822450" y="2000250"/>
          <p14:tracePt t="89050" x="1803400" y="2017713"/>
          <p14:tracePt t="89070" x="1795463" y="2036763"/>
          <p14:tracePt t="89090" x="1776413" y="2044700"/>
          <p14:tracePt t="89110" x="1768475" y="2044700"/>
          <p14:tracePt t="89130" x="1758950" y="2044700"/>
          <p14:tracePt t="89150" x="1741488" y="2054225"/>
          <p14:tracePt t="89170" x="1724025" y="2062163"/>
          <p14:tracePt t="89190" x="1697038" y="2071688"/>
          <p14:tracePt t="89210" x="1652588" y="2089150"/>
          <p14:tracePt t="89230" x="1643063" y="2089150"/>
          <p14:tracePt t="89250" x="1625600" y="2089150"/>
          <p14:tracePt t="89290" x="1616075" y="2089150"/>
          <p14:tracePt t="89310" x="1598613" y="2089150"/>
          <p14:tracePt t="89330" x="1554163" y="2089150"/>
          <p14:tracePt t="89350" x="1517650" y="2081213"/>
          <p14:tracePt t="89370" x="1473200" y="2062163"/>
          <p14:tracePt t="89391" x="1438275" y="2036763"/>
          <p14:tracePt t="89410" x="1401763" y="2009775"/>
          <p14:tracePt t="89431" x="1374775" y="1973263"/>
          <p14:tracePt t="89451" x="1303338" y="1928813"/>
          <p14:tracePt t="89471" x="1276350" y="1893888"/>
          <p14:tracePt t="89491" x="1250950" y="1839913"/>
          <p14:tracePt t="89511" x="1250950" y="1822450"/>
          <p14:tracePt t="89531" x="1250950" y="1768475"/>
          <p14:tracePt t="89551" x="1250950" y="1751013"/>
          <p14:tracePt t="89571" x="1250950" y="1704975"/>
          <p14:tracePt t="89591" x="1258888" y="1679575"/>
          <p14:tracePt t="89611" x="1285875" y="1652588"/>
          <p14:tracePt t="89631" x="1303338" y="1625600"/>
          <p14:tracePt t="89651" x="1357313" y="1589088"/>
          <p14:tracePt t="89671" x="1393825" y="1554163"/>
          <p14:tracePt t="89691" x="1428750" y="1527175"/>
          <p14:tracePt t="89711" x="1438275" y="1517650"/>
          <p14:tracePt t="89731" x="1473200" y="1500188"/>
          <p14:tracePt t="89751" x="1500188" y="1490663"/>
          <p14:tracePt t="89771" x="1527175" y="1490663"/>
          <p14:tracePt t="89791" x="1562100" y="1490663"/>
          <p14:tracePt t="89811" x="1581150" y="1490663"/>
          <p14:tracePt t="89831" x="1608138" y="1490663"/>
          <p14:tracePt t="89851" x="1633538" y="1500188"/>
          <p14:tracePt t="89871" x="1679575" y="1527175"/>
          <p14:tracePt t="89891" x="1704975" y="1544638"/>
          <p14:tracePt t="89911" x="1751013" y="1571625"/>
          <p14:tracePt t="89931" x="1785938" y="1608138"/>
          <p14:tracePt t="89951" x="1812925" y="1652588"/>
          <p14:tracePt t="89971" x="1822450" y="1670050"/>
          <p14:tracePt t="89991" x="1839913" y="1697038"/>
          <p14:tracePt t="90011" x="1839913" y="1704975"/>
          <p14:tracePt t="90031" x="1847850" y="1731963"/>
          <p14:tracePt t="90051" x="1847850" y="1741488"/>
          <p14:tracePt t="90071" x="1857375" y="1768475"/>
          <p14:tracePt t="90091" x="1857375" y="1785938"/>
          <p14:tracePt t="90111" x="1857375" y="1812925"/>
          <p14:tracePt t="90151" x="1857375" y="1830388"/>
          <p14:tracePt t="90171" x="1857375" y="1839913"/>
          <p14:tracePt t="90191" x="1857375" y="1857375"/>
          <p14:tracePt t="90211" x="1857375" y="1866900"/>
          <p14:tracePt t="90231" x="1866900" y="1893888"/>
          <p14:tracePt t="90251" x="1874838" y="1919288"/>
          <p14:tracePt t="90271" x="1884363" y="1955800"/>
          <p14:tracePt t="90291" x="1893888" y="1982788"/>
          <p14:tracePt t="90311" x="1893888" y="2000250"/>
          <p14:tracePt t="90331" x="1901825" y="2017713"/>
          <p14:tracePt t="90351" x="1901825" y="2044700"/>
          <p14:tracePt t="90371" x="1901825" y="2054225"/>
          <p14:tracePt t="90391" x="1901825" y="2071688"/>
          <p14:tracePt t="90411" x="1901825" y="2081213"/>
          <p14:tracePt t="90431" x="1901825" y="2108200"/>
          <p14:tracePt t="90451" x="1901825" y="2116138"/>
          <p14:tracePt t="90471" x="1901825" y="2133600"/>
          <p14:tracePt t="90491" x="1901825" y="2143125"/>
          <p14:tracePt t="90511" x="1901825" y="2152650"/>
          <p14:tracePt t="90531" x="1901825" y="2160588"/>
          <p14:tracePt t="90664" x="1901825" y="2170113"/>
          <p14:tracePt t="90695" x="1901825" y="2179638"/>
          <p14:tracePt t="90744" x="1901825" y="2187575"/>
          <p14:tracePt t="90759" x="1901825" y="2197100"/>
          <p14:tracePt t="90776" x="1901825" y="2205038"/>
          <p14:tracePt t="90800" x="1901825" y="2214563"/>
          <p14:tracePt t="93712" x="1911350" y="2224088"/>
          <p14:tracePt t="93880" x="1919288" y="2224088"/>
          <p14:tracePt t="93920" x="1919288" y="2232025"/>
          <p14:tracePt t="93928" x="1919288" y="2241550"/>
          <p14:tracePt t="93960" x="1919288" y="2251075"/>
          <p14:tracePt t="94000" x="1928813" y="2251075"/>
          <p14:tracePt t="94128" x="1928813" y="2259013"/>
          <p14:tracePt t="95064" x="1928813" y="2268538"/>
          <p14:tracePt t="95072" x="1928813" y="2276475"/>
          <p14:tracePt t="95080" x="1928813" y="2286000"/>
          <p14:tracePt t="95095" x="1928813" y="2295525"/>
          <p14:tracePt t="95115" x="1928813" y="2303463"/>
          <p14:tracePt t="96416" x="1928813" y="2312988"/>
          <p14:tracePt t="96424" x="1928813" y="2322513"/>
          <p14:tracePt t="96472" x="1928813" y="2330450"/>
          <p14:tracePt t="96504" x="1938338" y="2339975"/>
          <p14:tracePt t="96616" x="1938338" y="2347913"/>
          <p14:tracePt t="96720" x="1938338" y="2357438"/>
          <p14:tracePt t="96736" x="1938338" y="2366963"/>
          <p14:tracePt t="96744" x="1938338" y="2374900"/>
          <p14:tracePt t="96760" x="1938338" y="2393950"/>
          <p14:tracePt t="96776" x="1938338" y="2401888"/>
          <p14:tracePt t="96796" x="1938338" y="2428875"/>
          <p14:tracePt t="96816" x="1938338" y="2473325"/>
          <p14:tracePt t="96836" x="1938338" y="2490788"/>
          <p14:tracePt t="96856" x="1938338" y="2544763"/>
          <p14:tracePt t="96876" x="1938338" y="2571750"/>
          <p14:tracePt t="96896" x="1938338" y="2633663"/>
          <p14:tracePt t="96916" x="1938338" y="2670175"/>
          <p14:tracePt t="96936" x="1938338" y="2732088"/>
          <p14:tracePt t="96956" x="1928813" y="2759075"/>
          <p14:tracePt t="96976" x="1911350" y="2803525"/>
          <p14:tracePt t="96996" x="1901825" y="2813050"/>
          <p14:tracePt t="97016" x="1857375" y="2830513"/>
          <p14:tracePt t="97036" x="1830388" y="2830513"/>
          <p14:tracePt t="97056" x="1758950" y="2830513"/>
          <p14:tracePt t="97076" x="1697038" y="2813050"/>
          <p14:tracePt t="97096" x="1633538" y="2776538"/>
          <p14:tracePt t="97116" x="1589088" y="2751138"/>
          <p14:tracePt t="97136" x="1562100" y="2714625"/>
          <p14:tracePt t="97156" x="1562100" y="2687638"/>
          <p14:tracePt t="97176" x="1562100" y="2598738"/>
          <p14:tracePt t="97197" x="1562100" y="2517775"/>
          <p14:tracePt t="97217" x="1616075" y="2384425"/>
          <p14:tracePt t="97237" x="1660525" y="2303463"/>
          <p14:tracePt t="97257" x="1714500" y="2224088"/>
          <p14:tracePt t="97277" x="1731963" y="2187575"/>
          <p14:tracePt t="97297" x="1768475" y="2170113"/>
          <p14:tracePt t="97317" x="1785938" y="2152650"/>
          <p14:tracePt t="97337" x="1822450" y="2152650"/>
          <p14:tracePt t="97357" x="1857375" y="2152650"/>
          <p14:tracePt t="97377" x="1928813" y="2152650"/>
          <p14:tracePt t="97397" x="1965325" y="2170113"/>
          <p14:tracePt t="97417" x="1982788" y="2197100"/>
          <p14:tracePt t="97437" x="2000250" y="2232025"/>
          <p14:tracePt t="97457" x="2017713" y="2276475"/>
          <p14:tracePt t="97477" x="2027238" y="2322513"/>
          <p14:tracePt t="97497" x="2036763" y="2374900"/>
          <p14:tracePt t="97517" x="2036763" y="2411413"/>
          <p14:tracePt t="97537" x="2036763" y="2465388"/>
          <p14:tracePt t="97557" x="2036763" y="2509838"/>
          <p14:tracePt t="97577" x="2036763" y="2589213"/>
          <p14:tracePt t="97597" x="2027238" y="2633663"/>
          <p14:tracePt t="97617" x="2009775" y="2687638"/>
          <p14:tracePt t="97637" x="2000250" y="2724150"/>
          <p14:tracePt t="97657" x="2000250" y="2768600"/>
          <p14:tracePt t="97677" x="1982788" y="2803525"/>
          <p14:tracePt t="97697" x="1965325" y="2822575"/>
          <p14:tracePt t="97717" x="1965325" y="2830513"/>
          <p14:tracePt t="97769" x="1955800" y="2830513"/>
          <p14:tracePt t="97777" x="1938338" y="2830513"/>
          <p14:tracePt t="97797" x="1893888" y="2822575"/>
          <p14:tracePt t="97817" x="1839913" y="2786063"/>
          <p14:tracePt t="97837" x="1830388" y="2768600"/>
          <p14:tracePt t="97857" x="1830388" y="2724150"/>
          <p14:tracePt t="97877" x="1830388" y="2670175"/>
          <p14:tracePt t="97897" x="1874838" y="2589213"/>
          <p14:tracePt t="97917" x="1911350" y="2544763"/>
          <p14:tracePt t="97937" x="1973263" y="2490788"/>
          <p14:tracePt t="97957" x="2000250" y="2473325"/>
          <p14:tracePt t="97977" x="2044700" y="2446338"/>
          <p14:tracePt t="97997" x="2071688" y="2446338"/>
          <p14:tracePt t="98017" x="2152650" y="2446338"/>
          <p14:tracePt t="98037" x="2205038" y="2455863"/>
          <p14:tracePt t="98057" x="2276475" y="2482850"/>
          <p14:tracePt t="98077" x="2295525" y="2500313"/>
          <p14:tracePt t="98097" x="2330450" y="2536825"/>
          <p14:tracePt t="98117" x="2357438" y="2562225"/>
          <p14:tracePt t="98137" x="2384425" y="2608263"/>
          <p14:tracePt t="98157" x="2393950" y="2652713"/>
          <p14:tracePt t="98177" x="2428875" y="2724150"/>
          <p14:tracePt t="98197" x="2446338" y="2795588"/>
          <p14:tracePt t="98217" x="2500313" y="2911475"/>
          <p14:tracePt t="98237" x="2509838" y="2973388"/>
          <p14:tracePt t="98257" x="2527300" y="3036888"/>
          <p14:tracePt t="98277" x="2527300" y="3062288"/>
          <p14:tracePt t="98297" x="2527300" y="3098800"/>
          <p14:tracePt t="98317" x="2527300" y="3133725"/>
          <p14:tracePt t="98337" x="2527300" y="3197225"/>
          <p14:tracePt t="98357" x="2527300" y="3232150"/>
          <p14:tracePt t="98377" x="2527300" y="3303588"/>
          <p14:tracePt t="98397" x="2527300" y="3330575"/>
          <p14:tracePt t="98417" x="2527300" y="3348038"/>
          <p14:tracePt t="98437" x="2527300" y="3367088"/>
          <p14:tracePt t="98458" x="2527300" y="3375025"/>
          <p14:tracePt t="98529" x="2527300" y="3384550"/>
          <p14:tracePt t="98545" x="2509838" y="3384550"/>
          <p14:tracePt t="98552" x="2490788" y="3384550"/>
          <p14:tracePt t="98560" x="2465388" y="3375025"/>
          <p14:tracePt t="98578" x="2393950" y="3340100"/>
          <p14:tracePt t="98598" x="2312988" y="3322638"/>
          <p14:tracePt t="98618" x="2197100" y="3268663"/>
          <p14:tracePt t="98638" x="2160588" y="3259138"/>
          <p14:tracePt t="98658" x="2160588" y="3251200"/>
          <p14:tracePt t="98678" x="2143125" y="3251200"/>
          <p14:tracePt t="98698" x="2116138" y="3232150"/>
          <p14:tracePt t="98738" x="2081213" y="3232150"/>
          <p14:tracePt t="98758" x="2054225" y="3224213"/>
          <p14:tracePt t="98778" x="2017713" y="3214688"/>
          <p14:tracePt t="98798" x="2000250" y="3214688"/>
          <p14:tracePt t="98818" x="1973263" y="3197225"/>
          <p14:tracePt t="98838" x="1965325" y="3197225"/>
          <p14:tracePt t="98858" x="1946275" y="3197225"/>
          <p14:tracePt t="98878" x="1928813" y="3179763"/>
          <p14:tracePt t="98898" x="1857375" y="3152775"/>
          <p14:tracePt t="98918" x="1822450" y="3133725"/>
          <p14:tracePt t="98938" x="1776413" y="3098800"/>
          <p14:tracePt t="98958" x="1751013" y="3071813"/>
          <p14:tracePt t="98978" x="1751013" y="3062288"/>
          <p14:tracePt t="98998" x="1741488" y="3062288"/>
          <p14:tracePt t="99018" x="1741488" y="3054350"/>
          <p14:tracePt t="99169" x="1741488" y="3044825"/>
          <p14:tracePt t="99177" x="1731963" y="3044825"/>
          <p14:tracePt t="99192" x="1731963" y="3036888"/>
          <p14:tracePt t="99208" x="1724025" y="3027363"/>
          <p14:tracePt t="99218" x="1714500" y="3017838"/>
          <p14:tracePt t="99238" x="1697038" y="3017838"/>
          <p14:tracePt t="99258" x="1643063" y="3017838"/>
          <p14:tracePt t="99278" x="1616075" y="3017838"/>
          <p14:tracePt t="99298" x="1589088" y="3017838"/>
          <p14:tracePt t="99318" x="1581150" y="3017838"/>
          <p14:tracePt t="99338" x="1581150" y="3036888"/>
          <p14:tracePt t="99358" x="1581150" y="3054350"/>
          <p14:tracePt t="99378" x="1581150" y="3098800"/>
          <p14:tracePt t="99398" x="1581150" y="3133725"/>
          <p14:tracePt t="99418" x="1581150" y="3205163"/>
          <p14:tracePt t="99438" x="1598613" y="3268663"/>
          <p14:tracePt t="99458" x="1625600" y="3348038"/>
          <p14:tracePt t="99478" x="1643063" y="3402013"/>
          <p14:tracePt t="99498" x="1660525" y="3482975"/>
          <p14:tracePt t="99518" x="1660525" y="3544888"/>
          <p14:tracePt t="99538" x="1660525" y="3652838"/>
          <p14:tracePt t="99559" x="1660525" y="3724275"/>
          <p14:tracePt t="99579" x="1660525" y="3840163"/>
          <p14:tracePt t="99598" x="1670050" y="3938588"/>
          <p14:tracePt t="99618" x="1697038" y="4098925"/>
          <p14:tracePt t="99638" x="1714500" y="4187825"/>
          <p14:tracePt t="99659" x="1731963" y="4276725"/>
          <p14:tracePt t="99679" x="1751013" y="4322763"/>
          <p14:tracePt t="99699" x="1751013" y="4367213"/>
          <p14:tracePt t="99719" x="1751013" y="4375150"/>
          <p14:tracePt t="99739" x="1751013" y="4411663"/>
          <p14:tracePt t="99759" x="1751013" y="4446588"/>
          <p14:tracePt t="99779" x="1768475" y="4518025"/>
          <p14:tracePt t="99799" x="1776413" y="4572000"/>
          <p14:tracePt t="99819" x="1776413" y="4625975"/>
          <p14:tracePt t="99839" x="1776413" y="4652963"/>
          <p14:tracePt t="99859" x="1776413" y="4714875"/>
          <p14:tracePt t="99879" x="1776413" y="4751388"/>
          <p14:tracePt t="99899" x="1776413" y="4803775"/>
          <p14:tracePt t="99919" x="1776413" y="4848225"/>
          <p14:tracePt t="99939" x="1795463" y="4919663"/>
          <p14:tracePt t="99959" x="1803400" y="4956175"/>
          <p14:tracePt t="99979" x="1812925" y="5037138"/>
          <p14:tracePt t="99999" x="1830388" y="5072063"/>
          <p14:tracePt t="100019" x="1847850" y="5108575"/>
          <p14:tracePt t="100039" x="1847850" y="5116513"/>
          <p14:tracePt t="100121" x="1847850" y="5126038"/>
          <p14:tracePt t="100145" x="1847850" y="5133975"/>
          <p14:tracePt t="100169" x="1847850" y="5143500"/>
          <p14:tracePt t="100305" x="1847850" y="5153025"/>
          <p14:tracePt t="100329" x="1847850" y="5160963"/>
          <p14:tracePt t="100361" x="1847850" y="5170488"/>
          <p14:tracePt t="100377" x="1847850" y="5180013"/>
          <p14:tracePt t="100393" x="1847850" y="5187950"/>
          <p14:tracePt t="100408" x="1847850" y="5197475"/>
          <p14:tracePt t="100424" x="1847850" y="5205413"/>
          <p14:tracePt t="100441" x="1857375" y="5224463"/>
          <p14:tracePt t="100459" x="1866900" y="5241925"/>
          <p14:tracePt t="100479" x="1866900" y="5251450"/>
          <p14:tracePt t="100529" x="1866900" y="5259388"/>
          <p14:tracePt t="100545" x="1866900" y="5268913"/>
          <p14:tracePt t="100745" x="1866900" y="5259388"/>
          <p14:tracePt t="100761" x="1866900" y="5251450"/>
          <p14:tracePt t="100769" x="1866900" y="5241925"/>
          <p14:tracePt t="100779" x="1866900" y="5232400"/>
          <p14:tracePt t="100799" x="1866900" y="5224463"/>
          <p14:tracePt t="100819" x="1866900" y="5197475"/>
          <p14:tracePt t="100839" x="1866900" y="5187950"/>
          <p14:tracePt t="100859" x="1866900" y="5153025"/>
          <p14:tracePt t="100879" x="1866900" y="5143500"/>
          <p14:tracePt t="100899" x="1866900" y="5116513"/>
          <p14:tracePt t="100919" x="1866900" y="5099050"/>
          <p14:tracePt t="100940" x="1866900" y="5089525"/>
          <p14:tracePt t="100980" x="1866900" y="5072063"/>
          <p14:tracePt t="101020" x="1866900" y="5054600"/>
          <p14:tracePt t="101040" x="1866900" y="5045075"/>
          <p14:tracePt t="101060" x="1866900" y="5027613"/>
          <p14:tracePt t="101080" x="1866900" y="5000625"/>
          <p14:tracePt t="101100" x="1866900" y="4973638"/>
          <p14:tracePt t="101120" x="1866900" y="4938713"/>
          <p14:tracePt t="101139" x="1866900" y="4902200"/>
          <p14:tracePt t="101160" x="1866900" y="4884738"/>
          <p14:tracePt t="101180" x="1866900" y="4875213"/>
          <p14:tracePt t="101200" x="1866900" y="4857750"/>
          <p14:tracePt t="101220" x="1866900" y="4830763"/>
          <p14:tracePt t="101240" x="1866900" y="4822825"/>
          <p14:tracePt t="101260" x="1866900" y="4803775"/>
          <p14:tracePt t="101280" x="1866900" y="4795838"/>
          <p14:tracePt t="101300" x="1866900" y="4776788"/>
          <p14:tracePt t="101320" x="1866900" y="4759325"/>
          <p14:tracePt t="101340" x="1866900" y="4741863"/>
          <p14:tracePt t="101360" x="1866900" y="4732338"/>
          <p14:tracePt t="101380" x="1866900" y="4714875"/>
          <p14:tracePt t="101400" x="1866900" y="4697413"/>
          <p14:tracePt t="101420" x="1866900" y="4679950"/>
          <p14:tracePt t="101440" x="1866900" y="4670425"/>
          <p14:tracePt t="101460" x="1866900" y="4652963"/>
          <p14:tracePt t="101500" x="1866900" y="4643438"/>
          <p14:tracePt t="101520" x="1866900" y="4633913"/>
          <p14:tracePt t="101540" x="1857375" y="4616450"/>
          <p14:tracePt t="101580" x="1857375" y="4589463"/>
          <p14:tracePt t="101600" x="1847850" y="4589463"/>
          <p14:tracePt t="101620" x="1847850" y="4562475"/>
          <p14:tracePt t="101640" x="1847850" y="4554538"/>
          <p14:tracePt t="101660" x="1839913" y="4537075"/>
          <p14:tracePt t="101680" x="1839913" y="4527550"/>
          <p14:tracePt t="101700" x="1839913" y="4510088"/>
          <p14:tracePt t="101720" x="1839913" y="4500563"/>
          <p14:tracePt t="101740" x="1839913" y="4491038"/>
          <p14:tracePt t="101760" x="1839913" y="4473575"/>
          <p14:tracePt t="101780" x="1839913" y="4465638"/>
          <p14:tracePt t="101800" x="1830388" y="4446588"/>
          <p14:tracePt t="101820" x="1830388" y="4438650"/>
          <p14:tracePt t="101840" x="1822450" y="4411663"/>
          <p14:tracePt t="101860" x="1812925" y="4402138"/>
          <p14:tracePt t="101880" x="1812925" y="4375150"/>
          <p14:tracePt t="101900" x="1812925" y="4367213"/>
          <p14:tracePt t="101920" x="1803400" y="4357688"/>
          <p14:tracePt t="101940" x="1803400" y="4348163"/>
          <p14:tracePt t="101961" x="1803400" y="4330700"/>
          <p14:tracePt t="102000" x="1795463" y="4322763"/>
          <p14:tracePt t="102020" x="1795463" y="4313238"/>
          <p14:tracePt t="102040" x="1795463" y="4303713"/>
          <p14:tracePt t="102073" x="1795463" y="4295775"/>
          <p14:tracePt t="102121" x="1795463" y="4286250"/>
          <p14:tracePt t="102137" x="1795463" y="4276725"/>
          <p14:tracePt t="102145" x="1795463" y="4268788"/>
          <p14:tracePt t="102161" x="1795463" y="4259263"/>
          <p14:tracePt t="102180" x="1795463" y="4241800"/>
          <p14:tracePt t="102201" x="1795463" y="4214813"/>
          <p14:tracePt t="102220" x="1795463" y="4205288"/>
          <p14:tracePt t="102241" x="1795463" y="4197350"/>
          <p14:tracePt t="102261" x="1795463" y="4179888"/>
          <p14:tracePt t="102281" x="1795463" y="4170363"/>
          <p14:tracePt t="102301" x="1785938" y="4152900"/>
          <p14:tracePt t="102321" x="1785938" y="4143375"/>
          <p14:tracePt t="102341" x="1785938" y="4133850"/>
          <p14:tracePt t="102361" x="1785938" y="4116388"/>
          <p14:tracePt t="102401" x="1785938" y="4108450"/>
          <p14:tracePt t="102433" x="1785938" y="4098925"/>
          <p14:tracePt t="102449" x="1785938" y="4089400"/>
          <p14:tracePt t="102461" x="1785938" y="4081463"/>
          <p14:tracePt t="102481" x="1785938" y="4071938"/>
          <p14:tracePt t="102501" x="1785938" y="4062413"/>
          <p14:tracePt t="102521" x="1785938" y="4044950"/>
          <p14:tracePt t="102541" x="1785938" y="4037013"/>
          <p14:tracePt t="102561" x="1785938" y="4010025"/>
          <p14:tracePt t="102581" x="1785938" y="3990975"/>
          <p14:tracePt t="102601" x="1785938" y="3946525"/>
          <p14:tracePt t="102621" x="1785938" y="3929063"/>
          <p14:tracePt t="102641" x="1785938" y="3911600"/>
          <p14:tracePt t="102661" x="1785938" y="3902075"/>
          <p14:tracePt t="102681" x="1785938" y="3875088"/>
          <p14:tracePt t="102701" x="1785938" y="3867150"/>
          <p14:tracePt t="102741" x="1785938" y="3857625"/>
          <p14:tracePt t="102761" x="1785938" y="3840163"/>
          <p14:tracePt t="102781" x="1785938" y="3822700"/>
          <p14:tracePt t="102801" x="1785938" y="3786188"/>
          <p14:tracePt t="102821" x="1785938" y="3768725"/>
          <p14:tracePt t="102841" x="1785938" y="3732213"/>
          <p14:tracePt t="102861" x="1776413" y="3687763"/>
          <p14:tracePt t="102881" x="1776413" y="3571875"/>
          <p14:tracePt t="102901" x="1768475" y="3500438"/>
          <p14:tracePt t="102921" x="1741488" y="3402013"/>
          <p14:tracePt t="102941" x="1731963" y="3357563"/>
          <p14:tracePt t="102961" x="1724025" y="3241675"/>
          <p14:tracePt t="102981" x="1704975" y="3143250"/>
          <p14:tracePt t="103001" x="1697038" y="3044825"/>
          <p14:tracePt t="103021" x="1697038" y="2982913"/>
          <p14:tracePt t="103041" x="1697038" y="2928938"/>
          <p14:tracePt t="103061" x="1697038" y="2901950"/>
          <p14:tracePt t="103081" x="1697038" y="2840038"/>
          <p14:tracePt t="103101" x="1697038" y="2803525"/>
          <p14:tracePt t="103121" x="1697038" y="2759075"/>
          <p14:tracePt t="103141" x="1697038" y="2741613"/>
          <p14:tracePt t="103161" x="1697038" y="2687638"/>
          <p14:tracePt t="103181" x="1697038" y="2652713"/>
          <p14:tracePt t="103201" x="1697038" y="2598738"/>
          <p14:tracePt t="103221" x="1697038" y="2571750"/>
          <p14:tracePt t="103241" x="1704975" y="2536825"/>
          <p14:tracePt t="103261" x="1714500" y="2517775"/>
          <p14:tracePt t="103281" x="1724025" y="2482850"/>
          <p14:tracePt t="103301" x="1731963" y="2465388"/>
          <p14:tracePt t="103321" x="1751013" y="2428875"/>
          <p14:tracePt t="103341" x="1758950" y="2393950"/>
          <p14:tracePt t="103361" x="1776413" y="2347913"/>
          <p14:tracePt t="103382" x="1795463" y="2295525"/>
          <p14:tracePt t="103401" x="1812925" y="2232025"/>
          <p14:tracePt t="103421" x="1822450" y="2214563"/>
          <p14:tracePt t="103441" x="1830388" y="2214563"/>
          <p14:tracePt t="103461" x="1830388" y="2205038"/>
          <p14:tracePt t="105201" x="1830388" y="2214563"/>
          <p14:tracePt t="105209" x="1830388" y="2232025"/>
          <p14:tracePt t="105223" x="1830388" y="2251075"/>
          <p14:tracePt t="105243" x="1830388" y="2286000"/>
          <p14:tracePt t="105263" x="1830388" y="2303463"/>
          <p14:tracePt t="105283" x="1830388" y="2347913"/>
          <p14:tracePt t="105303" x="1839913" y="2374900"/>
          <p14:tracePt t="105323" x="1839913" y="2393950"/>
          <p14:tracePt t="105343" x="1839913" y="2411413"/>
          <p14:tracePt t="105363" x="1839913" y="2419350"/>
          <p14:tracePt t="105465" x="1830388" y="2419350"/>
          <p14:tracePt t="105489" x="1812925" y="2411413"/>
          <p14:tracePt t="105497" x="1803400" y="2401888"/>
          <p14:tracePt t="105505" x="1795463" y="2393950"/>
          <p14:tracePt t="105523" x="1776413" y="2384425"/>
          <p14:tracePt t="105543" x="1768475" y="2384425"/>
          <p14:tracePt t="105633" x="1768475" y="2393950"/>
          <p14:tracePt t="105641" x="1768475" y="2401888"/>
          <p14:tracePt t="105649" x="1768475" y="2419350"/>
          <p14:tracePt t="105663" x="1776413" y="2438400"/>
          <p14:tracePt t="105683" x="1812925" y="2517775"/>
          <p14:tracePt t="105703" x="1830388" y="2571750"/>
          <p14:tracePt t="105723" x="1866900" y="2660650"/>
          <p14:tracePt t="105743" x="1874838" y="2724150"/>
          <p14:tracePt t="105763" x="1901825" y="2822575"/>
          <p14:tracePt t="105783" x="1911350" y="2884488"/>
          <p14:tracePt t="105803" x="1946275" y="3000375"/>
          <p14:tracePt t="105823" x="1990725" y="3108325"/>
          <p14:tracePt t="105843" x="2044700" y="3259138"/>
          <p14:tracePt t="105863" x="2081213" y="3357563"/>
          <p14:tracePt t="105883" x="2125663" y="3465513"/>
          <p14:tracePt t="105903" x="2133600" y="3517900"/>
          <p14:tracePt t="105923" x="2160588" y="3589338"/>
          <p14:tracePt t="105943" x="2179638" y="3625850"/>
          <p14:tracePt t="105963" x="2205038" y="3687763"/>
          <p14:tracePt t="105983" x="2224088" y="3724275"/>
          <p14:tracePt t="106003" x="2232025" y="3751263"/>
          <p14:tracePt t="106023" x="2241550" y="3776663"/>
          <p14:tracePt t="106043" x="2268538" y="3813175"/>
          <p14:tracePt t="106064" x="2286000" y="3830638"/>
          <p14:tracePt t="106084" x="2303463" y="3848100"/>
          <p14:tracePt t="106104" x="2312988" y="3857625"/>
          <p14:tracePt t="106144" x="2312988" y="3875088"/>
          <p14:tracePt t="106184" x="2312988" y="3884613"/>
          <p14:tracePt t="106273" x="2322513" y="3884613"/>
          <p14:tracePt t="106289" x="2330450" y="3875088"/>
          <p14:tracePt t="106297" x="2330450" y="3867150"/>
          <p14:tracePt t="106306" x="2339975" y="3857625"/>
          <p14:tracePt t="106324" x="2339975" y="3840163"/>
          <p14:tracePt t="106344" x="2347913" y="3822700"/>
          <p14:tracePt t="106364" x="2347913" y="3803650"/>
          <p14:tracePt t="106384" x="2347913" y="3795713"/>
          <p14:tracePt t="106424" x="2347913" y="3786188"/>
          <p14:tracePt t="106457" x="2347913" y="3776663"/>
          <p14:tracePt t="106529" x="2347913" y="3768725"/>
          <p14:tracePt t="106794" x="2347913" y="3759200"/>
          <p14:tracePt t="106809" x="2347913" y="3751263"/>
          <p14:tracePt t="106817" x="2357438" y="3741738"/>
          <p14:tracePt t="106841" x="2357438" y="3732213"/>
          <p14:tracePt t="106857" x="2357438" y="3724275"/>
          <p14:tracePt t="107106" x="2347913" y="3724275"/>
          <p14:tracePt t="107121" x="2347913" y="3732213"/>
          <p14:tracePt t="107129" x="2347913" y="3751263"/>
          <p14:tracePt t="107144" x="2347913" y="3759200"/>
          <p14:tracePt t="107164" x="2347913" y="3795713"/>
          <p14:tracePt t="107184" x="2347913" y="3840163"/>
          <p14:tracePt t="107204" x="2347913" y="3946525"/>
          <p14:tracePt t="107224" x="2347913" y="4017963"/>
          <p14:tracePt t="107244" x="2366963" y="4089400"/>
          <p14:tracePt t="107264" x="2384425" y="4179888"/>
          <p14:tracePt t="107284" x="2393950" y="4259263"/>
          <p14:tracePt t="107304" x="2393950" y="4330700"/>
          <p14:tracePt t="107324" x="2393950" y="4411663"/>
          <p14:tracePt t="107345" x="2393950" y="4473575"/>
          <p14:tracePt t="107365" x="2401888" y="4598988"/>
          <p14:tracePt t="107385" x="2419350" y="4660900"/>
          <p14:tracePt t="107405" x="2428875" y="4732338"/>
          <p14:tracePt t="107425" x="2438400" y="4786313"/>
          <p14:tracePt t="107445" x="2438400" y="4857750"/>
          <p14:tracePt t="107465" x="2438400" y="4911725"/>
          <p14:tracePt t="107485" x="2438400" y="5010150"/>
          <p14:tracePt t="107505" x="2438400" y="5072063"/>
          <p14:tracePt t="107525" x="2438400" y="5143500"/>
          <p14:tracePt t="107545" x="2438400" y="5187950"/>
          <p14:tracePt t="107565" x="2438400" y="5241925"/>
          <p14:tracePt t="107585" x="2438400" y="5268913"/>
          <p14:tracePt t="107605" x="2438400" y="5295900"/>
          <p14:tracePt t="107625" x="2438400" y="5322888"/>
          <p14:tracePt t="107645" x="2438400" y="5357813"/>
          <p14:tracePt t="107665" x="2438400" y="5394325"/>
          <p14:tracePt t="107685" x="2438400" y="5465763"/>
          <p14:tracePt t="107705" x="2428875" y="5518150"/>
          <p14:tracePt t="107725" x="2419350" y="5554663"/>
          <p14:tracePt t="107745" x="2411413" y="5581650"/>
          <p14:tracePt t="107810" x="2411413" y="5589588"/>
          <p14:tracePt t="107858" x="2411413" y="5599113"/>
          <p14:tracePt t="107977" x="2401888" y="5608638"/>
          <p14:tracePt t="107994" x="2384425" y="5608638"/>
          <p14:tracePt t="108010" x="2374900" y="5608638"/>
          <p14:tracePt t="108026" x="2366963" y="5608638"/>
          <p14:tracePt t="108042" x="2357438" y="5608638"/>
          <p14:tracePt t="108114" x="2347913" y="5608638"/>
          <p14:tracePt t="108130" x="2330450" y="5616575"/>
          <p14:tracePt t="108170" x="2330450" y="5626100"/>
          <p14:tracePt t="108177" x="2322513" y="5626100"/>
          <p14:tracePt t="108193" x="2312988" y="5634038"/>
          <p14:tracePt t="108205" x="2303463" y="5634038"/>
          <p14:tracePt t="108225" x="2276475" y="5634038"/>
          <p14:tracePt t="108245" x="2259013" y="5634038"/>
          <p14:tracePt t="108265" x="2241550" y="5634038"/>
          <p14:tracePt t="108306" x="2232025" y="5634038"/>
          <p14:tracePt t="108325" x="2214563" y="5634038"/>
          <p14:tracePt t="108345" x="2187575" y="5634038"/>
          <p14:tracePt t="108365" x="2160588" y="5634038"/>
          <p14:tracePt t="108385" x="2116138" y="5634038"/>
          <p14:tracePt t="108405" x="2098675" y="5634038"/>
          <p14:tracePt t="108425" x="2089150" y="5634038"/>
          <p14:tracePt t="108490" x="2081213" y="5634038"/>
          <p14:tracePt t="108498" x="2071688" y="5634038"/>
          <p14:tracePt t="108505" x="2054225" y="5634038"/>
          <p14:tracePt t="108525" x="2044700" y="5634038"/>
          <p14:tracePt t="108545" x="2000250" y="5634038"/>
          <p14:tracePt t="108565" x="1973263" y="5634038"/>
          <p14:tracePt t="108585" x="1955800" y="5626100"/>
          <p14:tracePt t="108606" x="1946275" y="5634038"/>
          <p14:tracePt t="108674" x="1946275" y="5661025"/>
          <p14:tracePt t="108682" x="1938338" y="5697538"/>
          <p14:tracePt t="108690" x="1938338" y="5715000"/>
          <p14:tracePt t="108706" x="1928813" y="5724525"/>
          <p14:tracePt t="108726" x="1928813" y="5751513"/>
          <p14:tracePt t="108746" x="1919288" y="5759450"/>
          <p14:tracePt t="108786" x="1901825" y="5759450"/>
          <p14:tracePt t="108806" x="1884363" y="5759450"/>
          <p14:tracePt t="108946" x="1884363" y="5751513"/>
          <p14:tracePt t="110058" x="1884363" y="5741988"/>
          <p14:tracePt t="110066" x="1884363" y="5732463"/>
          <p14:tracePt t="110074" x="1901825" y="5715000"/>
          <p14:tracePt t="110087" x="1911350" y="5705475"/>
          <p14:tracePt t="110107" x="1955800" y="5643563"/>
          <p14:tracePt t="110127" x="1973263" y="5608638"/>
          <p14:tracePt t="110147" x="2000250" y="5572125"/>
          <p14:tracePt t="110167" x="2017713" y="5545138"/>
          <p14:tracePt t="110187" x="2036763" y="5510213"/>
          <p14:tracePt t="110207" x="2044700" y="5491163"/>
          <p14:tracePt t="110227" x="2054225" y="5483225"/>
          <p14:tracePt t="110267" x="2062163" y="5465763"/>
          <p14:tracePt t="110287" x="2062163" y="5456238"/>
          <p14:tracePt t="110307" x="2062163" y="5429250"/>
          <p14:tracePt t="110327" x="2062163" y="5411788"/>
          <p14:tracePt t="110347" x="2071688" y="5375275"/>
          <p14:tracePt t="110367" x="2071688" y="5367338"/>
          <p14:tracePt t="110387" x="2089150" y="5330825"/>
          <p14:tracePt t="110407" x="2108200" y="5286375"/>
          <p14:tracePt t="110427" x="2133600" y="5205413"/>
          <p14:tracePt t="110447" x="2143125" y="5143500"/>
          <p14:tracePt t="110467" x="2152650" y="5089525"/>
          <p14:tracePt t="110487" x="2160588" y="5054600"/>
          <p14:tracePt t="110507" x="2187575" y="5010150"/>
          <p14:tracePt t="110527" x="2214563" y="4983163"/>
          <p14:tracePt t="110547" x="2241550" y="4919663"/>
          <p14:tracePt t="110567" x="2268538" y="4884738"/>
          <p14:tracePt t="110587" x="2286000" y="4840288"/>
          <p14:tracePt t="110607" x="2295525" y="4830763"/>
          <p14:tracePt t="110627" x="2303463" y="4813300"/>
          <p14:tracePt t="110647" x="2303463" y="4795838"/>
          <p14:tracePt t="110667" x="2303463" y="4768850"/>
          <p14:tracePt t="110687" x="2312988" y="4751388"/>
          <p14:tracePt t="110754" x="2322513" y="4751388"/>
          <p14:tracePt t="110858" x="2330450" y="4741863"/>
          <p14:tracePt t="110946" x="2330450" y="4732338"/>
          <p14:tracePt t="110962" x="2330450" y="4714875"/>
          <p14:tracePt t="110978" x="2330450" y="4705350"/>
          <p14:tracePt t="110987" x="2339975" y="4697413"/>
          <p14:tracePt t="111010" x="2339975" y="4687888"/>
          <p14:tracePt t="111082" x="2339975" y="4679950"/>
          <p14:tracePt t="111114" x="2339975" y="4670425"/>
          <p14:tracePt t="111130" x="2339975" y="4660900"/>
          <p14:tracePt t="111138" x="2347913" y="4652963"/>
          <p14:tracePt t="111147" x="2347913" y="4643438"/>
          <p14:tracePt t="111170" x="2347913" y="4633913"/>
          <p14:tracePt t="111210" x="2357438" y="4625975"/>
          <p14:tracePt t="111250" x="2357438" y="4608513"/>
          <p14:tracePt t="111322" x="2357438" y="4598988"/>
          <p14:tracePt t="111338" x="2366963" y="4589463"/>
          <p14:tracePt t="111346" x="2374900" y="4581525"/>
          <p14:tracePt t="111370" x="2384425" y="4572000"/>
          <p14:tracePt t="111458" x="2393950" y="4572000"/>
          <p14:tracePt t="111474" x="2401888" y="4562475"/>
          <p14:tracePt t="111490" x="2411413" y="4554538"/>
          <p14:tracePt t="111498" x="2411413" y="4545013"/>
          <p14:tracePt t="111508" x="2419350" y="4545013"/>
          <p14:tracePt t="111528" x="2428875" y="4545013"/>
          <p14:tracePt t="111578" x="2438400" y="4545013"/>
          <p14:tracePt t="111602" x="2446338" y="4545013"/>
          <p14:tracePt t="111610" x="2455863" y="4545013"/>
          <p14:tracePt t="111618" x="2465388" y="4545013"/>
          <p14:tracePt t="111682" x="2473325" y="4545013"/>
          <p14:tracePt t="111690" x="2482850" y="4545013"/>
          <p14:tracePt t="111706" x="2490788" y="4545013"/>
          <p14:tracePt t="111786" x="2500313" y="4545013"/>
          <p14:tracePt t="111794" x="2509838" y="4545013"/>
          <p14:tracePt t="111810" x="2517775" y="4545013"/>
          <p14:tracePt t="111828" x="2536825" y="4537075"/>
          <p14:tracePt t="111848" x="2544763" y="4527550"/>
          <p14:tracePt t="111868" x="2554288" y="4518025"/>
          <p14:tracePt t="111908" x="2562225" y="4510088"/>
          <p14:tracePt t="112346" x="2571750" y="4510088"/>
          <p14:tracePt t="113218" x="2589213" y="4510088"/>
          <p14:tracePt t="113226" x="2598738" y="4510088"/>
          <p14:tracePt t="113234" x="2608263" y="4510088"/>
          <p14:tracePt t="113249" x="2625725" y="4500563"/>
          <p14:tracePt t="113269" x="2660650" y="4483100"/>
          <p14:tracePt t="113289" x="2687638" y="4473575"/>
          <p14:tracePt t="113309" x="2705100" y="4456113"/>
          <p14:tracePt t="113329" x="2705100" y="4446588"/>
          <p14:tracePt t="113349" x="2714625" y="4429125"/>
          <p14:tracePt t="113389" x="2714625" y="4419600"/>
          <p14:tracePt t="113409" x="2714625" y="4402138"/>
          <p14:tracePt t="113429" x="2714625" y="4394200"/>
          <p14:tracePt t="113449" x="2714625" y="4375150"/>
          <p14:tracePt t="113469" x="2714625" y="4357688"/>
          <p14:tracePt t="113514" x="2724150" y="4348163"/>
          <p14:tracePt t="113578" x="2724150" y="4357688"/>
          <p14:tracePt t="113586" x="2724150" y="4367213"/>
          <p14:tracePt t="113594" x="2724150" y="4375150"/>
          <p14:tracePt t="113609" x="2724150" y="4394200"/>
          <p14:tracePt t="113629" x="2724150" y="4446588"/>
          <p14:tracePt t="113649" x="2724150" y="4483100"/>
          <p14:tracePt t="113669" x="2724150" y="4554538"/>
          <p14:tracePt t="113689" x="2724150" y="4589463"/>
          <p14:tracePt t="113710" x="2724150" y="4643438"/>
          <p14:tracePt t="113730" x="2724150" y="4687888"/>
          <p14:tracePt t="113750" x="2724150" y="4724400"/>
          <p14:tracePt t="113770" x="2724150" y="4768850"/>
          <p14:tracePt t="113790" x="2724150" y="4786313"/>
          <p14:tracePt t="113810" x="2724150" y="4813300"/>
          <p14:tracePt t="113830" x="2724150" y="4830763"/>
          <p14:tracePt t="113850" x="2724150" y="4840288"/>
          <p14:tracePt t="113890" x="2724150" y="4857750"/>
          <p14:tracePt t="113910" x="2724150" y="4867275"/>
          <p14:tracePt t="113930" x="2714625" y="4894263"/>
          <p14:tracePt t="113950" x="2714625" y="4911725"/>
          <p14:tracePt t="113970" x="2705100" y="4946650"/>
          <p14:tracePt t="113990" x="2705100" y="4956175"/>
          <p14:tracePt t="114010" x="2697163" y="4983163"/>
          <p14:tracePt t="114050" x="2697163" y="4991100"/>
          <p14:tracePt t="114070" x="2697163" y="5010150"/>
          <p14:tracePt t="114090" x="2697163" y="5037138"/>
          <p14:tracePt t="114110" x="2697163" y="5045075"/>
          <p14:tracePt t="114130" x="2697163" y="5054600"/>
          <p14:tracePt t="114150" x="2697163" y="5062538"/>
          <p14:tracePt t="114898" x="2697163" y="5054600"/>
          <p14:tracePt t="114914" x="2697163" y="5037138"/>
          <p14:tracePt t="114923" x="2705100" y="5027613"/>
          <p14:tracePt t="114930" x="2705100" y="5000625"/>
          <p14:tracePt t="114950" x="2732088" y="4946650"/>
          <p14:tracePt t="114970" x="2759075" y="4840288"/>
          <p14:tracePt t="114990" x="2786063" y="4795838"/>
          <p14:tracePt t="115011" x="2813050" y="4751388"/>
          <p14:tracePt t="115031" x="2830513" y="4724400"/>
          <p14:tracePt t="115050" x="2911475" y="4625975"/>
          <p14:tracePt t="115071" x="3009900" y="4483100"/>
          <p14:tracePt t="115091" x="3187700" y="4224338"/>
          <p14:tracePt t="115111" x="3259138" y="4037013"/>
          <p14:tracePt t="115131" x="3322638" y="3822700"/>
          <p14:tracePt t="115151" x="3330575" y="3714750"/>
          <p14:tracePt t="115171" x="3286125" y="3490913"/>
          <p14:tracePt t="115191" x="3241675" y="3375025"/>
          <p14:tracePt t="115211" x="3179763" y="3286125"/>
          <p14:tracePt t="115231" x="3089275" y="3232150"/>
          <p14:tracePt t="115251" x="2990850" y="3187700"/>
          <p14:tracePt t="115271" x="2919413" y="3160713"/>
          <p14:tracePt t="115291" x="2867025" y="3143250"/>
          <p14:tracePt t="115311" x="2830513" y="3133725"/>
          <p14:tracePt t="115331" x="2795588" y="3133725"/>
          <p14:tracePt t="115351" x="2751138" y="3133725"/>
          <p14:tracePt t="115371" x="2660650" y="3133725"/>
          <p14:tracePt t="115391" x="2581275" y="3133725"/>
          <p14:tracePt t="115411" x="2419350" y="3108325"/>
          <p14:tracePt t="115431" x="2339975" y="3108325"/>
          <p14:tracePt t="115451" x="2286000" y="3108325"/>
          <p14:tracePt t="115471" x="2251075" y="3108325"/>
          <p14:tracePt t="115491" x="2214563" y="3152775"/>
          <p14:tracePt t="115511" x="2197100" y="3197225"/>
          <p14:tracePt t="115531" x="2187575" y="3259138"/>
          <p14:tracePt t="115551" x="2187575" y="3313113"/>
          <p14:tracePt t="115571" x="2251075" y="3384550"/>
          <p14:tracePt t="115591" x="2347913" y="3438525"/>
          <p14:tracePt t="115611" x="2500313" y="3490913"/>
          <p14:tracePt t="115631" x="2544763" y="3490913"/>
          <p14:tracePt t="115651" x="2589213" y="3490913"/>
          <p14:tracePt t="115671" x="2598738" y="3490913"/>
          <p14:tracePt t="115739" x="2589213" y="3490913"/>
          <p14:tracePt t="115746" x="2571750" y="3490913"/>
          <p14:tracePt t="115754" x="2536825" y="3490913"/>
          <p14:tracePt t="115771" x="2465388" y="3473450"/>
          <p14:tracePt t="115791" x="2357438" y="3438525"/>
          <p14:tracePt t="115811" x="2276475" y="3411538"/>
          <p14:tracePt t="115922" x="2276475" y="3402013"/>
          <p14:tracePt t="115938" x="2295525" y="3402013"/>
          <p14:tracePt t="115946" x="2312988" y="3402013"/>
          <p14:tracePt t="115954" x="2347913" y="3402013"/>
          <p14:tracePt t="115971" x="2419350" y="3411538"/>
          <p14:tracePt t="115991" x="2473325" y="3411538"/>
          <p14:tracePt t="116011" x="2490788" y="3411538"/>
          <p14:tracePt t="116066" x="2465388" y="3411538"/>
          <p14:tracePt t="116074" x="2438400" y="3411538"/>
          <p14:tracePt t="116091" x="2384425" y="3394075"/>
          <p14:tracePt t="116111" x="2347913" y="3394075"/>
          <p14:tracePt t="116131" x="2268538" y="3375025"/>
          <p14:tracePt t="116151" x="2259013" y="3367088"/>
          <p14:tracePt t="116235" x="2251075" y="3367088"/>
          <p14:tracePt t="116259" x="2259013" y="3375025"/>
          <p14:tracePt t="116266" x="2276475" y="3384550"/>
          <p14:tracePt t="116275" x="2295525" y="3394075"/>
          <p14:tracePt t="116292" x="2330450" y="3394075"/>
          <p14:tracePt t="116312" x="2384425" y="3402013"/>
          <p14:tracePt t="116332" x="2428875" y="3411538"/>
          <p14:tracePt t="116395" x="2428875" y="3419475"/>
          <p14:tracePt t="116419" x="2428875" y="3429000"/>
          <p14:tracePt t="116435" x="2419350" y="3429000"/>
          <p14:tracePt t="116443" x="2401888" y="3429000"/>
          <p14:tracePt t="116458" x="2384425" y="3429000"/>
          <p14:tracePt t="116472" x="2374900" y="3429000"/>
          <p14:tracePt t="116492" x="2347913" y="3429000"/>
          <p14:tracePt t="116512" x="2339975" y="3429000"/>
          <p14:tracePt t="116587" x="2347913" y="3429000"/>
          <p14:tracePt t="116595" x="2374900" y="3438525"/>
          <p14:tracePt t="116602" x="2393950" y="3446463"/>
          <p14:tracePt t="116612" x="2419350" y="3455988"/>
          <p14:tracePt t="116632" x="2473325" y="3455988"/>
          <p14:tracePt t="116652" x="2500313" y="3465513"/>
          <p14:tracePt t="116723" x="2490788" y="3465513"/>
          <p14:tracePt t="116779" x="2482850" y="3465513"/>
          <p14:tracePt t="116803" x="2473325" y="3465513"/>
          <p14:tracePt t="116811" x="2465388" y="3465513"/>
          <p14:tracePt t="116819" x="2446338" y="3465513"/>
          <p14:tracePt t="116832" x="2438400" y="3465513"/>
          <p14:tracePt t="116852" x="2428875" y="3465513"/>
          <p14:tracePt t="121667" x="2428875" y="3455988"/>
          <p14:tracePt t="121683" x="2428875" y="3446463"/>
          <p14:tracePt t="121707" x="2428875" y="3438525"/>
          <p14:tracePt t="121715" x="2419350" y="3429000"/>
          <p14:tracePt t="121907" x="2419350" y="3419475"/>
          <p14:tracePt t="122123" x="2419350" y="3411538"/>
          <p14:tracePt t="122179" x="2419350" y="3402013"/>
          <p14:tracePt t="122195" x="2419350" y="3394075"/>
          <p14:tracePt t="122211" x="2411413" y="3384550"/>
          <p14:tracePt t="122275" x="2411413" y="3375025"/>
          <p14:tracePt t="122283" x="2401888" y="3367088"/>
          <p14:tracePt t="140902" x="2401888" y="3357563"/>
          <p14:tracePt t="140909" x="2374900" y="3357563"/>
          <p14:tracePt t="140917" x="2339975" y="3348038"/>
          <p14:tracePt t="140931" x="2286000" y="3340100"/>
          <p14:tracePt t="140951" x="2089150" y="3295650"/>
          <p14:tracePt t="140971" x="1973263" y="3241675"/>
          <p14:tracePt t="140991" x="1874838" y="3205163"/>
          <p14:tracePt t="141011" x="1866900" y="3179763"/>
          <p14:tracePt t="141031" x="1857375" y="3116263"/>
          <p14:tracePt t="141051" x="1857375" y="3017838"/>
          <p14:tracePt t="141071" x="1830388" y="2840038"/>
          <p14:tracePt t="141091" x="1776413" y="2697163"/>
          <p14:tracePt t="141111" x="1731963" y="2490788"/>
          <p14:tracePt t="141131" x="1714500" y="2366963"/>
          <p14:tracePt t="141151" x="1687513" y="2205038"/>
          <p14:tracePt t="141171" x="1679575" y="2133600"/>
          <p14:tracePt t="141191" x="1679575" y="2062163"/>
          <p14:tracePt t="141211" x="1679575" y="2044700"/>
          <p14:tracePt t="141231" x="1679575" y="2036763"/>
          <p14:tracePt t="141271" x="1679575" y="2009775"/>
          <p14:tracePt t="141291" x="1687513" y="1973263"/>
          <p14:tracePt t="141311" x="1704975" y="1901825"/>
          <p14:tracePt t="141331" x="1704975" y="1893888"/>
          <p14:tracePt t="141351" x="1704975" y="1874838"/>
          <p14:tracePt t="141391" x="1704975" y="1866900"/>
          <p14:tracePt t="141485" x="1697038" y="1866900"/>
          <p14:tracePt t="141494" x="1687513" y="1866900"/>
          <p14:tracePt t="141501" x="1679575" y="1866900"/>
          <p14:tracePt t="141517" x="1679575" y="1874838"/>
          <p14:tracePt t="141533" x="1679575" y="1884363"/>
          <p14:tracePt t="141551" x="1679575" y="1919288"/>
          <p14:tracePt t="141571" x="1679575" y="1955800"/>
          <p14:tracePt t="141591" x="1679575" y="2017713"/>
          <p14:tracePt t="141611" x="1679575" y="2036763"/>
          <p14:tracePt t="141631" x="1679575" y="2044700"/>
          <p14:tracePt t="141718" x="1679575" y="2054225"/>
          <p14:tracePt t="141998" x="1679575" y="2062163"/>
          <p14:tracePt t="142014" x="1679575" y="2071688"/>
          <p14:tracePt t="142102" x="1679575" y="2081213"/>
          <p14:tracePt t="142125" x="1679575" y="2089150"/>
          <p14:tracePt t="142870" x="1679575" y="2108200"/>
          <p14:tracePt t="142878" x="1679575" y="2125663"/>
          <p14:tracePt t="143158" x="1679575" y="2133600"/>
          <p14:tracePt t="143166" x="1679575" y="2143125"/>
          <p14:tracePt t="143174" x="1679575" y="2152650"/>
          <p14:tracePt t="143193" x="1679575" y="2170113"/>
          <p14:tracePt t="143213" x="1679575" y="2187575"/>
          <p14:tracePt t="143233" x="1679575" y="2232025"/>
          <p14:tracePt t="143253" x="1679575" y="2259013"/>
          <p14:tracePt t="143273" x="1679575" y="2312988"/>
          <p14:tracePt t="143293" x="1670050" y="2330450"/>
          <p14:tracePt t="143313" x="1660525" y="2347913"/>
          <p14:tracePt t="143333" x="1660525" y="2357438"/>
          <p14:tracePt t="143353" x="1643063" y="2374900"/>
          <p14:tracePt t="143373" x="1625600" y="2374900"/>
          <p14:tracePt t="143393" x="1562100" y="2374900"/>
          <p14:tracePt t="143413" x="1500188" y="2374900"/>
          <p14:tracePt t="143433" x="1455738" y="2357438"/>
          <p14:tracePt t="143453" x="1446213" y="2347913"/>
          <p14:tracePt t="143473" x="1428750" y="2322513"/>
          <p14:tracePt t="143493" x="1419225" y="2295525"/>
          <p14:tracePt t="143513" x="1419225" y="2241550"/>
          <p14:tracePt t="143533" x="1401763" y="2187575"/>
          <p14:tracePt t="143534" x="1393825" y="2170113"/>
          <p14:tracePt t="143553" x="1374775" y="2143125"/>
          <p14:tracePt t="143573" x="1374775" y="2116138"/>
          <p14:tracePt t="143593" x="1374775" y="2089150"/>
          <p14:tracePt t="143613" x="1374775" y="2081213"/>
          <p14:tracePt t="143633" x="1384300" y="2044700"/>
          <p14:tracePt t="143653" x="1401763" y="2000250"/>
          <p14:tracePt t="143673" x="1428750" y="1982788"/>
          <p14:tracePt t="143693" x="1517650" y="1946275"/>
          <p14:tracePt t="143713" x="1581150" y="1946275"/>
          <p14:tracePt t="143733" x="1679575" y="1955800"/>
          <p14:tracePt t="143753" x="1714500" y="1973263"/>
          <p14:tracePt t="143773" x="1758950" y="1990725"/>
          <p14:tracePt t="143793" x="1812925" y="2017713"/>
          <p14:tracePt t="143813" x="1938338" y="2089150"/>
          <p14:tracePt t="143833" x="2000250" y="2143125"/>
          <p14:tracePt t="143853" x="2044700" y="2187575"/>
          <p14:tracePt t="143873" x="2054225" y="2205038"/>
          <p14:tracePt t="143893" x="2054225" y="2232025"/>
          <p14:tracePt t="143913" x="2054225" y="2251075"/>
          <p14:tracePt t="143933" x="2054225" y="2295525"/>
          <p14:tracePt t="143953" x="2054225" y="2312988"/>
          <p14:tracePt t="143973" x="2054225" y="2339975"/>
          <p14:tracePt t="143993" x="2044700" y="2357438"/>
          <p14:tracePt t="144013" x="2036763" y="2366963"/>
          <p14:tracePt t="144033" x="2036763" y="2374900"/>
          <p14:tracePt t="144053" x="2009775" y="2374900"/>
          <p14:tracePt t="144073" x="2000250" y="2374900"/>
          <p14:tracePt t="144093" x="1973263" y="2374900"/>
          <p14:tracePt t="144113" x="1965325" y="2374900"/>
          <p14:tracePt t="144814" x="1965325" y="2384425"/>
          <p14:tracePt t="144830" x="1965325" y="2393950"/>
          <p14:tracePt t="144966" x="1965325" y="2401888"/>
          <p14:tracePt t="144974" x="1965325" y="2411413"/>
          <p14:tracePt t="144990" x="1965325" y="2419350"/>
          <p14:tracePt t="145006" x="1965325" y="2428875"/>
          <p14:tracePt t="145022" x="1965325" y="2438400"/>
          <p14:tracePt t="145034" x="1965325" y="2446338"/>
          <p14:tracePt t="145054" x="1965325" y="2455863"/>
          <p14:tracePt t="147894" x="1965325" y="2465388"/>
          <p14:tracePt t="147910" x="1965325" y="2473325"/>
          <p14:tracePt t="147918" x="1973263" y="2482850"/>
          <p14:tracePt t="151830" x="1982788" y="2500313"/>
          <p14:tracePt t="151839" x="1990725" y="2500313"/>
          <p14:tracePt t="151847" x="2000250" y="2509838"/>
          <p14:tracePt t="151859" x="2000250" y="2517775"/>
          <p14:tracePt t="151879" x="2017713" y="2536825"/>
          <p14:tracePt t="151899" x="2027238" y="2562225"/>
          <p14:tracePt t="151919" x="2062163" y="2616200"/>
          <p14:tracePt t="151939" x="2081213" y="2670175"/>
          <p14:tracePt t="151959" x="2108200" y="2732088"/>
          <p14:tracePt t="151979" x="2116138" y="2768600"/>
          <p14:tracePt t="151999" x="2125663" y="2830513"/>
          <p14:tracePt t="152019" x="2125663" y="2867025"/>
          <p14:tracePt t="152039" x="2125663" y="2928938"/>
          <p14:tracePt t="152059" x="2116138" y="2946400"/>
          <p14:tracePt t="152080" x="2116138" y="2955925"/>
          <p14:tracePt t="152100" x="2081213" y="2955925"/>
          <p14:tracePt t="152119" x="1982788" y="2955925"/>
          <p14:tracePt t="152139" x="1911350" y="2919413"/>
          <p14:tracePt t="152160" x="1822450" y="2857500"/>
          <p14:tracePt t="152180" x="1785938" y="2813050"/>
          <p14:tracePt t="152200" x="1741488" y="2714625"/>
          <p14:tracePt t="152220" x="1724025" y="2643188"/>
          <p14:tracePt t="152240" x="1714500" y="2589213"/>
          <p14:tracePt t="152260" x="1714500" y="2544763"/>
          <p14:tracePt t="152280" x="1714500" y="2500313"/>
          <p14:tracePt t="152300" x="1714500" y="2455863"/>
          <p14:tracePt t="152320" x="1714500" y="2393950"/>
          <p14:tracePt t="152340" x="1714500" y="2374900"/>
          <p14:tracePt t="152360" x="1714500" y="2347913"/>
          <p14:tracePt t="152380" x="1714500" y="2322513"/>
          <p14:tracePt t="152400" x="1714500" y="2268538"/>
          <p14:tracePt t="152420" x="1714500" y="2259013"/>
          <p14:tracePt t="152440" x="1724025" y="2232025"/>
          <p14:tracePt t="152460" x="1724025" y="2224088"/>
          <p14:tracePt t="152480" x="1731963" y="2214563"/>
          <p14:tracePt t="152500" x="1751013" y="2205038"/>
          <p14:tracePt t="152520" x="1768475" y="2197100"/>
          <p14:tracePt t="152540" x="1776413" y="2187575"/>
          <p14:tracePt t="152560" x="1795463" y="2187575"/>
          <p14:tracePt t="152600" x="1803400" y="2187575"/>
          <p14:tracePt t="152679" x="1812925" y="2187575"/>
          <p14:tracePt t="152687" x="1822450" y="2187575"/>
          <p14:tracePt t="153079" x="1830388" y="2205038"/>
          <p14:tracePt t="153103" x="1839913" y="2214563"/>
          <p14:tracePt t="154895" x="1839913" y="2232025"/>
          <p14:tracePt t="154903" x="1839913" y="2241550"/>
          <p14:tracePt t="154911" x="1839913" y="2259013"/>
          <p14:tracePt t="154922" x="1839913" y="2268538"/>
          <p14:tracePt t="154942" x="1839913" y="2312988"/>
          <p14:tracePt t="154962" x="1822450" y="2374900"/>
          <p14:tracePt t="154982" x="1822450" y="2419350"/>
          <p14:tracePt t="155002" x="1785938" y="2544763"/>
          <p14:tracePt t="155022" x="1768475" y="2625725"/>
          <p14:tracePt t="155042" x="1731963" y="2714625"/>
          <p14:tracePt t="155062" x="1724025" y="2751138"/>
          <p14:tracePt t="155082" x="1704975" y="2803525"/>
          <p14:tracePt t="155102" x="1704975" y="2840038"/>
          <p14:tracePt t="155122" x="1687513" y="2894013"/>
          <p14:tracePt t="155142" x="1679575" y="2919413"/>
          <p14:tracePt t="155162" x="1652588" y="2990850"/>
          <p14:tracePt t="155182" x="1643063" y="3017838"/>
          <p14:tracePt t="155202" x="1633538" y="3054350"/>
          <p14:tracePt t="155222" x="1625600" y="3081338"/>
          <p14:tracePt t="155242" x="1608138" y="3116263"/>
          <p14:tracePt t="155262" x="1598613" y="3143250"/>
          <p14:tracePt t="155282" x="1581150" y="3187700"/>
          <p14:tracePt t="155302" x="1571625" y="3224213"/>
          <p14:tracePt t="155322" x="1571625" y="3268663"/>
          <p14:tracePt t="155342" x="1562100" y="3286125"/>
          <p14:tracePt t="155362" x="1554163" y="3322638"/>
          <p14:tracePt t="155382" x="1544638" y="3348038"/>
          <p14:tracePt t="155402" x="1544638" y="3411538"/>
          <p14:tracePt t="155422" x="1544638" y="3455988"/>
          <p14:tracePt t="155442" x="1544638" y="3509963"/>
          <p14:tracePt t="155462" x="1544638" y="3527425"/>
          <p14:tracePt t="155482" x="1536700" y="3562350"/>
          <p14:tracePt t="155502" x="1527175" y="3598863"/>
          <p14:tracePt t="155522" x="1527175" y="3652838"/>
          <p14:tracePt t="155542" x="1527175" y="3697288"/>
          <p14:tracePt t="155543" x="1527175" y="3732213"/>
          <p14:tracePt t="155562" x="1527175" y="3776663"/>
          <p14:tracePt t="155582" x="1544638" y="3840163"/>
          <p14:tracePt t="155602" x="1589088" y="3956050"/>
          <p14:tracePt t="155622" x="1616075" y="4037013"/>
          <p14:tracePt t="155642" x="1660525" y="4133850"/>
          <p14:tracePt t="155662" x="1679575" y="4187825"/>
          <p14:tracePt t="155682" x="1687513" y="4251325"/>
          <p14:tracePt t="155703" x="1687513" y="4313238"/>
          <p14:tracePt t="155722" x="1679575" y="4357688"/>
          <p14:tracePt t="155742" x="1670050" y="4394200"/>
          <p14:tracePt t="155762" x="1670050" y="4411663"/>
          <p14:tracePt t="155783" x="1670050" y="4465638"/>
          <p14:tracePt t="155802" x="1670050" y="4500563"/>
          <p14:tracePt t="155823" x="1670050" y="4545013"/>
          <p14:tracePt t="155842" x="1670050" y="4562475"/>
          <p14:tracePt t="155863" x="1670050" y="4589463"/>
          <p14:tracePt t="155882" x="1670050" y="4598988"/>
          <p14:tracePt t="155903" x="1670050" y="4625975"/>
          <p14:tracePt t="155922" x="1670050" y="4643438"/>
          <p14:tracePt t="155943" x="1670050" y="4660900"/>
          <p14:tracePt t="157287" x="1670050" y="4652963"/>
          <p14:tracePt t="157295" x="1670050" y="4633913"/>
          <p14:tracePt t="157304" x="1670050" y="4616450"/>
          <p14:tracePt t="157324" x="1670050" y="4589463"/>
          <p14:tracePt t="157344" x="1670050" y="4527550"/>
          <p14:tracePt t="157364" x="1670050" y="4491038"/>
          <p14:tracePt t="157384" x="1670050" y="4438650"/>
          <p14:tracePt t="157404" x="1670050" y="4402138"/>
          <p14:tracePt t="157424" x="1670050" y="4348163"/>
          <p14:tracePt t="157444" x="1670050" y="4295775"/>
          <p14:tracePt t="157464" x="1670050" y="4241800"/>
          <p14:tracePt t="157484" x="1670050" y="4214813"/>
          <p14:tracePt t="157504" x="1670050" y="4187825"/>
          <p14:tracePt t="157524" x="1670050" y="4170363"/>
          <p14:tracePt t="157544" x="1670050" y="4143375"/>
          <p14:tracePt t="157564" x="1670050" y="4133850"/>
          <p14:tracePt t="157584" x="1679575" y="4089400"/>
          <p14:tracePt t="157604" x="1704975" y="4062413"/>
          <p14:tracePt t="157624" x="1768475" y="4017963"/>
          <p14:tracePt t="157644" x="1803400" y="4000500"/>
          <p14:tracePt t="157664" x="1866900" y="3973513"/>
          <p14:tracePt t="157684" x="1911350" y="3956050"/>
          <p14:tracePt t="157704" x="1946275" y="3938588"/>
          <p14:tracePt t="157744" x="1946275" y="3929063"/>
          <p14:tracePt t="157764" x="1946275" y="3919538"/>
          <p14:tracePt t="157784" x="1884363" y="3911600"/>
          <p14:tracePt t="157804" x="1822450" y="3911600"/>
          <p14:tracePt t="157824" x="1724025" y="3911600"/>
          <p14:tracePt t="157844" x="1679575" y="3911600"/>
          <p14:tracePt t="157864" x="1625600" y="3911600"/>
          <p14:tracePt t="157884" x="1616075" y="3911600"/>
          <p14:tracePt t="157904" x="1589088" y="3911600"/>
          <p14:tracePt t="157924" x="1581150" y="3911600"/>
          <p14:tracePt t="157964" x="1571625" y="3911600"/>
          <p14:tracePt t="157984" x="1562100" y="3911600"/>
          <p14:tracePt t="158007" x="1554163" y="3919538"/>
          <p14:tracePt t="158039" x="1562100" y="3919538"/>
          <p14:tracePt t="158047" x="1589088" y="3929063"/>
          <p14:tracePt t="158064" x="1643063" y="3946525"/>
          <p14:tracePt t="158084" x="1704975" y="3956050"/>
          <p14:tracePt t="158104" x="1803400" y="3983038"/>
          <p14:tracePt t="158124" x="1822450" y="3983038"/>
          <p14:tracePt t="158144" x="1830388" y="3983038"/>
          <p14:tracePt t="158271" x="1812925" y="3983038"/>
          <p14:tracePt t="158280" x="1776413" y="3983038"/>
          <p14:tracePt t="158287" x="1751013" y="3973513"/>
          <p14:tracePt t="158304" x="1652588" y="3956050"/>
          <p14:tracePt t="158324" x="1562100" y="3946525"/>
          <p14:tracePt t="158344" x="1482725" y="3946525"/>
          <p14:tracePt t="158364" x="1455738" y="3946525"/>
          <p14:tracePt t="158384" x="1438275" y="3946525"/>
          <p14:tracePt t="158464" x="1446213" y="3946525"/>
          <p14:tracePt t="158471" x="1465263" y="3946525"/>
          <p14:tracePt t="158485" x="1500188" y="3946525"/>
          <p14:tracePt t="158505" x="1598613" y="3946525"/>
          <p14:tracePt t="158525" x="1660525" y="3956050"/>
          <p14:tracePt t="158545" x="1704975" y="3965575"/>
          <p14:tracePt t="158648" x="1670050" y="3965575"/>
          <p14:tracePt t="158655" x="1633538" y="3965575"/>
          <p14:tracePt t="158665" x="1554163" y="3956050"/>
          <p14:tracePt t="158685" x="1393825" y="3946525"/>
          <p14:tracePt t="158705" x="1250950" y="3929063"/>
          <p14:tracePt t="158725" x="1231900" y="3919538"/>
          <p14:tracePt t="158767" x="1250950" y="3919538"/>
          <p14:tracePt t="158785" x="1322388" y="3929063"/>
          <p14:tracePt t="158805" x="1411288" y="3938588"/>
          <p14:tracePt t="158825" x="1517650" y="3946525"/>
          <p14:tracePt t="158845" x="1571625" y="3946525"/>
          <p14:tracePt t="158865" x="1616075" y="3946525"/>
          <p14:tracePt t="158959" x="1589088" y="3946525"/>
          <p14:tracePt t="158968" x="1562100" y="3946525"/>
          <p14:tracePt t="158975" x="1544638" y="3946525"/>
          <p14:tracePt t="158985" x="1517650" y="3946525"/>
          <p14:tracePt t="159005" x="1473200" y="3946525"/>
          <p14:tracePt t="159025" x="1455738" y="3946525"/>
          <p14:tracePt t="159088" x="1465263" y="3946525"/>
          <p14:tracePt t="159095" x="1490663" y="3956050"/>
          <p14:tracePt t="159105" x="1500188" y="3965575"/>
          <p14:tracePt t="159125" x="1536700" y="3973513"/>
          <p14:tracePt t="159145" x="1562100" y="3973513"/>
          <p14:tracePt t="159165" x="1571625" y="3983038"/>
          <p14:tracePt t="159279" x="1536700" y="3983038"/>
          <p14:tracePt t="159287" x="1482725" y="3983038"/>
          <p14:tracePt t="159295" x="1419225" y="3965575"/>
          <p14:tracePt t="159305" x="1357313" y="3956050"/>
          <p14:tracePt t="159325" x="1268413" y="3946525"/>
          <p14:tracePt t="159345" x="1250950" y="3946525"/>
          <p14:tracePt t="159385" x="1303338" y="3946525"/>
          <p14:tracePt t="159405" x="1401763" y="3956050"/>
          <p14:tracePt t="159425" x="1536700" y="3990975"/>
          <p14:tracePt t="159445" x="1598613" y="4010025"/>
          <p14:tracePt t="159465" x="1643063" y="4010025"/>
          <p14:tracePt t="159485" x="1652588" y="4010025"/>
          <p14:tracePt t="159568" x="1633538" y="4010025"/>
          <p14:tracePt t="159575" x="1616075" y="4010025"/>
          <p14:tracePt t="159585" x="1589088" y="4010025"/>
          <p14:tracePt t="159605" x="1544638" y="4010025"/>
          <p14:tracePt t="159625" x="1509713" y="4010025"/>
          <p14:tracePt t="159645" x="1490663" y="4010025"/>
          <p14:tracePt t="160008" x="1500188" y="4010025"/>
          <p14:tracePt t="160560" x="1509713" y="4010025"/>
          <p14:tracePt t="161336" x="1509713" y="4000500"/>
          <p14:tracePt t="161344" x="1509713" y="3990975"/>
          <p14:tracePt t="161359" x="1509713" y="3973513"/>
          <p14:tracePt t="161367" x="1509713" y="3965575"/>
          <p14:tracePt t="161387" x="1500188" y="3919538"/>
          <p14:tracePt t="161407" x="1473200" y="3894138"/>
          <p14:tracePt t="161427" x="1419225" y="3848100"/>
          <p14:tracePt t="161447" x="1393825" y="3822700"/>
          <p14:tracePt t="161467" x="1366838" y="3768725"/>
          <p14:tracePt t="161487" x="1347788" y="3741738"/>
          <p14:tracePt t="161507" x="1330325" y="3732213"/>
          <p14:tracePt t="161527" x="1322388" y="3714750"/>
          <p14:tracePt t="161547" x="1312863" y="3697288"/>
          <p14:tracePt t="161567" x="1303338" y="3697288"/>
          <p14:tracePt t="161587" x="1295400" y="3697288"/>
          <p14:tracePt t="161632" x="1295400" y="3705225"/>
          <p14:tracePt t="161640" x="1303338" y="3724275"/>
          <p14:tracePt t="161648" x="1322388" y="3741738"/>
          <p14:tracePt t="161667" x="1366838" y="3795713"/>
          <p14:tracePt t="161687" x="1455738" y="3867150"/>
          <p14:tracePt t="161707" x="1517650" y="3902075"/>
          <p14:tracePt t="161727" x="1571625" y="3946525"/>
          <p14:tracePt t="161747" x="1589088" y="3965575"/>
          <p14:tracePt t="161767" x="1608138" y="3983038"/>
          <p14:tracePt t="161787" x="1616075" y="4000500"/>
          <p14:tracePt t="161807" x="1633538" y="4017963"/>
          <p14:tracePt t="161827" x="1643063" y="4027488"/>
          <p14:tracePt t="161888" x="1652588" y="4037013"/>
          <p14:tracePt t="161920" x="1652588" y="4044950"/>
          <p14:tracePt t="162016" x="1652588" y="4054475"/>
          <p14:tracePt t="162032" x="1652588" y="4062413"/>
          <p14:tracePt t="162048" x="1652588" y="4071938"/>
          <p14:tracePt t="163143" x="1652588" y="4081463"/>
          <p14:tracePt t="163160" x="1660525" y="4081463"/>
          <p14:tracePt t="163176" x="1660525" y="4089400"/>
          <p14:tracePt t="163216" x="1670050" y="4098925"/>
          <p14:tracePt t="163336" x="1679575" y="4098925"/>
          <p14:tracePt t="163360" x="1679575" y="4089400"/>
          <p14:tracePt t="163472" x="1679575" y="4081463"/>
          <p14:tracePt t="163488" x="1679575" y="4071938"/>
          <p14:tracePt t="163504" x="1679575" y="4062413"/>
          <p14:tracePt t="163512" x="1679575" y="4054475"/>
          <p14:tracePt t="163536" x="1679575" y="4037013"/>
          <p14:tracePt t="163560" x="1670050" y="4037013"/>
          <p14:tracePt t="163568" x="1660525" y="4037013"/>
          <p14:tracePt t="163588" x="1652588" y="4037013"/>
          <p14:tracePt t="163616" x="1643063" y="4037013"/>
          <p14:tracePt t="163628" x="1633538" y="4037013"/>
          <p14:tracePt t="163648" x="1625600" y="4044950"/>
          <p14:tracePt t="163668" x="1616075" y="4054475"/>
          <p14:tracePt t="163689" x="1608138" y="4054475"/>
          <p14:tracePt t="163776" x="1598613" y="4054475"/>
          <p14:tracePt t="163960" x="1608138" y="4054475"/>
          <p14:tracePt t="163968" x="1633538" y="4054475"/>
          <p14:tracePt t="163976" x="1652588" y="4054475"/>
          <p14:tracePt t="163989" x="1670050" y="4054475"/>
          <p14:tracePt t="164009" x="1704975" y="4054475"/>
          <p14:tracePt t="164232" x="1714500" y="4054475"/>
          <p14:tracePt t="164272" x="1704975" y="4054475"/>
          <p14:tracePt t="164280" x="1679575" y="4044950"/>
          <p14:tracePt t="164289" x="1660525" y="4044950"/>
          <p14:tracePt t="164309" x="1625600" y="4037013"/>
          <p14:tracePt t="164329" x="1589088" y="4027488"/>
          <p14:tracePt t="164584" x="1598613" y="4027488"/>
          <p14:tracePt t="164592" x="1608138" y="4027488"/>
          <p14:tracePt t="164600" x="1625600" y="4027488"/>
          <p14:tracePt t="164609" x="1633538" y="4027488"/>
          <p14:tracePt t="164629" x="1652588" y="4027488"/>
          <p14:tracePt t="164649" x="1670050" y="4027488"/>
          <p14:tracePt t="165128" x="1679575" y="4027488"/>
          <p14:tracePt t="165144" x="1687513" y="4027488"/>
          <p14:tracePt t="165160" x="1697038" y="4027488"/>
          <p14:tracePt t="165176" x="1714500" y="4027488"/>
          <p14:tracePt t="165190" x="1724025" y="4027488"/>
          <p14:tracePt t="165210" x="1751013" y="4027488"/>
          <p14:tracePt t="165230" x="1758950" y="4027488"/>
          <p14:tracePt t="165280" x="1758950" y="4017963"/>
          <p14:tracePt t="165304" x="1758950" y="4010025"/>
          <p14:tracePt t="165312" x="1758950" y="4000500"/>
          <p14:tracePt t="165330" x="1731963" y="3990975"/>
          <p14:tracePt t="165350" x="1697038" y="3983038"/>
          <p14:tracePt t="165370" x="1625600" y="3965575"/>
          <p14:tracePt t="165390" x="1608138" y="3965575"/>
          <p14:tracePt t="165410" x="1598613" y="3965575"/>
          <p14:tracePt t="165480" x="1589088" y="3965575"/>
          <p14:tracePt t="165520" x="1581150" y="3965575"/>
          <p14:tracePt t="165632" x="1589088" y="3965575"/>
          <p14:tracePt t="165640" x="1616075" y="3965575"/>
          <p14:tracePt t="165650" x="1660525" y="3973513"/>
          <p14:tracePt t="165670" x="1741488" y="3990975"/>
          <p14:tracePt t="165690" x="1839913" y="4010025"/>
          <p14:tracePt t="165710" x="1866900" y="4010025"/>
          <p14:tracePt t="165730" x="1874838" y="4010025"/>
          <p14:tracePt t="165784" x="1874838" y="4017963"/>
          <p14:tracePt t="165832" x="1857375" y="4017963"/>
          <p14:tracePt t="165840" x="1830388" y="4017963"/>
          <p14:tracePt t="165850" x="1785938" y="4017963"/>
          <p14:tracePt t="165870" x="1704975" y="4010025"/>
          <p14:tracePt t="165890" x="1625600" y="3983038"/>
          <p14:tracePt t="165910" x="1598613" y="3983038"/>
          <p14:tracePt t="165976" x="1589088" y="3983038"/>
          <p14:tracePt t="165992" x="1562100" y="3973513"/>
          <p14:tracePt t="166000" x="1562100" y="3965575"/>
          <p14:tracePt t="166010" x="1554163" y="3965575"/>
          <p14:tracePt t="166030" x="1544638" y="3965575"/>
          <p14:tracePt t="166064" x="1536700" y="3956050"/>
          <p14:tracePt t="166112" x="1544638" y="3956050"/>
          <p14:tracePt t="166120" x="1554163" y="3956050"/>
          <p14:tracePt t="166130" x="1562100" y="3956050"/>
          <p14:tracePt t="166150" x="1589088" y="3956050"/>
          <p14:tracePt t="166170" x="1633538" y="3956050"/>
          <p14:tracePt t="166190" x="1652588" y="3956050"/>
          <p14:tracePt t="166211" x="1670050" y="3965575"/>
          <p14:tracePt t="166376" x="1643063" y="3956050"/>
          <p14:tracePt t="166384" x="1633538" y="3956050"/>
          <p14:tracePt t="166392" x="1598613" y="3956050"/>
          <p14:tracePt t="166411" x="1544638" y="3938588"/>
          <p14:tracePt t="166431" x="1509713" y="3929063"/>
          <p14:tracePt t="166451" x="1500188" y="3929063"/>
          <p14:tracePt t="166496" x="1490663" y="3929063"/>
          <p14:tracePt t="166513" x="1500188" y="3929063"/>
          <p14:tracePt t="166531" x="1517650" y="3938588"/>
          <p14:tracePt t="166551" x="1562100" y="3938588"/>
          <p14:tracePt t="166571" x="1643063" y="3938588"/>
          <p14:tracePt t="166591" x="1679575" y="3938588"/>
          <p14:tracePt t="166611" x="1704975" y="3938588"/>
          <p14:tracePt t="166792" x="1697038" y="3938588"/>
          <p14:tracePt t="166800" x="1687513" y="3938588"/>
          <p14:tracePt t="166811" x="1679575" y="3938588"/>
          <p14:tracePt t="166831" x="1660525" y="3938588"/>
          <p14:tracePt t="166851" x="1652588" y="3938588"/>
          <p14:tracePt t="168040" x="1652588" y="3946525"/>
          <p14:tracePt t="168048" x="1660525" y="3946525"/>
          <p14:tracePt t="170633" x="1660525" y="3956050"/>
          <p14:tracePt t="170641" x="1660525" y="3965575"/>
          <p14:tracePt t="170654" x="1660525" y="3973513"/>
          <p14:tracePt t="170674" x="1670050" y="3990975"/>
          <p14:tracePt t="170694" x="1670050" y="4000500"/>
          <p14:tracePt t="171281" x="1670050" y="3990975"/>
          <p14:tracePt t="171289" x="1670050" y="3983038"/>
          <p14:tracePt t="171313" x="1670050" y="3973513"/>
          <p14:tracePt t="171577" x="1679575" y="3973513"/>
          <p14:tracePt t="171601" x="1687513" y="3973513"/>
          <p14:tracePt t="171617" x="1697038" y="3983038"/>
          <p14:tracePt t="171649" x="1704975" y="3983038"/>
          <p14:tracePt t="171865" x="1714500" y="3983038"/>
          <p14:tracePt t="171881" x="1724025" y="3983038"/>
          <p14:tracePt t="171889" x="1731963" y="3990975"/>
          <p14:tracePt t="171913" x="1741488" y="3990975"/>
          <p14:tracePt t="171921" x="1751013" y="3990975"/>
          <p14:tracePt t="171935" x="1758950" y="3990975"/>
          <p14:tracePt t="171955" x="1776413" y="3990975"/>
          <p14:tracePt t="172033" x="1795463" y="3990975"/>
          <p14:tracePt t="173097" x="1803400" y="4000500"/>
          <p14:tracePt t="173113" x="1803400" y="4010025"/>
          <p14:tracePt t="173145" x="1812925" y="4017963"/>
          <p14:tracePt t="173185" x="1822450" y="4037013"/>
          <p14:tracePt t="173913" x="1830388" y="4044950"/>
          <p14:tracePt t="174185" x="1839913" y="4044950"/>
          <p14:tracePt t="174193" x="1847850" y="4044950"/>
          <p14:tracePt t="174209" x="1866900" y="4054475"/>
          <p14:tracePt t="174217" x="1866900" y="4062413"/>
          <p14:tracePt t="174237" x="1884363" y="4062413"/>
          <p14:tracePt t="174257" x="1911350" y="4071938"/>
          <p14:tracePt t="174277" x="1928813" y="4071938"/>
          <p14:tracePt t="174297" x="1938338" y="4071938"/>
          <p14:tracePt t="174317" x="1946275" y="4081463"/>
          <p14:tracePt t="175321" x="1955800" y="4071938"/>
          <p14:tracePt t="179794" x="1955800" y="4062413"/>
          <p14:tracePt t="181954" x="1965325" y="4062413"/>
          <p14:tracePt t="181978" x="1973263" y="4062413"/>
          <p14:tracePt t="183138" x="1973263" y="4054475"/>
          <p14:tracePt t="183802" x="1982788" y="4054475"/>
          <p14:tracePt t="183826" x="1982788" y="4062413"/>
          <p14:tracePt t="189347" x="1982788" y="4054475"/>
          <p14:tracePt t="190483" x="1990725" y="4044950"/>
          <p14:tracePt t="191123" x="2000250" y="4044950"/>
          <p14:tracePt t="191211" x="2000250" y="4027488"/>
          <p14:tracePt t="191243" x="1990725" y="4017963"/>
          <p14:tracePt t="191419" x="1990725" y="4010025"/>
          <p14:tracePt t="191443" x="1990725" y="4000500"/>
          <p14:tracePt t="191531" x="1990725" y="3990975"/>
          <p14:tracePt t="191547" x="1982788" y="3983038"/>
          <p14:tracePt t="191571" x="1973263" y="3983038"/>
          <p14:tracePt t="19370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altLang="en-US" b="1" dirty="0">
                <a:cs typeface="B Yagut" panose="00000400000000000000" pitchFamily="2" charset="-78"/>
              </a:rPr>
              <a:t>نکته </a:t>
            </a:r>
            <a:endParaRPr lang="en-US" altLang="en-US" b="1" dirty="0">
              <a:cs typeface="B Yagut" panose="00000400000000000000" pitchFamily="2" charset="-78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019245" y="1895474"/>
            <a:ext cx="8334555" cy="3429000"/>
          </a:xfrm>
        </p:spPr>
        <p:txBody>
          <a:bodyPr/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sz="2600" dirty="0">
                <a:cs typeface="B Yagut" panose="00000400000000000000" pitchFamily="2" charset="-78"/>
              </a:rPr>
              <a:t>دماسنج </a:t>
            </a:r>
            <a:r>
              <a:rPr lang="en-US" altLang="en-US" sz="2600" dirty="0">
                <a:cs typeface="B Yagut" panose="00000400000000000000" pitchFamily="2" charset="-78"/>
              </a:rPr>
              <a:t>Max Min </a:t>
            </a:r>
            <a:r>
              <a:rPr lang="fa-IR" altLang="en-US" sz="2600" dirty="0">
                <a:cs typeface="B Yagut" panose="00000400000000000000" pitchFamily="2" charset="-78"/>
              </a:rPr>
              <a:t> در صورتی درست کار می کند که سطح جیوه </a:t>
            </a:r>
            <a:br>
              <a:rPr lang="fa-IR" altLang="en-US" sz="2600" dirty="0">
                <a:cs typeface="B Yagut" panose="00000400000000000000" pitchFamily="2" charset="-78"/>
              </a:rPr>
            </a:br>
            <a:r>
              <a:rPr lang="fa-IR" altLang="en-US" sz="2600" dirty="0">
                <a:cs typeface="B Yagut" panose="00000400000000000000" pitchFamily="2" charset="-78"/>
              </a:rPr>
              <a:t>درهر دو ستون سمت راست و چپ یک دما را نشان دهد .</a:t>
            </a:r>
            <a:endParaRPr lang="en-US" altLang="en-US" sz="26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801A50-9AA6-4CDF-A945-10AF46941FA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grpSp>
        <p:nvGrpSpPr>
          <p:cNvPr id="40965" name="Group 4"/>
          <p:cNvGrpSpPr>
            <a:grpSpLocks/>
          </p:cNvGrpSpPr>
          <p:nvPr/>
        </p:nvGrpSpPr>
        <p:grpSpPr bwMode="auto">
          <a:xfrm>
            <a:off x="1287372" y="633412"/>
            <a:ext cx="2114550" cy="5953125"/>
            <a:chOff x="539552" y="633412"/>
            <a:chExt cx="2114550" cy="5953125"/>
          </a:xfrm>
        </p:grpSpPr>
        <p:pic>
          <p:nvPicPr>
            <p:cNvPr id="40966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33412"/>
              <a:ext cx="2114550" cy="595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971352" y="4365624"/>
              <a:ext cx="431800" cy="287338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47615" y="3213099"/>
              <a:ext cx="431800" cy="287338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2"/>
    </mc:Choice>
    <mc:Fallback xmlns="">
      <p:transition spd="slow" advTm="2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00" x="6357938" y="3581400"/>
          <p14:tracePt t="19039" x="6330950" y="3581400"/>
          <p14:tracePt t="19046" x="6224588" y="3589338"/>
          <p14:tracePt t="19055" x="6099175" y="3598863"/>
          <p14:tracePt t="19066" x="5929313" y="3616325"/>
          <p14:tracePt t="19086" x="5241925" y="3625850"/>
          <p14:tracePt t="19106" x="4687888" y="3625850"/>
          <p14:tracePt t="19126" x="4027488" y="3625850"/>
          <p14:tracePt t="19146" x="3724275" y="3625850"/>
          <p14:tracePt t="19166" x="3348038" y="3598863"/>
          <p14:tracePt t="19186" x="3143250" y="3554413"/>
          <p14:tracePt t="19206" x="2928938" y="3473450"/>
          <p14:tracePt t="19226" x="2830513" y="3438525"/>
          <p14:tracePt t="19246" x="2660650" y="3394075"/>
          <p14:tracePt t="19266" x="2554288" y="3375025"/>
          <p14:tracePt t="19286" x="2401888" y="3340100"/>
          <p14:tracePt t="19306" x="2303463" y="3330575"/>
          <p14:tracePt t="19326" x="2179638" y="3330575"/>
          <p14:tracePt t="19346" x="2152650" y="3330575"/>
          <p14:tracePt t="19366" x="2125663" y="3330575"/>
          <p14:tracePt t="19386" x="2089150" y="3340100"/>
          <p14:tracePt t="19406" x="2081213" y="3357563"/>
          <p14:tracePt t="19426" x="2081213" y="3394075"/>
          <p14:tracePt t="19446" x="2089150" y="3419475"/>
          <p14:tracePt t="19466" x="2116138" y="3429000"/>
          <p14:tracePt t="19486" x="2160588" y="3455988"/>
          <p14:tracePt t="19506" x="2197100" y="3473450"/>
          <p14:tracePt t="19526" x="2268538" y="3509963"/>
          <p14:tracePt t="19546" x="2312988" y="3536950"/>
          <p14:tracePt t="19566" x="2374900" y="3571875"/>
          <p14:tracePt t="19586" x="2401888" y="3581400"/>
          <p14:tracePt t="19606" x="2411413" y="3589338"/>
          <p14:tracePt t="19646" x="2419350" y="3589338"/>
          <p14:tracePt t="19666" x="2428875" y="3589338"/>
          <p14:tracePt t="19743" x="2428875" y="3581400"/>
          <p14:tracePt t="19751" x="2428875" y="3571875"/>
          <p14:tracePt t="19759" x="2428875" y="3562350"/>
          <p14:tracePt t="19807" x="2428875" y="3554413"/>
          <p14:tracePt t="19823" x="2428875" y="3544888"/>
          <p14:tracePt t="19831" x="2428875" y="3536950"/>
          <p14:tracePt t="19847" x="2428875" y="3527425"/>
          <p14:tracePt t="19867" x="2419350" y="3509963"/>
          <p14:tracePt t="19887" x="2419350" y="3500438"/>
          <p14:tracePt t="19907" x="2411413" y="3490913"/>
          <p14:tracePt t="19927" x="2401888" y="3482975"/>
          <p14:tracePt t="19947" x="2384425" y="3473450"/>
          <p14:tracePt t="19967" x="2374900" y="3465513"/>
          <p14:tracePt t="20007" x="2374900" y="3455988"/>
          <p14:tracePt t="20039" x="2366963" y="3465513"/>
          <p14:tracePt t="20111" x="2357438" y="3465513"/>
          <p14:tracePt t="20191" x="2357438" y="3473450"/>
          <p14:tracePt t="20263" x="2357438" y="3482975"/>
          <p14:tracePt t="20367" x="2366963" y="3490913"/>
          <p14:tracePt t="20415" x="2366963" y="3500438"/>
          <p14:tracePt t="20423" x="2366963" y="3509963"/>
          <p14:tracePt t="20439" x="2374900" y="3509963"/>
          <p14:tracePt t="20455" x="2384425" y="3517900"/>
          <p14:tracePt t="20479" x="2393950" y="3536950"/>
          <p14:tracePt t="20495" x="2401888" y="3544888"/>
          <p14:tracePt t="20511" x="2401888" y="3554413"/>
          <p14:tracePt t="20527" x="2401888" y="3562350"/>
          <p14:tracePt t="20695" x="2401888" y="3571875"/>
          <p14:tracePt t="20719" x="2384425" y="3571875"/>
          <p14:tracePt t="20727" x="2357438" y="3571875"/>
          <p14:tracePt t="20735" x="2347913" y="3562350"/>
          <p14:tracePt t="20747" x="2339975" y="3562350"/>
          <p14:tracePt t="20767" x="2330450" y="3554413"/>
          <p14:tracePt t="20787" x="2330450" y="3544888"/>
          <p14:tracePt t="20807" x="2330450" y="3536950"/>
          <p14:tracePt t="20827" x="2322513" y="3527425"/>
          <p14:tracePt t="20855" x="2322513" y="3517900"/>
          <p14:tracePt t="21503" x="2330450" y="3517900"/>
          <p14:tracePt t="21511" x="2347913" y="3517900"/>
          <p14:tracePt t="21527" x="2366963" y="3527425"/>
          <p14:tracePt t="21535" x="2384425" y="3527425"/>
          <p14:tracePt t="21548" x="2411413" y="3527425"/>
          <p14:tracePt t="21568" x="2473325" y="3536950"/>
          <p14:tracePt t="21588" x="2517775" y="3536950"/>
          <p14:tracePt t="21608" x="2562225" y="3544888"/>
          <p14:tracePt t="21648" x="2581275" y="3554413"/>
          <p14:tracePt t="21668" x="2589213" y="3571875"/>
          <p14:tracePt t="21711" x="2598738" y="3581400"/>
          <p14:tracePt t="21775" x="2589213" y="3589338"/>
          <p14:tracePt t="21815" x="2581275" y="3589338"/>
          <p14:tracePt t="21823" x="2571750" y="3589338"/>
          <p14:tracePt t="21831" x="2562225" y="3589338"/>
          <p14:tracePt t="21848" x="2536825" y="3589338"/>
          <p14:tracePt t="21868" x="2517775" y="3589338"/>
          <p14:tracePt t="21888" x="2490788" y="3589338"/>
          <p14:tracePt t="21908" x="2490788" y="3581400"/>
          <p14:tracePt t="21928" x="2482850" y="3571875"/>
          <p14:tracePt t="21948" x="2473325" y="3562350"/>
          <p14:tracePt t="21968" x="2465388" y="3544888"/>
          <p14:tracePt t="21988" x="2455863" y="3536950"/>
          <p14:tracePt t="22028" x="2446338" y="3517900"/>
          <p14:tracePt t="22048" x="2438400" y="3509963"/>
          <p14:tracePt t="22068" x="2438400" y="3500438"/>
          <p14:tracePt t="22207" x="2428875" y="3482975"/>
          <p14:tracePt t="22231" x="2419350" y="3473450"/>
          <p14:tracePt t="22247" x="2411413" y="3473450"/>
          <p14:tracePt t="22271" x="2411413" y="3465513"/>
          <p14:tracePt t="22287" x="2401888" y="3455988"/>
          <p14:tracePt t="22311" x="2393950" y="3455988"/>
          <p14:tracePt t="22319" x="2384425" y="3446463"/>
          <p14:tracePt t="22329" x="2374900" y="3446463"/>
          <p14:tracePt t="22349" x="2366963" y="3446463"/>
          <p14:tracePt t="22423" x="2357438" y="3446463"/>
          <p14:tracePt t="22455" x="2347913" y="3446463"/>
          <p14:tracePt t="22479" x="2347913" y="3455988"/>
          <p14:tracePt t="22495" x="2347913" y="3465513"/>
          <p14:tracePt t="22511" x="2347913" y="3473450"/>
          <p14:tracePt t="22519" x="2347913" y="3482975"/>
          <p14:tracePt t="22543" x="2347913" y="3490913"/>
          <p14:tracePt t="22567" x="2347913" y="3500438"/>
          <p14:tracePt t="22583" x="2357438" y="3500438"/>
          <p14:tracePt t="22591" x="2374900" y="3500438"/>
          <p14:tracePt t="22609" x="2393950" y="3500438"/>
          <p14:tracePt t="22629" x="2428875" y="3500438"/>
          <p14:tracePt t="22649" x="2465388" y="3500438"/>
          <p14:tracePt t="22669" x="2473325" y="3500438"/>
          <p14:tracePt t="22689" x="2490788" y="3490913"/>
          <p14:tracePt t="22709" x="2500313" y="3490913"/>
          <p14:tracePt t="22839" x="2490788" y="3490913"/>
          <p14:tracePt t="22847" x="2482850" y="3490913"/>
          <p14:tracePt t="22863" x="2473325" y="3490913"/>
          <p14:tracePt t="22887" x="2465388" y="3490913"/>
          <p14:tracePt t="22903" x="2455863" y="3490913"/>
          <p14:tracePt t="22911" x="2446338" y="3490913"/>
          <p14:tracePt t="22929" x="2438400" y="3490913"/>
          <p14:tracePt t="22949" x="2411413" y="3490913"/>
          <p14:tracePt t="22969" x="2393950" y="3490913"/>
          <p14:tracePt t="22989" x="2374900" y="3490913"/>
          <p14:tracePt t="23031" x="2366963" y="3490913"/>
          <p14:tracePt t="23199" x="2366963" y="3500438"/>
          <p14:tracePt t="23215" x="2366963" y="3509963"/>
          <p14:tracePt t="23223" x="2366963" y="3527425"/>
          <p14:tracePt t="23231" x="2366963" y="3544888"/>
          <p14:tracePt t="23249" x="2366963" y="3616325"/>
          <p14:tracePt t="23269" x="2357438" y="3751263"/>
          <p14:tracePt t="23289" x="2312988" y="3956050"/>
          <p14:tracePt t="23309" x="2286000" y="4044950"/>
          <p14:tracePt t="23329" x="2259013" y="4108450"/>
          <p14:tracePt t="23349" x="2241550" y="4133850"/>
          <p14:tracePt t="23369" x="2241550" y="4224338"/>
          <p14:tracePt t="23389" x="2241550" y="4322763"/>
          <p14:tracePt t="23409" x="2224088" y="4438650"/>
          <p14:tracePt t="23429" x="2205038" y="4473575"/>
          <p14:tracePt t="23449" x="2205038" y="4510088"/>
          <p14:tracePt t="23469" x="2205038" y="4537075"/>
          <p14:tracePt t="23489" x="2205038" y="4616450"/>
          <p14:tracePt t="23510" x="2205038" y="4687888"/>
          <p14:tracePt t="23530" x="2197100" y="4786313"/>
          <p14:tracePt t="23550" x="2179638" y="4803775"/>
          <p14:tracePt t="23570" x="2160588" y="4813300"/>
          <p14:tracePt t="23590" x="2160588" y="4822825"/>
          <p14:tracePt t="23630" x="2143125" y="4822825"/>
          <p14:tracePt t="23650" x="2125663" y="4830763"/>
          <p14:tracePt t="23670" x="2089150" y="4830763"/>
          <p14:tracePt t="23690" x="2009775" y="4822825"/>
          <p14:tracePt t="23710" x="1955800" y="4803775"/>
          <p14:tracePt t="23730" x="1874838" y="4776788"/>
          <p14:tracePt t="23750" x="1857375" y="4768850"/>
          <p14:tracePt t="23751" x="1847850" y="4759325"/>
          <p14:tracePt t="23770" x="1847850" y="4751388"/>
          <p14:tracePt t="23790" x="1847850" y="4714875"/>
          <p14:tracePt t="23810" x="1866900" y="4697413"/>
          <p14:tracePt t="23830" x="1866900" y="4687888"/>
          <p14:tracePt t="23850" x="1866900" y="4679950"/>
          <p14:tracePt t="23870" x="1866900" y="4660900"/>
          <p14:tracePt t="23890" x="1884363" y="4608513"/>
          <p14:tracePt t="23910" x="1938338" y="4562475"/>
          <p14:tracePt t="23930" x="1955800" y="4545013"/>
          <p14:tracePt t="23950" x="1973263" y="4537075"/>
          <p14:tracePt t="23970" x="1990725" y="4527550"/>
          <p14:tracePt t="24010" x="2000250" y="4527550"/>
          <p14:tracePt t="24071" x="2009775" y="4527550"/>
          <p14:tracePt t="24095" x="2017713" y="4527550"/>
          <p14:tracePt t="24303" x="2017713" y="4537075"/>
          <p14:tracePt t="24327" x="2017713" y="4545013"/>
          <p14:tracePt t="24343" x="2017713" y="4554538"/>
          <p14:tracePt t="24359" x="2017713" y="4562475"/>
          <p14:tracePt t="24367" x="2017713" y="4572000"/>
          <p14:tracePt t="24383" x="2017713" y="4581525"/>
          <p14:tracePt t="24391" x="2017713" y="4589463"/>
          <p14:tracePt t="24410" x="2017713" y="4598988"/>
          <p14:tracePt t="24430" x="2017713" y="4616450"/>
          <p14:tracePt t="24450" x="2017713" y="4625975"/>
          <p14:tracePt t="25111" x="2017713" y="4633913"/>
          <p14:tracePt t="25119" x="2017713" y="4643438"/>
          <p14:tracePt t="25351" x="2027238" y="4643438"/>
          <p14:tracePt t="25359" x="2036763" y="4643438"/>
          <p14:tracePt t="25371" x="2054225" y="4643438"/>
          <p14:tracePt t="25391" x="2133600" y="4670425"/>
          <p14:tracePt t="25411" x="2179638" y="4687888"/>
          <p14:tracePt t="25431" x="2205038" y="4697413"/>
          <p14:tracePt t="25479" x="2224088" y="4705350"/>
          <p14:tracePt t="25491" x="2241550" y="4714875"/>
          <p14:tracePt t="25511" x="2295525" y="4741863"/>
          <p14:tracePt t="25531" x="2330450" y="47513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نحوه خواندن دما</a:t>
            </a:r>
            <a:endParaRPr lang="en-US" altLang="en-US" sz="4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032251" y="1929980"/>
            <a:ext cx="6913563" cy="3429000"/>
          </a:xfrm>
        </p:spPr>
        <p:txBody>
          <a:bodyPr>
            <a:noAutofit/>
          </a:bodyPr>
          <a:lstStyle/>
          <a:p>
            <a:pPr marL="0" indent="0" algn="justLow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1. سطح جیوه </a:t>
            </a:r>
          </a:p>
          <a:p>
            <a:pPr marL="0" indent="0" algn="justLow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2. شاخص یا میله فولادی در لوله سمت راست (</a:t>
            </a:r>
            <a:r>
              <a:rPr lang="en-US" altLang="en-US" sz="2500" dirty="0">
                <a:cs typeface="B Yagut" panose="00000400000000000000" pitchFamily="2" charset="-78"/>
              </a:rPr>
              <a:t>Max</a:t>
            </a:r>
            <a:r>
              <a:rPr lang="fa-IR" altLang="en-US" sz="2500" dirty="0">
                <a:cs typeface="B Yagut" panose="00000400000000000000" pitchFamily="2" charset="-78"/>
              </a:rPr>
              <a:t>) </a:t>
            </a:r>
          </a:p>
          <a:p>
            <a:pPr marL="0" indent="0" algn="justLow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3. شاخص یا میله فولادی در لوله سمت چپ (</a:t>
            </a:r>
            <a:r>
              <a:rPr lang="en-US" altLang="en-US" sz="2500" dirty="0">
                <a:cs typeface="B Yagut" panose="00000400000000000000" pitchFamily="2" charset="-78"/>
              </a:rPr>
              <a:t>Min</a:t>
            </a:r>
            <a:r>
              <a:rPr lang="fa-IR" altLang="en-US" sz="2500" dirty="0">
                <a:cs typeface="B Yagut" panose="00000400000000000000" pitchFamily="2" charset="-78"/>
              </a:rPr>
              <a:t>)</a:t>
            </a:r>
            <a:endParaRPr lang="en-US" altLang="en-US" sz="2500" dirty="0"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4. فشردن دکمه دور کننده آهن ربا و ریست کردن دماسنج</a:t>
            </a:r>
            <a:endParaRPr lang="en-US" alt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EF672-307C-412F-A021-8087626CDEE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4198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33389"/>
            <a:ext cx="211455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89"/>
    </mc:Choice>
    <mc:Fallback xmlns="">
      <p:transition spd="slow" advTm="79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" x="6303963" y="3902075"/>
          <p14:tracePt t="14" x="6296025" y="3902075"/>
          <p14:tracePt t="34" x="6286500" y="3894138"/>
          <p14:tracePt t="798" x="6276975" y="3884613"/>
          <p14:tracePt t="805" x="6269038" y="3830638"/>
          <p14:tracePt t="815" x="6242050" y="3759200"/>
          <p14:tracePt t="835" x="6205538" y="3598863"/>
          <p14:tracePt t="855" x="6170613" y="3357563"/>
          <p14:tracePt t="875" x="6134100" y="3187700"/>
          <p14:tracePt t="895" x="6099175" y="2990850"/>
          <p14:tracePt t="915" x="6072188" y="2857500"/>
          <p14:tracePt t="935" x="6018213" y="2643188"/>
          <p14:tracePt t="955" x="6000750" y="2517775"/>
          <p14:tracePt t="975" x="6000750" y="2357438"/>
          <p14:tracePt t="995" x="6000750" y="2259013"/>
          <p14:tracePt t="1015" x="6000750" y="2143125"/>
          <p14:tracePt t="1035" x="6000750" y="2036763"/>
          <p14:tracePt t="1055" x="6010275" y="1874838"/>
          <p14:tracePt t="1075" x="6018213" y="1812925"/>
          <p14:tracePt t="1095" x="6054725" y="1697038"/>
          <p14:tracePt t="1115" x="6054725" y="1670050"/>
          <p14:tracePt t="1135" x="6072188" y="1625600"/>
          <p14:tracePt t="1155" x="6089650" y="1608138"/>
          <p14:tracePt t="1175" x="6134100" y="1581150"/>
          <p14:tracePt t="1195" x="6170613" y="1571625"/>
          <p14:tracePt t="1215" x="6303963" y="1527175"/>
          <p14:tracePt t="1235" x="6491288" y="1500188"/>
          <p14:tracePt t="1255" x="6804025" y="1500188"/>
          <p14:tracePt t="1275" x="6956425" y="1482725"/>
          <p14:tracePt t="1295" x="7143750" y="1455738"/>
          <p14:tracePt t="1315" x="7232650" y="1438275"/>
          <p14:tracePt t="1335" x="7277100" y="1419225"/>
          <p14:tracePt t="1355" x="7277100" y="1411288"/>
          <p14:tracePt t="1375" x="7286625" y="1411288"/>
          <p14:tracePt t="9278" x="7286625" y="1401763"/>
          <p14:tracePt t="9286" x="7251700" y="1401763"/>
          <p14:tracePt t="9294" x="7170738" y="1401763"/>
          <p14:tracePt t="9302" x="7072313" y="1419225"/>
          <p14:tracePt t="9321" x="6840538" y="1500188"/>
          <p14:tracePt t="9342" x="6608763" y="1581150"/>
          <p14:tracePt t="9361" x="6323013" y="1697038"/>
          <p14:tracePt t="9382" x="6072188" y="1795463"/>
          <p14:tracePt t="9402" x="5902325" y="1847850"/>
          <p14:tracePt t="9422" x="5697538" y="1928813"/>
          <p14:tracePt t="9442" x="5572125" y="1965325"/>
          <p14:tracePt t="9462" x="5419725" y="1990725"/>
          <p14:tracePt t="9482" x="5340350" y="2009775"/>
          <p14:tracePt t="9502" x="5286375" y="2027238"/>
          <p14:tracePt t="9522" x="5251450" y="2044700"/>
          <p14:tracePt t="9542" x="5197475" y="2062163"/>
          <p14:tracePt t="9562" x="5160963" y="2071688"/>
          <p14:tracePt t="9582" x="5089525" y="2108200"/>
          <p14:tracePt t="9602" x="5045075" y="2133600"/>
          <p14:tracePt t="9622" x="5010150" y="2152650"/>
          <p14:tracePt t="9642" x="5000625" y="2152650"/>
          <p14:tracePt t="10591" x="5000625" y="2197100"/>
          <p14:tracePt t="10598" x="4983163" y="2259013"/>
          <p14:tracePt t="10606" x="4965700" y="2330450"/>
          <p14:tracePt t="10623" x="4911725" y="2465388"/>
          <p14:tracePt t="10643" x="4867275" y="2571750"/>
          <p14:tracePt t="10663" x="4848225" y="2643188"/>
          <p14:tracePt t="10683" x="4848225" y="2670175"/>
          <p14:tracePt t="10703" x="4840288" y="2687638"/>
          <p14:tracePt t="10723" x="4840288" y="2705100"/>
          <p14:tracePt t="10743" x="4830763" y="2751138"/>
          <p14:tracePt t="10763" x="4803775" y="2795588"/>
          <p14:tracePt t="10783" x="4732338" y="2894013"/>
          <p14:tracePt t="10803" x="4679950" y="2955925"/>
          <p14:tracePt t="10823" x="4537075" y="3017838"/>
          <p14:tracePt t="10843" x="4419600" y="3062288"/>
          <p14:tracePt t="10863" x="4268788" y="3116263"/>
          <p14:tracePt t="10883" x="4152900" y="3143250"/>
          <p14:tracePt t="10903" x="3965575" y="3170238"/>
          <p14:tracePt t="10923" x="3857625" y="3170238"/>
          <p14:tracePt t="10943" x="3714750" y="3160713"/>
          <p14:tracePt t="10963" x="3670300" y="3152775"/>
          <p14:tracePt t="10983" x="3660775" y="3133725"/>
          <p14:tracePt t="11003" x="3660775" y="3125788"/>
          <p14:tracePt t="11023" x="3660775" y="3116263"/>
          <p14:tracePt t="11063" x="3660775" y="3108325"/>
          <p14:tracePt t="11222" x="3652838" y="3108325"/>
          <p14:tracePt t="11231" x="3643313" y="3116263"/>
          <p14:tracePt t="11243" x="3643313" y="3133725"/>
          <p14:tracePt t="11263" x="3625850" y="3197225"/>
          <p14:tracePt t="11283" x="3616325" y="3232150"/>
          <p14:tracePt t="11303" x="3616325" y="3276600"/>
          <p14:tracePt t="11323" x="3616325" y="3322638"/>
          <p14:tracePt t="11343" x="3616325" y="3394075"/>
          <p14:tracePt t="11363" x="3616325" y="3411538"/>
          <p14:tracePt t="11383" x="3616325" y="3419475"/>
          <p14:tracePt t="11431" x="3616325" y="3429000"/>
          <p14:tracePt t="11446" x="3616325" y="3446463"/>
          <p14:tracePt t="11687" x="3598863" y="3455988"/>
          <p14:tracePt t="11695" x="3571875" y="3465513"/>
          <p14:tracePt t="11703" x="3554413" y="3473450"/>
          <p14:tracePt t="11723" x="3517900" y="3473450"/>
          <p14:tracePt t="11743" x="3384550" y="3473450"/>
          <p14:tracePt t="11763" x="3303588" y="3465513"/>
          <p14:tracePt t="11783" x="3259138" y="3446463"/>
          <p14:tracePt t="11803" x="3241675" y="3438525"/>
          <p14:tracePt t="11823" x="3224213" y="3429000"/>
          <p14:tracePt t="11844" x="3197225" y="3411538"/>
          <p14:tracePt t="11863" x="3152775" y="3384550"/>
          <p14:tracePt t="11884" x="3116263" y="3375025"/>
          <p14:tracePt t="11904" x="3089275" y="3367088"/>
          <p14:tracePt t="11924" x="3062288" y="3357563"/>
          <p14:tracePt t="11964" x="3054350" y="3348038"/>
          <p14:tracePt t="11984" x="3036888" y="3330575"/>
          <p14:tracePt t="12004" x="3027363" y="3330575"/>
          <p14:tracePt t="12024" x="3017838" y="3322638"/>
          <p14:tracePt t="12044" x="3000375" y="3313113"/>
          <p14:tracePt t="12084" x="2990850" y="3313113"/>
          <p14:tracePt t="12631" x="3017838" y="3313113"/>
          <p14:tracePt t="12639" x="3036888" y="3322638"/>
          <p14:tracePt t="12647" x="3054350" y="3330575"/>
          <p14:tracePt t="12664" x="3089275" y="3340100"/>
          <p14:tracePt t="12684" x="3108325" y="3348038"/>
          <p14:tracePt t="12879" x="3108325" y="3357563"/>
          <p14:tracePt t="12895" x="3108325" y="3367088"/>
          <p14:tracePt t="12903" x="3108325" y="3375025"/>
          <p14:tracePt t="12919" x="3108325" y="3384550"/>
          <p14:tracePt t="12935" x="3108325" y="3402013"/>
          <p14:tracePt t="12951" x="3108325" y="3411538"/>
          <p14:tracePt t="12964" x="3108325" y="3429000"/>
          <p14:tracePt t="12984" x="3108325" y="3455988"/>
          <p14:tracePt t="13004" x="3108325" y="3473450"/>
          <p14:tracePt t="13024" x="3108325" y="3482975"/>
          <p14:tracePt t="13151" x="3081338" y="3465513"/>
          <p14:tracePt t="13159" x="3044825" y="3455988"/>
          <p14:tracePt t="13167" x="3017838" y="3438525"/>
          <p14:tracePt t="13185" x="2965450" y="3411538"/>
          <p14:tracePt t="13205" x="2938463" y="3394075"/>
          <p14:tracePt t="13225" x="2911475" y="3367088"/>
          <p14:tracePt t="13245" x="2901950" y="3367088"/>
          <p14:tracePt t="13265" x="2901950" y="3330575"/>
          <p14:tracePt t="13305" x="2901950" y="3313113"/>
          <p14:tracePt t="13325" x="2901950" y="3295650"/>
          <p14:tracePt t="13345" x="2901950" y="3286125"/>
          <p14:tracePt t="13365" x="2901950" y="3276600"/>
          <p14:tracePt t="13385" x="2901950" y="3259138"/>
          <p14:tracePt t="13405" x="2911475" y="3251200"/>
          <p14:tracePt t="13425" x="2928938" y="3224213"/>
          <p14:tracePt t="13591" x="2928938" y="3232150"/>
          <p14:tracePt t="13599" x="2928938" y="3241675"/>
          <p14:tracePt t="13607" x="2928938" y="3259138"/>
          <p14:tracePt t="13625" x="2928938" y="3276600"/>
          <p14:tracePt t="13645" x="2928938" y="3295650"/>
          <p14:tracePt t="13665" x="2928938" y="3322638"/>
          <p14:tracePt t="13685" x="2928938" y="3348038"/>
          <p14:tracePt t="13705" x="2928938" y="3429000"/>
          <p14:tracePt t="13725" x="2928938" y="3482975"/>
          <p14:tracePt t="13745" x="2928938" y="3544888"/>
          <p14:tracePt t="13765" x="2928938" y="3589338"/>
          <p14:tracePt t="13785" x="2928938" y="3633788"/>
          <p14:tracePt t="13805" x="2928938" y="3670300"/>
          <p14:tracePt t="13825" x="2928938" y="3759200"/>
          <p14:tracePt t="13845" x="2928938" y="3822700"/>
          <p14:tracePt t="13865" x="2928938" y="3946525"/>
          <p14:tracePt t="13885" x="2928938" y="4017963"/>
          <p14:tracePt t="13887" x="2928938" y="4062413"/>
          <p14:tracePt t="13905" x="2901950" y="4143375"/>
          <p14:tracePt t="13925" x="2874963" y="4224338"/>
          <p14:tracePt t="13945" x="2822575" y="4313238"/>
          <p14:tracePt t="13965" x="2776538" y="4402138"/>
          <p14:tracePt t="13985" x="2687638" y="4518025"/>
          <p14:tracePt t="14005" x="2652713" y="4554538"/>
          <p14:tracePt t="14025" x="2616200" y="4581525"/>
          <p14:tracePt t="14065" x="2598738" y="4581525"/>
          <p14:tracePt t="14085" x="2581275" y="4581525"/>
          <p14:tracePt t="14105" x="2517775" y="4581525"/>
          <p14:tracePt t="14125" x="2482850" y="4581525"/>
          <p14:tracePt t="14145" x="2465388" y="4572000"/>
          <p14:tracePt t="14185" x="2455863" y="4545013"/>
          <p14:tracePt t="14205" x="2446338" y="4537075"/>
          <p14:tracePt t="14225" x="2438400" y="4527550"/>
          <p14:tracePt t="14245" x="2428875" y="4518025"/>
          <p14:tracePt t="14265" x="2393950" y="4510088"/>
          <p14:tracePt t="14285" x="2374900" y="4491038"/>
          <p14:tracePt t="14305" x="2347913" y="4473575"/>
          <p14:tracePt t="14325" x="2339975" y="4465638"/>
          <p14:tracePt t="14345" x="2339975" y="4456113"/>
          <p14:tracePt t="14365" x="2339975" y="4438650"/>
          <p14:tracePt t="14386" x="2339975" y="4394200"/>
          <p14:tracePt t="14405" x="2347913" y="4375150"/>
          <p14:tracePt t="14445" x="2347913" y="4367213"/>
          <p14:tracePt t="14466" x="2347913" y="4357688"/>
          <p14:tracePt t="15191" x="2347913" y="4348163"/>
          <p14:tracePt t="15271" x="2357438" y="4357688"/>
          <p14:tracePt t="15279" x="2357438" y="4367213"/>
          <p14:tracePt t="15303" x="2366963" y="4384675"/>
          <p14:tracePt t="15311" x="2374900" y="4384675"/>
          <p14:tracePt t="15335" x="2384425" y="4394200"/>
          <p14:tracePt t="15367" x="2393950" y="4411663"/>
          <p14:tracePt t="15383" x="2401888" y="4411663"/>
          <p14:tracePt t="15391" x="2401888" y="4419600"/>
          <p14:tracePt t="15407" x="2401888" y="4429125"/>
          <p14:tracePt t="15455" x="2411413" y="4438650"/>
          <p14:tracePt t="16095" x="2411413" y="4446588"/>
          <p14:tracePt t="16127" x="2419350" y="4446588"/>
          <p14:tracePt t="16143" x="2428875" y="4446588"/>
          <p14:tracePt t="16159" x="2438400" y="4446588"/>
          <p14:tracePt t="16167" x="2446338" y="4446588"/>
          <p14:tracePt t="16187" x="2455863" y="4446588"/>
          <p14:tracePt t="16207" x="2500313" y="4446588"/>
          <p14:tracePt t="16227" x="2527300" y="4446588"/>
          <p14:tracePt t="16247" x="2589213" y="4446588"/>
          <p14:tracePt t="16267" x="2625725" y="4446588"/>
          <p14:tracePt t="16287" x="2679700" y="4446588"/>
          <p14:tracePt t="16307" x="2697163" y="4446588"/>
          <p14:tracePt t="16327" x="2732088" y="4446588"/>
          <p14:tracePt t="16347" x="2776538" y="4438650"/>
          <p14:tracePt t="16367" x="2867025" y="4402138"/>
          <p14:tracePt t="16387" x="2911475" y="4384675"/>
          <p14:tracePt t="16407" x="2946400" y="4348163"/>
          <p14:tracePt t="16427" x="2955925" y="4340225"/>
          <p14:tracePt t="16447" x="2965450" y="4313238"/>
          <p14:tracePt t="16467" x="2965450" y="4295775"/>
          <p14:tracePt t="16487" x="2973388" y="4251325"/>
          <p14:tracePt t="16507" x="2973388" y="4224338"/>
          <p14:tracePt t="16527" x="2982913" y="4179888"/>
          <p14:tracePt t="16547" x="2990850" y="4143375"/>
          <p14:tracePt t="16567" x="3017838" y="4098925"/>
          <p14:tracePt t="16587" x="3027363" y="4089400"/>
          <p14:tracePt t="16607" x="3044825" y="4062413"/>
          <p14:tracePt t="16627" x="3054350" y="4062413"/>
          <p14:tracePt t="16647" x="3062288" y="4044950"/>
          <p14:tracePt t="16687" x="3071813" y="4044950"/>
          <p14:tracePt t="16707" x="3081338" y="4037013"/>
          <p14:tracePt t="16727" x="3116263" y="4000500"/>
          <p14:tracePt t="16747" x="3116263" y="3965575"/>
          <p14:tracePt t="16767" x="3143250" y="3884613"/>
          <p14:tracePt t="16787" x="3143250" y="3840163"/>
          <p14:tracePt t="16807" x="3143250" y="3768725"/>
          <p14:tracePt t="16827" x="3143250" y="3732213"/>
          <p14:tracePt t="16847" x="3143250" y="3687763"/>
          <p14:tracePt t="16867" x="3143250" y="3670300"/>
          <p14:tracePt t="16887" x="3133725" y="3643313"/>
          <p14:tracePt t="16907" x="3133725" y="3633788"/>
          <p14:tracePt t="16927" x="3133725" y="3616325"/>
          <p14:tracePt t="16947" x="3133725" y="3608388"/>
          <p14:tracePt t="16967" x="3125788" y="3589338"/>
          <p14:tracePt t="17007" x="3116263" y="3581400"/>
          <p14:tracePt t="17028" x="3116263" y="3562350"/>
          <p14:tracePt t="17048" x="3125788" y="3554413"/>
          <p14:tracePt t="17068" x="3125788" y="3544888"/>
          <p14:tracePt t="17095" x="3125788" y="3536950"/>
          <p14:tracePt t="17111" x="3125788" y="3527425"/>
          <p14:tracePt t="17128" x="3125788" y="3509963"/>
          <p14:tracePt t="17148" x="3143250" y="3490913"/>
          <p14:tracePt t="17188" x="3152775" y="3482975"/>
          <p14:tracePt t="17231" x="3152775" y="3473450"/>
          <p14:tracePt t="17247" x="3170238" y="3465513"/>
          <p14:tracePt t="17399" x="3170238" y="3455988"/>
          <p14:tracePt t="17407" x="3170238" y="3446463"/>
          <p14:tracePt t="17431" x="3179763" y="3438525"/>
          <p14:tracePt t="17447" x="3187700" y="3429000"/>
          <p14:tracePt t="17463" x="3187700" y="3419475"/>
          <p14:tracePt t="17471" x="3197225" y="3411538"/>
          <p14:tracePt t="17488" x="3197225" y="3402013"/>
          <p14:tracePt t="17508" x="3197225" y="3394075"/>
          <p14:tracePt t="17528" x="3197225" y="3384550"/>
          <p14:tracePt t="17548" x="3197225" y="3375025"/>
          <p14:tracePt t="17568" x="3197225" y="3367088"/>
          <p14:tracePt t="17588" x="3197225" y="3357563"/>
          <p14:tracePt t="17608" x="3197225" y="3348038"/>
          <p14:tracePt t="17628" x="3197225" y="3340100"/>
          <p14:tracePt t="17695" x="3197225" y="3330575"/>
          <p14:tracePt t="26264" x="3197225" y="3322638"/>
          <p14:tracePt t="26272" x="3197225" y="3303588"/>
          <p14:tracePt t="26280" x="3197225" y="3286125"/>
          <p14:tracePt t="26295" x="3187700" y="3286125"/>
          <p14:tracePt t="26315" x="3108325" y="3276600"/>
          <p14:tracePt t="26335" x="3036888" y="3268663"/>
          <p14:tracePt t="26355" x="2894013" y="3268663"/>
          <p14:tracePt t="26375" x="2786063" y="3259138"/>
          <p14:tracePt t="26376" x="2732088" y="3241675"/>
          <p14:tracePt t="26395" x="2643188" y="3224213"/>
          <p14:tracePt t="26415" x="2571750" y="3197225"/>
          <p14:tracePt t="26435" x="2517775" y="3160713"/>
          <p14:tracePt t="26455" x="2482850" y="3143250"/>
          <p14:tracePt t="26475" x="2401888" y="3098800"/>
          <p14:tracePt t="26495" x="2366963" y="3071813"/>
          <p14:tracePt t="26515" x="2322513" y="3054350"/>
          <p14:tracePt t="26535" x="2286000" y="3027363"/>
          <p14:tracePt t="26555" x="2214563" y="3000375"/>
          <p14:tracePt t="26575" x="2179638" y="2990850"/>
          <p14:tracePt t="26595" x="2152650" y="2973388"/>
          <p14:tracePt t="26615" x="2143125" y="2973388"/>
          <p14:tracePt t="26635" x="2133600" y="2973388"/>
          <p14:tracePt t="26752" x="2133600" y="3000375"/>
          <p14:tracePt t="26760" x="2133600" y="3027363"/>
          <p14:tracePt t="26768" x="2143125" y="3062288"/>
          <p14:tracePt t="26776" x="2160588" y="3089275"/>
          <p14:tracePt t="26795" x="2179638" y="3143250"/>
          <p14:tracePt t="26815" x="2197100" y="3179763"/>
          <p14:tracePt t="26835" x="2205038" y="3205163"/>
          <p14:tracePt t="26920" x="2214563" y="3214688"/>
          <p14:tracePt t="26944" x="2214563" y="3224213"/>
          <p14:tracePt t="26976" x="2214563" y="3232150"/>
          <p14:tracePt t="27000" x="2214563" y="3241675"/>
          <p14:tracePt t="27008" x="2214563" y="3251200"/>
          <p14:tracePt t="27016" x="2214563" y="3259138"/>
          <p14:tracePt t="27035" x="2214563" y="3276600"/>
          <p14:tracePt t="27055" x="2214563" y="3295650"/>
          <p14:tracePt t="27075" x="2214563" y="3303588"/>
          <p14:tracePt t="27120" x="2214563" y="3313113"/>
          <p14:tracePt t="27136" x="2214563" y="3322638"/>
          <p14:tracePt t="27184" x="2214563" y="3330575"/>
          <p14:tracePt t="27433" x="2214563" y="3340100"/>
          <p14:tracePt t="27448" x="2232025" y="3340100"/>
          <p14:tracePt t="27456" x="2241550" y="3330575"/>
          <p14:tracePt t="27465" x="2268538" y="3322638"/>
          <p14:tracePt t="27476" x="2286000" y="3313113"/>
          <p14:tracePt t="27496" x="2347913" y="3232150"/>
          <p14:tracePt t="27516" x="2438400" y="3160713"/>
          <p14:tracePt t="27536" x="2598738" y="3071813"/>
          <p14:tracePt t="27556" x="2660650" y="3027363"/>
          <p14:tracePt t="27576" x="2705100" y="2990850"/>
          <p14:tracePt t="27596" x="2724150" y="2973388"/>
          <p14:tracePt t="27616" x="2724150" y="2955925"/>
          <p14:tracePt t="27636" x="2732088" y="2938463"/>
          <p14:tracePt t="27656" x="2759075" y="2911475"/>
          <p14:tracePt t="27696" x="2776538" y="2884488"/>
          <p14:tracePt t="27716" x="2786063" y="2874963"/>
          <p14:tracePt t="27736" x="2795588" y="2857500"/>
          <p14:tracePt t="27756" x="2803525" y="2857500"/>
          <p14:tracePt t="27776" x="2847975" y="2840038"/>
          <p14:tracePt t="27796" x="2884488" y="2840038"/>
          <p14:tracePt t="27816" x="2965450" y="2813050"/>
          <p14:tracePt t="27836" x="3000375" y="2803525"/>
          <p14:tracePt t="27876" x="3009900" y="2803525"/>
          <p14:tracePt t="27920" x="3017838" y="2803525"/>
          <p14:tracePt t="27944" x="3027363" y="2803525"/>
          <p14:tracePt t="28064" x="3027363" y="2813050"/>
          <p14:tracePt t="28073" x="3027363" y="2822575"/>
          <p14:tracePt t="28120" x="3027363" y="2830513"/>
          <p14:tracePt t="28144" x="3017838" y="2830513"/>
          <p14:tracePt t="28153" x="3009900" y="2830513"/>
          <p14:tracePt t="28168" x="3000375" y="2830513"/>
          <p14:tracePt t="28176" x="2990850" y="2830513"/>
          <p14:tracePt t="28196" x="2973388" y="2830513"/>
          <p14:tracePt t="28216" x="2946400" y="2830513"/>
          <p14:tracePt t="28236" x="2919413" y="2830513"/>
          <p14:tracePt t="28256" x="2894013" y="2830513"/>
          <p14:tracePt t="28276" x="2884488" y="2830513"/>
          <p14:tracePt t="28296" x="2874963" y="2822575"/>
          <p14:tracePt t="28316" x="2867025" y="2822575"/>
          <p14:tracePt t="28336" x="2857500" y="2813050"/>
          <p14:tracePt t="28401" x="2847975" y="2813050"/>
          <p14:tracePt t="28409" x="2840038" y="2813050"/>
          <p14:tracePt t="28456" x="2830513" y="2813050"/>
          <p14:tracePt t="28656" x="2840038" y="2813050"/>
          <p14:tracePt t="28664" x="2847975" y="2822575"/>
          <p14:tracePt t="28677" x="2857500" y="2830513"/>
          <p14:tracePt t="28697" x="2884488" y="2830513"/>
          <p14:tracePt t="28717" x="2911475" y="2830513"/>
          <p14:tracePt t="28737" x="2938463" y="2840038"/>
          <p14:tracePt t="28757" x="2946400" y="2847975"/>
          <p14:tracePt t="28800" x="2965450" y="2847975"/>
          <p14:tracePt t="28881" x="2965450" y="2867025"/>
          <p14:tracePt t="28889" x="2955925" y="2867025"/>
          <p14:tracePt t="28897" x="2938463" y="2874963"/>
          <p14:tracePt t="28917" x="2911475" y="2894013"/>
          <p14:tracePt t="28937" x="2857500" y="2911475"/>
          <p14:tracePt t="28957" x="2830513" y="2919413"/>
          <p14:tracePt t="28977" x="2803525" y="2938463"/>
          <p14:tracePt t="28997" x="2795588" y="2946400"/>
          <p14:tracePt t="29209" x="2803525" y="2946400"/>
          <p14:tracePt t="29225" x="2813050" y="2946400"/>
          <p14:tracePt t="29257" x="2822575" y="2946400"/>
          <p14:tracePt t="29393" x="2803525" y="2955925"/>
          <p14:tracePt t="29400" x="2795588" y="2955925"/>
          <p14:tracePt t="29408" x="2776538" y="2955925"/>
          <p14:tracePt t="29417" x="2759075" y="2955925"/>
          <p14:tracePt t="29437" x="2741613" y="2955925"/>
          <p14:tracePt t="29457" x="2670175" y="2982913"/>
          <p14:tracePt t="29633" x="2670175" y="2990850"/>
          <p14:tracePt t="29649" x="2679700" y="2990850"/>
          <p14:tracePt t="29657" x="2687638" y="2990850"/>
          <p14:tracePt t="29664" x="2697163" y="3000375"/>
          <p14:tracePt t="29729" x="2705100" y="3000375"/>
          <p14:tracePt t="29873" x="2697163" y="3000375"/>
          <p14:tracePt t="29881" x="2687638" y="3000375"/>
          <p14:tracePt t="29969" x="2697163" y="3000375"/>
          <p14:tracePt t="29977" x="2732088" y="2990850"/>
          <p14:tracePt t="29985" x="2759075" y="2982913"/>
          <p14:tracePt t="29998" x="2803525" y="2973388"/>
          <p14:tracePt t="30018" x="2982913" y="2938463"/>
          <p14:tracePt t="30038" x="3071813" y="2928938"/>
          <p14:tracePt t="30058" x="3089275" y="2919413"/>
          <p14:tracePt t="30153" x="3071813" y="2928938"/>
          <p14:tracePt t="30161" x="3062288" y="2928938"/>
          <p14:tracePt t="30168" x="3044825" y="2946400"/>
          <p14:tracePt t="30178" x="3027363" y="2946400"/>
          <p14:tracePt t="30198" x="3000375" y="2965450"/>
          <p14:tracePt t="30218" x="2965450" y="2973388"/>
          <p14:tracePt t="30238" x="2955925" y="2982913"/>
          <p14:tracePt t="30278" x="2946400" y="2982913"/>
          <p14:tracePt t="30298" x="2938463" y="2982913"/>
          <p14:tracePt t="30318" x="2938463" y="2990850"/>
          <p14:tracePt t="30338" x="2919413" y="2990850"/>
          <p14:tracePt t="30378" x="2919413" y="3009900"/>
          <p14:tracePt t="30398" x="2919413" y="3017838"/>
          <p14:tracePt t="30418" x="2911475" y="3054350"/>
          <p14:tracePt t="30438" x="2911475" y="3062288"/>
          <p14:tracePt t="30458" x="2911475" y="3089275"/>
          <p14:tracePt t="30478" x="2911475" y="3098800"/>
          <p14:tracePt t="30545" x="2911475" y="3108325"/>
          <p14:tracePt t="30577" x="2919413" y="3108325"/>
          <p14:tracePt t="30585" x="2928938" y="3108325"/>
          <p14:tracePt t="30601" x="2928938" y="3081338"/>
          <p14:tracePt t="30618" x="2946400" y="3054350"/>
          <p14:tracePt t="30638" x="2965450" y="3017838"/>
          <p14:tracePt t="30658" x="2973388" y="2973388"/>
          <p14:tracePt t="30678" x="2982913" y="2938463"/>
          <p14:tracePt t="30698" x="2982913" y="2901950"/>
          <p14:tracePt t="30718" x="2982913" y="2894013"/>
          <p14:tracePt t="30758" x="2982913" y="2884488"/>
          <p14:tracePt t="30778" x="2982913" y="2874963"/>
          <p14:tracePt t="30798" x="2982913" y="2857500"/>
          <p14:tracePt t="30818" x="2982913" y="2847975"/>
          <p14:tracePt t="30838" x="2982913" y="2840038"/>
          <p14:tracePt t="30858" x="2982913" y="2830513"/>
          <p14:tracePt t="32073" x="2982913" y="2840038"/>
          <p14:tracePt t="32089" x="2982913" y="2847975"/>
          <p14:tracePt t="32105" x="2982913" y="2867025"/>
          <p14:tracePt t="32113" x="2982913" y="2884488"/>
          <p14:tracePt t="32129" x="2982913" y="2901950"/>
          <p14:tracePt t="32139" x="2982913" y="2919413"/>
          <p14:tracePt t="32159" x="2982913" y="2938463"/>
          <p14:tracePt t="32179" x="2965450" y="2990850"/>
          <p14:tracePt t="32199" x="2955925" y="3017838"/>
          <p14:tracePt t="32219" x="2919413" y="3081338"/>
          <p14:tracePt t="32239" x="2884488" y="3116263"/>
          <p14:tracePt t="32259" x="2830513" y="3160713"/>
          <p14:tracePt t="32279" x="2803525" y="3187700"/>
          <p14:tracePt t="32299" x="2732088" y="3224213"/>
          <p14:tracePt t="32319" x="2697163" y="3251200"/>
          <p14:tracePt t="32340" x="2633663" y="3276600"/>
          <p14:tracePt t="32359" x="2616200" y="3276600"/>
          <p14:tracePt t="32380" x="2589213" y="3286125"/>
          <p14:tracePt t="32401" x="2581275" y="3286125"/>
          <p14:tracePt t="32420" x="2554288" y="3295650"/>
          <p14:tracePt t="32440" x="2536825" y="3295650"/>
          <p14:tracePt t="32460" x="2509838" y="3303588"/>
          <p14:tracePt t="32500" x="2490788" y="3303588"/>
          <p14:tracePt t="32520" x="2482850" y="3303588"/>
          <p14:tracePt t="32633" x="2473325" y="3303588"/>
          <p14:tracePt t="32665" x="2465388" y="3303588"/>
          <p14:tracePt t="32753" x="2455863" y="3303588"/>
          <p14:tracePt t="33321" x="2465388" y="3303588"/>
          <p14:tracePt t="33329" x="2473325" y="3303588"/>
          <p14:tracePt t="33361" x="2473325" y="3295650"/>
          <p14:tracePt t="33377" x="2473325" y="3286125"/>
          <p14:tracePt t="33385" x="2473325" y="3276600"/>
          <p14:tracePt t="33401" x="2473325" y="3268663"/>
          <p14:tracePt t="33420" x="2473325" y="3259138"/>
          <p14:tracePt t="33440" x="2473325" y="3241675"/>
          <p14:tracePt t="33460" x="2465388" y="3224213"/>
          <p14:tracePt t="33481" x="2465388" y="3205163"/>
          <p14:tracePt t="33520" x="2465388" y="3197225"/>
          <p14:tracePt t="33540" x="2455863" y="3187700"/>
          <p14:tracePt t="33721" x="2455863" y="3179763"/>
          <p14:tracePt t="33737" x="2455863" y="3160713"/>
          <p14:tracePt t="33745" x="2455863" y="3143250"/>
          <p14:tracePt t="33761" x="2465388" y="3116263"/>
          <p14:tracePt t="33781" x="2482850" y="3071813"/>
          <p14:tracePt t="33801" x="2482850" y="3036888"/>
          <p14:tracePt t="33821" x="2482850" y="3009900"/>
          <p14:tracePt t="33841" x="2482850" y="2990850"/>
          <p14:tracePt t="33861" x="2482850" y="2973388"/>
          <p14:tracePt t="33881" x="2482850" y="2965450"/>
          <p14:tracePt t="33901" x="2482850" y="2955925"/>
          <p14:tracePt t="33921" x="2482850" y="2946400"/>
          <p14:tracePt t="33941" x="2490788" y="2938463"/>
          <p14:tracePt t="33977" x="2500313" y="2928938"/>
          <p14:tracePt t="34009" x="2509838" y="2919413"/>
          <p14:tracePt t="34018" x="2509838" y="2911475"/>
          <p14:tracePt t="34041" x="2509838" y="2901950"/>
          <p14:tracePt t="34049" x="2517775" y="2901950"/>
          <p14:tracePt t="34081" x="2527300" y="2894013"/>
          <p14:tracePt t="34113" x="2536825" y="2894013"/>
          <p14:tracePt t="34266" x="2536825" y="2901950"/>
          <p14:tracePt t="34281" x="2527300" y="2911475"/>
          <p14:tracePt t="34297" x="2517775" y="2911475"/>
          <p14:tracePt t="34313" x="2509838" y="2911475"/>
          <p14:tracePt t="34321" x="2490788" y="2919413"/>
          <p14:tracePt t="34341" x="2482850" y="2919413"/>
          <p14:tracePt t="34361" x="2473325" y="2928938"/>
          <p14:tracePt t="34381" x="2473325" y="2938463"/>
          <p14:tracePt t="34401" x="2446338" y="2938463"/>
          <p14:tracePt t="34421" x="2428875" y="2946400"/>
          <p14:tracePt t="34441" x="2374900" y="2965450"/>
          <p14:tracePt t="34461" x="2357438" y="2973388"/>
          <p14:tracePt t="34481" x="2347913" y="2973388"/>
          <p14:tracePt t="34617" x="2339975" y="2973388"/>
          <p14:tracePt t="34649" x="2347913" y="2973388"/>
          <p14:tracePt t="34665" x="2366963" y="2965450"/>
          <p14:tracePt t="34689" x="2384425" y="2955925"/>
          <p14:tracePt t="34697" x="2401888" y="2955925"/>
          <p14:tracePt t="34705" x="2411413" y="2946400"/>
          <p14:tracePt t="34721" x="2428875" y="2946400"/>
          <p14:tracePt t="34741" x="2446338" y="2938463"/>
          <p14:tracePt t="34761" x="2473325" y="2938463"/>
          <p14:tracePt t="34782" x="2482850" y="2938463"/>
          <p14:tracePt t="34801" x="2490788" y="2938463"/>
          <p14:tracePt t="34821" x="2509838" y="2938463"/>
          <p14:tracePt t="34841" x="2517775" y="2938463"/>
          <p14:tracePt t="35409" x="2509838" y="2938463"/>
          <p14:tracePt t="35417" x="2490788" y="2938463"/>
          <p14:tracePt t="35425" x="2473325" y="2938463"/>
          <p14:tracePt t="35442" x="2446338" y="2928938"/>
          <p14:tracePt t="35462" x="2428875" y="2919413"/>
          <p14:tracePt t="35482" x="2411413" y="2919413"/>
          <p14:tracePt t="35561" x="2401888" y="2919413"/>
          <p14:tracePt t="37058" x="2393950" y="2919413"/>
          <p14:tracePt t="37073" x="2393950" y="2938463"/>
          <p14:tracePt t="37081" x="2393950" y="2973388"/>
          <p14:tracePt t="37089" x="2393950" y="3017838"/>
          <p14:tracePt t="37103" x="2393950" y="3036888"/>
          <p14:tracePt t="37123" x="2393950" y="3133725"/>
          <p14:tracePt t="37143" x="2393950" y="3187700"/>
          <p14:tracePt t="37163" x="2411413" y="3303588"/>
          <p14:tracePt t="37183" x="2428875" y="3384550"/>
          <p14:tracePt t="37203" x="2446338" y="3500438"/>
          <p14:tracePt t="37223" x="2465388" y="3554413"/>
          <p14:tracePt t="37243" x="2465388" y="3598863"/>
          <p14:tracePt t="37263" x="2465388" y="3633788"/>
          <p14:tracePt t="37283" x="2473325" y="3697288"/>
          <p14:tracePt t="37303" x="2500313" y="3759200"/>
          <p14:tracePt t="37323" x="2554288" y="3857625"/>
          <p14:tracePt t="37343" x="2581275" y="3946525"/>
          <p14:tracePt t="37363" x="2616200" y="4044950"/>
          <p14:tracePt t="37383" x="2616200" y="4081463"/>
          <p14:tracePt t="37403" x="2633663" y="4152900"/>
          <p14:tracePt t="37423" x="2633663" y="4160838"/>
          <p14:tracePt t="37443" x="2633663" y="4179888"/>
          <p14:tracePt t="37464" x="2633663" y="4187825"/>
          <p14:tracePt t="37484" x="2633663" y="4197350"/>
          <p14:tracePt t="37504" x="2633663" y="4214813"/>
          <p14:tracePt t="39362" x="2633663" y="4259263"/>
          <p14:tracePt t="39370" x="2625725" y="4295775"/>
          <p14:tracePt t="39378" x="2625725" y="4322763"/>
          <p14:tracePt t="39386" x="2616200" y="4367213"/>
          <p14:tracePt t="39405" x="2608263" y="4419600"/>
          <p14:tracePt t="39425" x="2598738" y="4456113"/>
          <p14:tracePt t="39445" x="2598738" y="4473575"/>
          <p14:tracePt t="39465" x="2598738" y="4500563"/>
          <p14:tracePt t="39485" x="2598738" y="4510088"/>
          <p14:tracePt t="39505" x="2598738" y="4537075"/>
          <p14:tracePt t="39525" x="2598738" y="4554538"/>
          <p14:tracePt t="39545" x="2598738" y="4616450"/>
          <p14:tracePt t="39565" x="2598738" y="4670425"/>
          <p14:tracePt t="39585" x="2598738" y="4732338"/>
          <p14:tracePt t="39605" x="2598738" y="4751388"/>
          <p14:tracePt t="39738" x="2581275" y="4732338"/>
          <p14:tracePt t="39746" x="2581275" y="4724400"/>
          <p14:tracePt t="39754" x="2571750" y="4705350"/>
          <p14:tracePt t="39765" x="2562225" y="4697413"/>
          <p14:tracePt t="39785" x="2562225" y="4670425"/>
          <p14:tracePt t="39805" x="2554288" y="4633913"/>
          <p14:tracePt t="39825" x="2544763" y="4598988"/>
          <p14:tracePt t="39845" x="2536825" y="4572000"/>
          <p14:tracePt t="39865" x="2527300" y="4527550"/>
          <p14:tracePt t="39885" x="2517775" y="4500563"/>
          <p14:tracePt t="39905" x="2500313" y="4465638"/>
          <p14:tracePt t="39925" x="2490788" y="4456113"/>
          <p14:tracePt t="39945" x="2490788" y="4429125"/>
          <p14:tracePt t="39965" x="2482850" y="4411663"/>
          <p14:tracePt t="39985" x="2482850" y="4394200"/>
          <p14:tracePt t="40042" x="2482850" y="4384675"/>
          <p14:tracePt t="40090" x="2473325" y="4375150"/>
          <p14:tracePt t="40242" x="2465388" y="4375150"/>
          <p14:tracePt t="40250" x="2455863" y="4394200"/>
          <p14:tracePt t="40266" x="2446338" y="4402138"/>
          <p14:tracePt t="40282" x="2446338" y="4419600"/>
          <p14:tracePt t="40290" x="2438400" y="4419600"/>
          <p14:tracePt t="40306" x="2428875" y="4429125"/>
          <p14:tracePt t="40330" x="2428875" y="4438650"/>
          <p14:tracePt t="40386" x="2419350" y="4438650"/>
          <p14:tracePt t="40402" x="2411413" y="4438650"/>
          <p14:tracePt t="40426" x="2401888" y="4438650"/>
          <p14:tracePt t="40434" x="2393950" y="4438650"/>
          <p14:tracePt t="40450" x="2384425" y="4438650"/>
          <p14:tracePt t="40466" x="2366963" y="4438650"/>
          <p14:tracePt t="40486" x="2357438" y="4438650"/>
          <p14:tracePt t="40514" x="2347913" y="4438650"/>
          <p14:tracePt t="40526" x="2339975" y="4438650"/>
          <p14:tracePt t="40546" x="2322513" y="4438650"/>
          <p14:tracePt t="40566" x="2312988" y="4438650"/>
          <p14:tracePt t="40606" x="2303463" y="4429125"/>
          <p14:tracePt t="40690" x="2312988" y="4429125"/>
          <p14:tracePt t="40706" x="2322513" y="4429125"/>
          <p14:tracePt t="40714" x="2339975" y="4429125"/>
          <p14:tracePt t="40726" x="2347913" y="4429125"/>
          <p14:tracePt t="40746" x="2393950" y="4419600"/>
          <p14:tracePt t="40766" x="2411413" y="4419600"/>
          <p14:tracePt t="40786" x="2419350" y="4419600"/>
          <p14:tracePt t="40806" x="2428875" y="4419600"/>
          <p14:tracePt t="40938" x="2411413" y="4419600"/>
          <p14:tracePt t="40946" x="2401888" y="4419600"/>
          <p14:tracePt t="40954" x="2384425" y="4419600"/>
          <p14:tracePt t="40966" x="2374900" y="4419600"/>
          <p14:tracePt t="40986" x="2357438" y="4419600"/>
          <p14:tracePt t="41082" x="2366963" y="4419600"/>
          <p14:tracePt t="41090" x="2374900" y="4419600"/>
          <p14:tracePt t="41106" x="2384425" y="4419600"/>
          <p14:tracePt t="41114" x="2393950" y="4419600"/>
          <p14:tracePt t="41126" x="2401888" y="4419600"/>
          <p14:tracePt t="41178" x="2411413" y="4419600"/>
          <p14:tracePt t="41186" x="2428875" y="4419600"/>
          <p14:tracePt t="41194" x="2438400" y="4419600"/>
          <p14:tracePt t="41206" x="2455863" y="4419600"/>
          <p14:tracePt t="41226" x="2517775" y="4402138"/>
          <p14:tracePt t="41246" x="2554288" y="4375150"/>
          <p14:tracePt t="41266" x="2598738" y="4313238"/>
          <p14:tracePt t="41287" x="2608263" y="4259263"/>
          <p14:tracePt t="41306" x="2643188" y="4170363"/>
          <p14:tracePt t="41327" x="2643188" y="4116388"/>
          <p14:tracePt t="41347" x="2643188" y="3956050"/>
          <p14:tracePt t="41367" x="2643188" y="3840163"/>
          <p14:tracePt t="41387" x="2643188" y="3751263"/>
          <p14:tracePt t="41407" x="2643188" y="3697288"/>
          <p14:tracePt t="41427" x="2643188" y="3670300"/>
          <p14:tracePt t="41447" x="2643188" y="3643313"/>
          <p14:tracePt t="41467" x="2643188" y="3598863"/>
          <p14:tracePt t="41487" x="2652713" y="3562350"/>
          <p14:tracePt t="41507" x="2679700" y="3527425"/>
          <p14:tracePt t="41527" x="2697163" y="3482975"/>
          <p14:tracePt t="41547" x="2732088" y="3411538"/>
          <p14:tracePt t="41567" x="2751138" y="3384550"/>
          <p14:tracePt t="41587" x="2759075" y="3357563"/>
          <p14:tracePt t="41607" x="2768600" y="3348038"/>
          <p14:tracePt t="41627" x="2786063" y="3303588"/>
          <p14:tracePt t="41647" x="2786063" y="3295650"/>
          <p14:tracePt t="41667" x="2795588" y="3276600"/>
          <p14:tracePt t="41687" x="2803525" y="3259138"/>
          <p14:tracePt t="41707" x="2813050" y="3251200"/>
          <p14:tracePt t="41727" x="2830513" y="3241675"/>
          <p14:tracePt t="41747" x="2847975" y="3224213"/>
          <p14:tracePt t="41767" x="2857500" y="3224213"/>
          <p14:tracePt t="41787" x="2874963" y="3224213"/>
          <p14:tracePt t="41807" x="2884488" y="3214688"/>
          <p14:tracePt t="42106" x="2884488" y="3224213"/>
          <p14:tracePt t="42122" x="2884488" y="3232150"/>
          <p14:tracePt t="42130" x="2884488" y="3251200"/>
          <p14:tracePt t="42147" x="2884488" y="3268663"/>
          <p14:tracePt t="42167" x="2884488" y="3295650"/>
          <p14:tracePt t="42187" x="2884488" y="3313113"/>
          <p14:tracePt t="50691" x="2884488" y="3303588"/>
          <p14:tracePt t="50699" x="2884488" y="3286125"/>
          <p14:tracePt t="50707" x="2884488" y="3276600"/>
          <p14:tracePt t="50715" x="2884488" y="3268663"/>
          <p14:tracePt t="50734" x="2894013" y="3224213"/>
          <p14:tracePt t="50754" x="2894013" y="3197225"/>
          <p14:tracePt t="50774" x="2911475" y="3170238"/>
          <p14:tracePt t="50794" x="2911475" y="3160713"/>
          <p14:tracePt t="50814" x="2911475" y="3143250"/>
          <p14:tracePt t="50834" x="2919413" y="3125788"/>
          <p14:tracePt t="50854" x="2919413" y="3116263"/>
          <p14:tracePt t="50874" x="2919413" y="3108325"/>
          <p14:tracePt t="50894" x="2928938" y="3089275"/>
          <p14:tracePt t="50914" x="2928938" y="3062288"/>
          <p14:tracePt t="50934" x="2928938" y="3036888"/>
          <p14:tracePt t="50954" x="2928938" y="3027363"/>
          <p14:tracePt t="50974" x="2928938" y="3009900"/>
          <p14:tracePt t="50994" x="2928938" y="3000375"/>
          <p14:tracePt t="51014" x="2928938" y="2973388"/>
          <p14:tracePt t="51034" x="2928938" y="2965450"/>
          <p14:tracePt t="51163" x="2928938" y="2955925"/>
          <p14:tracePt t="51187" x="2928938" y="2946400"/>
          <p14:tracePt t="51219" x="2928938" y="2928938"/>
          <p14:tracePt t="51227" x="2919413" y="2928938"/>
          <p14:tracePt t="51235" x="2919413" y="2919413"/>
          <p14:tracePt t="51259" x="2911475" y="2919413"/>
          <p14:tracePt t="51323" x="2894013" y="2919413"/>
          <p14:tracePt t="51331" x="2874963" y="2911475"/>
          <p14:tracePt t="51339" x="2867025" y="2901950"/>
          <p14:tracePt t="51354" x="2857500" y="2901950"/>
          <p14:tracePt t="51374" x="2840038" y="2901950"/>
          <p14:tracePt t="51394" x="2830513" y="2894013"/>
          <p14:tracePt t="51523" x="2822575" y="2884488"/>
          <p14:tracePt t="51563" x="2840038" y="2884488"/>
          <p14:tracePt t="51571" x="2847975" y="2874963"/>
          <p14:tracePt t="51579" x="2857500" y="2874963"/>
          <p14:tracePt t="51595" x="2894013" y="2867025"/>
          <p14:tracePt t="51615" x="2911475" y="2867025"/>
          <p14:tracePt t="51635" x="2928938" y="2867025"/>
          <p14:tracePt t="51771" x="2919413" y="2867025"/>
          <p14:tracePt t="51787" x="2901950" y="2867025"/>
          <p14:tracePt t="51795" x="2894013" y="2867025"/>
          <p14:tracePt t="51803" x="2884488" y="2867025"/>
          <p14:tracePt t="51815" x="2874963" y="2867025"/>
          <p14:tracePt t="51835" x="2857500" y="2867025"/>
          <p14:tracePt t="51855" x="2847975" y="2867025"/>
          <p14:tracePt t="51875" x="2840038" y="2867025"/>
          <p14:tracePt t="52003" x="2840038" y="2857500"/>
          <p14:tracePt t="52035" x="2857500" y="2847975"/>
          <p14:tracePt t="52043" x="2874963" y="2840038"/>
          <p14:tracePt t="52055" x="2884488" y="2840038"/>
          <p14:tracePt t="52075" x="2928938" y="2840038"/>
          <p14:tracePt t="52095" x="2938463" y="2840038"/>
          <p14:tracePt t="52283" x="2928938" y="2840038"/>
          <p14:tracePt t="52299" x="2919413" y="2840038"/>
          <p14:tracePt t="52315" x="2911475" y="2840038"/>
          <p14:tracePt t="52331" x="2901950" y="2840038"/>
          <p14:tracePt t="52339" x="2894013" y="2840038"/>
          <p14:tracePt t="52363" x="2884488" y="2840038"/>
          <p14:tracePt t="53707" x="2874963" y="2840038"/>
          <p14:tracePt t="53908" x="2884488" y="2840038"/>
          <p14:tracePt t="53915" x="2911475" y="2840038"/>
          <p14:tracePt t="53923" x="2946400" y="2830513"/>
          <p14:tracePt t="53936" x="2965450" y="2830513"/>
          <p14:tracePt t="53956" x="3009900" y="2830513"/>
          <p14:tracePt t="54124" x="3000375" y="2830513"/>
          <p14:tracePt t="54132" x="2982913" y="2830513"/>
          <p14:tracePt t="54139" x="2965450" y="2840038"/>
          <p14:tracePt t="54157" x="2938463" y="2840038"/>
          <p14:tracePt t="54177" x="2919413" y="2840038"/>
          <p14:tracePt t="54235" x="2911475" y="2847975"/>
          <p14:tracePt t="54587" x="2911475" y="2857500"/>
          <p14:tracePt t="54620" x="2911475" y="2867025"/>
          <p14:tracePt t="54636" x="2911475" y="2874963"/>
          <p14:tracePt t="54651" x="2911475" y="2894013"/>
          <p14:tracePt t="54659" x="2911475" y="2901950"/>
          <p14:tracePt t="54677" x="2911475" y="2919413"/>
          <p14:tracePt t="54697" x="2911475" y="2938463"/>
          <p14:tracePt t="54717" x="2911475" y="2982913"/>
          <p14:tracePt t="54737" x="2911475" y="3009900"/>
          <p14:tracePt t="54757" x="2911475" y="3044825"/>
          <p14:tracePt t="54777" x="2911475" y="3054350"/>
          <p14:tracePt t="54797" x="2911475" y="3081338"/>
          <p14:tracePt t="54817" x="2911475" y="3108325"/>
          <p14:tracePt t="54837" x="2911475" y="3160713"/>
          <p14:tracePt t="54857" x="2911475" y="3179763"/>
          <p14:tracePt t="54877" x="2911475" y="3205163"/>
          <p14:tracePt t="54897" x="2911475" y="3214688"/>
          <p14:tracePt t="54917" x="2911475" y="3224213"/>
          <p14:tracePt t="54940" x="2911475" y="3232150"/>
          <p14:tracePt t="54957" x="2911475" y="3241675"/>
          <p14:tracePt t="54977" x="2911475" y="3251200"/>
          <p14:tracePt t="55011" x="2911475" y="3259138"/>
          <p14:tracePt t="55027" x="2901950" y="3268663"/>
          <p14:tracePt t="55051" x="2894013" y="3276600"/>
          <p14:tracePt t="55075" x="2894013" y="3286125"/>
          <p14:tracePt t="55092" x="2884488" y="3295650"/>
          <p14:tracePt t="55099" x="2884488" y="3303588"/>
          <p14:tracePt t="55117" x="2867025" y="3313113"/>
          <p14:tracePt t="55137" x="2857500" y="3330575"/>
          <p14:tracePt t="55157" x="2840038" y="3357563"/>
          <p14:tracePt t="55177" x="2830513" y="3375025"/>
          <p14:tracePt t="55197" x="2822575" y="3384550"/>
          <p14:tracePt t="55217" x="2813050" y="3394075"/>
          <p14:tracePt t="55237" x="2803525" y="3402013"/>
          <p14:tracePt t="55257" x="2786063" y="3419475"/>
          <p14:tracePt t="55277" x="2776538" y="3429000"/>
          <p14:tracePt t="55317" x="2759075" y="3438525"/>
          <p14:tracePt t="55340" x="2751138" y="3438525"/>
          <p14:tracePt t="55357" x="2741613" y="3438525"/>
          <p14:tracePt t="55377" x="2724150" y="3438525"/>
          <p14:tracePt t="55398" x="2687638" y="3438525"/>
          <p14:tracePt t="55418" x="2643188" y="3438525"/>
          <p14:tracePt t="55438" x="2562225" y="3419475"/>
          <p14:tracePt t="55458" x="2509838" y="3394075"/>
          <p14:tracePt t="55478" x="2446338" y="3348038"/>
          <p14:tracePt t="55498" x="2419350" y="3313113"/>
          <p14:tracePt t="55518" x="2384425" y="3259138"/>
          <p14:tracePt t="55538" x="2384425" y="3241675"/>
          <p14:tracePt t="55558" x="2384425" y="3224213"/>
          <p14:tracePt t="55578" x="2384425" y="3205163"/>
          <p14:tracePt t="55598" x="2384425" y="3170238"/>
          <p14:tracePt t="55618" x="2384425" y="3160713"/>
          <p14:tracePt t="55638" x="2393950" y="3143250"/>
          <p14:tracePt t="55658" x="2393950" y="3133725"/>
          <p14:tracePt t="55678" x="2401888" y="3125788"/>
          <p14:tracePt t="55698" x="2411413" y="3116263"/>
          <p14:tracePt t="55718" x="2419350" y="3108325"/>
          <p14:tracePt t="55738" x="2428875" y="3089275"/>
          <p14:tracePt t="55758" x="2438400" y="3062288"/>
          <p14:tracePt t="55778" x="2446338" y="3054350"/>
          <p14:tracePt t="55828" x="2446338" y="3044825"/>
          <p14:tracePt t="58724" x="2446338" y="3036888"/>
          <p14:tracePt t="58732" x="2446338" y="3017838"/>
          <p14:tracePt t="58740" x="2446338" y="3000375"/>
          <p14:tracePt t="58760" x="2438400" y="3000375"/>
          <p14:tracePt t="58804" x="2438400" y="2990850"/>
          <p14:tracePt t="58812" x="2438400" y="2982913"/>
          <p14:tracePt t="59268" x="2438400" y="2973388"/>
          <p14:tracePt t="59292" x="2438400" y="2965450"/>
          <p14:tracePt t="59308" x="2438400" y="2955925"/>
          <p14:tracePt t="59324" x="2438400" y="2946400"/>
          <p14:tracePt t="59812" x="2438400" y="2938463"/>
          <p14:tracePt t="59820" x="2438400" y="2928938"/>
          <p14:tracePt t="59836" x="2438400" y="2919413"/>
          <p14:tracePt t="59852" x="2438400" y="2911475"/>
          <p14:tracePt t="59940" x="2438400" y="2901950"/>
          <p14:tracePt t="60492" x="2446338" y="2901950"/>
          <p14:tracePt t="60508" x="2455863" y="2901950"/>
          <p14:tracePt t="60548" x="2465388" y="2901950"/>
          <p14:tracePt t="60676" x="2473325" y="2901950"/>
          <p14:tracePt t="60700" x="2473325" y="2911475"/>
          <p14:tracePt t="65405" x="2482850" y="2901950"/>
          <p14:tracePt t="65445" x="2482850" y="2911475"/>
          <p14:tracePt t="65452" x="2482850" y="2919413"/>
          <p14:tracePt t="65469" x="2482850" y="2928938"/>
          <p14:tracePt t="65485" x="2482850" y="2955925"/>
          <p14:tracePt t="65505" x="2482850" y="2973388"/>
          <p14:tracePt t="65525" x="2482850" y="2982913"/>
          <p14:tracePt t="65545" x="2482850" y="2990850"/>
          <p14:tracePt t="65565" x="2473325" y="3009900"/>
          <p14:tracePt t="65606" x="2465388" y="3017838"/>
          <p14:tracePt t="65637" x="2446338" y="3027363"/>
          <p14:tracePt t="65661" x="2438400" y="3027363"/>
          <p14:tracePt t="65669" x="2438400" y="3036888"/>
          <p14:tracePt t="65686" x="2428875" y="3036888"/>
          <p14:tracePt t="65706" x="2419350" y="3036888"/>
          <p14:tracePt t="65726" x="2411413" y="3036888"/>
          <p14:tracePt t="65746" x="2401888" y="3054350"/>
          <p14:tracePt t="65766" x="2374900" y="3054350"/>
          <p14:tracePt t="65786" x="2366963" y="3054350"/>
          <p14:tracePt t="65806" x="2347913" y="3054350"/>
          <p14:tracePt t="65826" x="2347913" y="3062288"/>
          <p14:tracePt t="65866" x="2339975" y="3062288"/>
          <p14:tracePt t="67141" x="2322513" y="3081338"/>
          <p14:tracePt t="67149" x="2322513" y="3108325"/>
          <p14:tracePt t="67157" x="2322513" y="3143250"/>
          <p14:tracePt t="67167" x="2322513" y="3205163"/>
          <p14:tracePt t="67187" x="2339975" y="3276600"/>
          <p14:tracePt t="67207" x="2357438" y="3322638"/>
          <p14:tracePt t="67227" x="2357438" y="3357563"/>
          <p14:tracePt t="67247" x="2384425" y="3429000"/>
          <p14:tracePt t="67267" x="2393950" y="3482975"/>
          <p14:tracePt t="67287" x="2411413" y="3581400"/>
          <p14:tracePt t="67307" x="2428875" y="3643313"/>
          <p14:tracePt t="67327" x="2446338" y="3751263"/>
          <p14:tracePt t="67347" x="2482850" y="3822700"/>
          <p14:tracePt t="67367" x="2517775" y="3902075"/>
          <p14:tracePt t="67387" x="2554288" y="3946525"/>
          <p14:tracePt t="67407" x="2589213" y="3983038"/>
          <p14:tracePt t="67427" x="2589213" y="3990975"/>
          <p14:tracePt t="67447" x="2616200" y="4000500"/>
          <p14:tracePt t="67467" x="2670175" y="4027488"/>
          <p14:tracePt t="67487" x="2786063" y="4062413"/>
          <p14:tracePt t="67507" x="2840038" y="4089400"/>
          <p14:tracePt t="67527" x="2874963" y="4089400"/>
          <p14:tracePt t="67547" x="2884488" y="4089400"/>
          <p14:tracePt t="67567" x="2901950" y="4098925"/>
          <p14:tracePt t="67587" x="2911475" y="4098925"/>
          <p14:tracePt t="69269" x="2911475" y="4116388"/>
          <p14:tracePt t="69277" x="2901950" y="4133850"/>
          <p14:tracePt t="69288" x="2901950" y="4143375"/>
          <p14:tracePt t="69308" x="2901950" y="4160838"/>
          <p14:tracePt t="69328" x="2901950" y="4187825"/>
          <p14:tracePt t="69349" x="2894013" y="4224338"/>
          <p14:tracePt t="69368" x="2884488" y="4232275"/>
          <p14:tracePt t="69388" x="2884488" y="4241800"/>
          <p14:tracePt t="69421" x="2874963" y="4251325"/>
          <p14:tracePt t="69429" x="2867025" y="4251325"/>
          <p14:tracePt t="69448" x="2803525" y="4251325"/>
          <p14:tracePt t="69469" x="2660650" y="4214813"/>
          <p14:tracePt t="69489" x="2598738" y="4179888"/>
          <p14:tracePt t="69509" x="2527300" y="4081463"/>
          <p14:tracePt t="69529" x="2517775" y="4017963"/>
          <p14:tracePt t="69549" x="2517775" y="3929063"/>
          <p14:tracePt t="69569" x="2517775" y="3884613"/>
          <p14:tracePt t="69589" x="2517775" y="3822700"/>
          <p14:tracePt t="69609" x="2500313" y="3759200"/>
          <p14:tracePt t="69629" x="2490788" y="3697288"/>
          <p14:tracePt t="69649" x="2490788" y="3660775"/>
          <p14:tracePt t="69669" x="2490788" y="3616325"/>
          <p14:tracePt t="69689" x="2490788" y="3589338"/>
          <p14:tracePt t="69709" x="2490788" y="3562350"/>
          <p14:tracePt t="69729" x="2490788" y="3554413"/>
          <p14:tracePt t="69749" x="2500313" y="3536950"/>
          <p14:tracePt t="69769" x="2500313" y="3517900"/>
          <p14:tracePt t="69789" x="2517775" y="3500438"/>
          <p14:tracePt t="69829" x="2536825" y="3490913"/>
          <p14:tracePt t="69849" x="2554288" y="3490913"/>
          <p14:tracePt t="69869" x="2581275" y="3482975"/>
          <p14:tracePt t="69889" x="2598738" y="3482975"/>
          <p14:tracePt t="69909" x="2616200" y="3482975"/>
          <p14:tracePt t="69929" x="2625725" y="3482975"/>
          <p14:tracePt t="69949" x="2633663" y="3482975"/>
          <p14:tracePt t="69969" x="2652713" y="3482975"/>
          <p14:tracePt t="69989" x="2679700" y="3500438"/>
          <p14:tracePt t="70009" x="2697163" y="3509963"/>
          <p14:tracePt t="70029" x="2705100" y="3509963"/>
          <p14:tracePt t="70049" x="2714625" y="3509963"/>
          <p14:tracePt t="70089" x="2724150" y="3527425"/>
          <p14:tracePt t="70109" x="2741613" y="3527425"/>
          <p14:tracePt t="70129" x="2759075" y="3544888"/>
          <p14:tracePt t="70149" x="2786063" y="3554413"/>
          <p14:tracePt t="70169" x="2795588" y="3562350"/>
          <p14:tracePt t="70189" x="2822575" y="3581400"/>
          <p14:tracePt t="70209" x="2840038" y="3598863"/>
          <p14:tracePt t="70229" x="2847975" y="3625850"/>
          <p14:tracePt t="70249" x="2857500" y="3633788"/>
          <p14:tracePt t="70269" x="2867025" y="3670300"/>
          <p14:tracePt t="70289" x="2874963" y="3687763"/>
          <p14:tracePt t="70309" x="2874963" y="3732213"/>
          <p14:tracePt t="70329" x="2874963" y="3759200"/>
          <p14:tracePt t="70349" x="2874963" y="3803650"/>
          <p14:tracePt t="70369" x="2874963" y="3813175"/>
          <p14:tracePt t="70389" x="2874963" y="3822700"/>
          <p14:tracePt t="70409" x="2874963" y="3840163"/>
          <p14:tracePt t="70429" x="2847975" y="3875088"/>
          <p14:tracePt t="70449" x="2840038" y="3902075"/>
          <p14:tracePt t="70469" x="2813050" y="3938588"/>
          <p14:tracePt t="70489" x="2795588" y="3946525"/>
          <p14:tracePt t="70509" x="2768600" y="3956050"/>
          <p14:tracePt t="70529" x="2741613" y="3973513"/>
          <p14:tracePt t="70549" x="2697163" y="3983038"/>
          <p14:tracePt t="70569" x="2660650" y="3990975"/>
          <p14:tracePt t="70589" x="2598738" y="4010025"/>
          <p14:tracePt t="70609" x="2571750" y="4010025"/>
          <p14:tracePt t="70629" x="2517775" y="4010025"/>
          <p14:tracePt t="70649" x="2490788" y="4010025"/>
          <p14:tracePt t="70670" x="2446338" y="4010025"/>
          <p14:tracePt t="70689" x="2428875" y="4010025"/>
          <p14:tracePt t="70709" x="2411413" y="3983038"/>
          <p14:tracePt t="70729" x="2393950" y="3965575"/>
          <p14:tracePt t="70749" x="2384425" y="3946525"/>
          <p14:tracePt t="70769" x="2374900" y="3919538"/>
          <p14:tracePt t="70790" x="2374900" y="3894138"/>
          <p14:tracePt t="70810" x="2374900" y="3867150"/>
          <p14:tracePt t="70830" x="2374900" y="3848100"/>
          <p14:tracePt t="70850" x="2374900" y="3830638"/>
          <p14:tracePt t="70870" x="2374900" y="3822700"/>
          <p14:tracePt t="70890" x="2374900" y="3813175"/>
          <p14:tracePt t="72278" x="2357438" y="3786188"/>
          <p14:tracePt t="72285" x="2357438" y="3776663"/>
          <p14:tracePt t="72294" x="2366963" y="3776663"/>
          <p14:tracePt t="72311" x="2374900" y="3776663"/>
          <p14:tracePt t="72331" x="2384425" y="3776663"/>
          <p14:tracePt t="72630" x="2401888" y="3776663"/>
          <p14:tracePt t="72638" x="2419350" y="3786188"/>
          <p14:tracePt t="72651" x="2438400" y="3795713"/>
          <p14:tracePt t="72671" x="2490788" y="3840163"/>
          <p14:tracePt t="72691" x="2509838" y="3867150"/>
          <p14:tracePt t="72711" x="2527300" y="3875088"/>
          <p14:tracePt t="72758" x="2536825" y="3875088"/>
          <p14:tracePt t="72773" x="2536825" y="3884613"/>
          <p14:tracePt t="72791" x="2544763" y="3894138"/>
          <p14:tracePt t="72821" x="2544763" y="39020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 sz="4000" b="1" dirty="0">
                <a:cs typeface="B Yagut" panose="00000400000000000000" pitchFamily="2" charset="-78"/>
              </a:rPr>
              <a:t>نکات مهم نگهداری دماسنج ماکزیمم مینیمم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22695" y="1689100"/>
            <a:ext cx="11119448" cy="4351338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۱- هیچگاه دماسنج را بر عکس ننمائید چرا که باعث ورود جیوه و شاخص ها به بخش های مخفی زیر پوشش بدنه شده و برگرداندن آن به حالت قبل کمی سخت و پر زحمت است و باعث خارج شدن دستگاه از حالت کالیبره می شود.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۲- از قرار دادن دماسنج در دمای بیش از حد مجاز (تابش نور مستقیم آفتاب ، وسایل گرما زا مثل بخاری )حتماً پرهیز شود.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۳- از برخورد اشیا با بخش شیشه ای که بسیار شکننده است خودداری شود</a:t>
            </a:r>
            <a:r>
              <a:rPr lang="en-US" altLang="en-US" sz="2500" dirty="0">
                <a:cs typeface="B Yagut" panose="00000400000000000000" pitchFamily="2" charset="-78"/>
              </a:rPr>
              <a:t>.</a:t>
            </a:r>
            <a:endParaRPr lang="fa-IR" alt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alt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5219A8-616C-4673-BDBF-4EA8EFF98744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15"/>
    </mc:Choice>
    <mc:Fallback xmlns="">
      <p:transition spd="slow" advTm="4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EC50-3BC1-40E2-8B5A-227B0CD51D95}"/>
              </a:ext>
            </a:extLst>
          </p:cNvPr>
          <p:cNvGrpSpPr/>
          <p:nvPr/>
        </p:nvGrpSpPr>
        <p:grpSpPr>
          <a:xfrm>
            <a:off x="3179764" y="3140076"/>
            <a:ext cx="5873750" cy="3324225"/>
            <a:chOff x="3179764" y="2149476"/>
            <a:chExt cx="5873750" cy="3324225"/>
          </a:xfrm>
        </p:grpSpPr>
        <p:pic>
          <p:nvPicPr>
            <p:cNvPr id="44034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764" y="2149476"/>
              <a:ext cx="2143125" cy="328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5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0389" y="2403476"/>
              <a:ext cx="2143125" cy="307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Title 2"/>
          <p:cNvSpPr>
            <a:spLocks noGrp="1"/>
          </p:cNvSpPr>
          <p:nvPr>
            <p:ph type="title"/>
          </p:nvPr>
        </p:nvSpPr>
        <p:spPr>
          <a:xfrm>
            <a:off x="1774825" y="1155701"/>
            <a:ext cx="9074150" cy="1727201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200000"/>
              </a:lnSpc>
            </a:pPr>
            <a:r>
              <a:rPr lang="en-US" altLang="en-US" sz="4000" b="1" dirty="0">
                <a:cs typeface="B Yagut" panose="00000400000000000000" pitchFamily="2" charset="-78"/>
              </a:rPr>
              <a:t>Log Tag</a:t>
            </a:r>
            <a:r>
              <a:rPr lang="fa-IR" altLang="en-US" sz="4000" b="1" dirty="0">
                <a:cs typeface="B Yagut" panose="00000400000000000000" pitchFamily="2" charset="-78"/>
              </a:rPr>
              <a:t/>
            </a:r>
            <a:br>
              <a:rPr lang="fa-IR" altLang="en-US" sz="4000" b="1" dirty="0">
                <a:cs typeface="B Yagut" panose="00000400000000000000" pitchFamily="2" charset="-78"/>
              </a:rPr>
            </a:br>
            <a:r>
              <a:rPr lang="fa-IR" altLang="en-US" sz="4000" b="1" dirty="0">
                <a:cs typeface="B Yagut" panose="00000400000000000000" pitchFamily="2" charset="-78"/>
              </a:rPr>
              <a:t>ابزار اصلی پایش دمای یخچال درخانه بهداشت </a:t>
            </a:r>
            <a:r>
              <a:rPr lang="en-US" altLang="en-US" sz="4000" b="1" dirty="0">
                <a:cs typeface="B Yagut" panose="00000400000000000000" pitchFamily="2" charset="-78"/>
              </a:rPr>
              <a:t/>
            </a:r>
            <a:br>
              <a:rPr lang="en-US" altLang="en-US" sz="4000" b="1" dirty="0">
                <a:cs typeface="B Yagut" panose="00000400000000000000" pitchFamily="2" charset="-78"/>
              </a:rPr>
            </a:b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4403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943A4D-8021-44EF-BF88-8E7219B8E79A}" type="slidenum">
              <a:rPr lang="en-US" altLang="en-US" smtClean="0">
                <a:solidFill>
                  <a:srgbClr val="898989"/>
                </a:solidFill>
              </a:rPr>
              <a:pPr/>
              <a:t>16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8"/>
    </mc:Choice>
    <mc:Fallback xmlns="">
      <p:transition spd="slow" advTm="21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41427700"/>
              </p:ext>
            </p:extLst>
          </p:nvPr>
        </p:nvGraphicFramePr>
        <p:xfrm>
          <a:off x="1703389" y="115888"/>
          <a:ext cx="8785225" cy="655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715">
                <a:tc gridSpan="2">
                  <a:txBody>
                    <a:bodyPr/>
                    <a:lstStyle/>
                    <a:p>
                      <a:pPr algn="r" rtl="1"/>
                      <a:r>
                        <a:rPr lang="fa-IR" altLang="en-US" sz="2200" b="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مشخصات دماسنج دیجیتالی </a:t>
                      </a:r>
                      <a:r>
                        <a:rPr lang="en-US" altLang="en-US" sz="2200" b="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Log Tag</a:t>
                      </a:r>
                      <a:endParaRPr lang="en-US" sz="2200" b="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 hMerge="1"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en-US" sz="2200" dirty="0">
                          <a:cs typeface="B Yagut" panose="00000400000000000000" pitchFamily="2" charset="-78"/>
                        </a:rPr>
                        <a:t>TRID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 – 30 - 7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نوع محصول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حسگر داخلی دما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اساس کار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دارد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نمایشگر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30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-</a:t>
                      </a:r>
                      <a:r>
                        <a:rPr lang="fa-IR" sz="2200" dirty="0">
                          <a:cs typeface="B Yagut" panose="00000400000000000000" pitchFamily="2" charset="-78"/>
                        </a:rPr>
                        <a:t> تا 60 + درجه سانتی گراد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طیف دمائی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7770 نمونه ثبت دما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حافظه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تنظیم کارخانه هر 6 دقیقه یک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ثبت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فواصل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اندازه گیری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نمایش تا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30 روز 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Max/Min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روی 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LCD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نمایش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دما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باتری لیتیوم 3 ولت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منبع انرژی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2 سال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طول عمر باتری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طول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(93 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mm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)، عرض(54.5 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mm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) ضخامت 8.6</a:t>
                      </a: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mm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)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اندازه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43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گرم</a:t>
                      </a:r>
                      <a:endParaRPr lang="fa-IR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وزن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>
                          <a:cs typeface="B Yagut" panose="00000400000000000000" pitchFamily="2" charset="-78"/>
                        </a:rPr>
                        <a:t>پلی کربنات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جنس بدنه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آلارم پائین (دمای 5/.-  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یا کمتر به مدت 60 دقیقه)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 rowSpan="2"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آستانه آلارم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9249">
                <a:tc>
                  <a:txBody>
                    <a:bodyPr/>
                    <a:lstStyle/>
                    <a:p>
                      <a:pPr algn="r" rtl="1"/>
                      <a:r>
                        <a:rPr lang="fa-IR" sz="2200" dirty="0">
                          <a:cs typeface="B Yagut" panose="00000400000000000000" pitchFamily="2" charset="-78"/>
                        </a:rPr>
                        <a:t>آلارم بالا(دمای 8+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یا بالاتر به مدت 10 ساعت)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82" marR="68582" marT="34292" marB="34292"/>
                </a:tc>
                <a:tc vMerge="1"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4510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29" y="445136"/>
            <a:ext cx="1944687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51"/>
    </mc:Choice>
    <mc:Fallback xmlns="">
      <p:transition spd="slow" advTm="85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88" x="6303963" y="3848100"/>
          <p14:tracePt t="24096" x="6303963" y="3803650"/>
          <p14:tracePt t="24104" x="6348413" y="3679825"/>
          <p14:tracePt t="24114" x="6419850" y="3571875"/>
          <p14:tracePt t="24134" x="6545263" y="3429000"/>
          <p14:tracePt t="24154" x="6769100" y="3251200"/>
          <p14:tracePt t="24174" x="6929438" y="3143250"/>
          <p14:tracePt t="24194" x="7116763" y="3054350"/>
          <p14:tracePt t="24214" x="7197725" y="3000375"/>
          <p14:tracePt t="24234" x="7358063" y="2911475"/>
          <p14:tracePt t="24254" x="7510463" y="2867025"/>
          <p14:tracePt t="24274" x="7724775" y="2776538"/>
          <p14:tracePt t="24294" x="7831138" y="2759075"/>
          <p14:tracePt t="24314" x="7929563" y="2741613"/>
          <p14:tracePt t="24334" x="7974013" y="2732088"/>
          <p14:tracePt t="24336" x="8018463" y="2724150"/>
          <p14:tracePt t="24354" x="8126413" y="2697163"/>
          <p14:tracePt t="24374" x="8269288" y="2660650"/>
          <p14:tracePt t="24394" x="8491538" y="2581275"/>
          <p14:tracePt t="24414" x="8589963" y="2517775"/>
          <p14:tracePt t="24434" x="8626475" y="2482850"/>
          <p14:tracePt t="24454" x="8626475" y="2473325"/>
          <p14:tracePt t="24474" x="8626475" y="2446338"/>
          <p14:tracePt t="24494" x="8626475" y="2419350"/>
          <p14:tracePt t="24514" x="8609013" y="2366963"/>
          <p14:tracePt t="24534" x="8599488" y="2357438"/>
          <p14:tracePt t="24554" x="8562975" y="2339975"/>
          <p14:tracePt t="24574" x="8491538" y="2322513"/>
          <p14:tracePt t="24594" x="8429625" y="2303463"/>
          <p14:tracePt t="24614" x="8375650" y="2286000"/>
          <p14:tracePt t="24634" x="8313738" y="2268538"/>
          <p14:tracePt t="24654" x="8277225" y="2259013"/>
          <p14:tracePt t="24674" x="8215313" y="2251075"/>
          <p14:tracePt t="24694" x="8153400" y="2251075"/>
          <p14:tracePt t="24714" x="8072438" y="2251075"/>
          <p14:tracePt t="24734" x="8037513" y="2251075"/>
          <p14:tracePt t="24755" x="7974013" y="2251075"/>
          <p14:tracePt t="24775" x="7894638" y="2259013"/>
          <p14:tracePt t="24795" x="7796213" y="2268538"/>
          <p14:tracePt t="24815" x="7751763" y="2286000"/>
          <p14:tracePt t="24835" x="7742238" y="2286000"/>
          <p14:tracePt t="24896" x="7732713" y="2286000"/>
          <p14:tracePt t="24904" x="7724775" y="2286000"/>
          <p14:tracePt t="24920" x="7705725" y="2286000"/>
          <p14:tracePt t="24936" x="7697788" y="2286000"/>
          <p14:tracePt t="24955" x="7680325" y="2286000"/>
          <p14:tracePt t="24975" x="7653338" y="2286000"/>
          <p14:tracePt t="24995" x="7626350" y="2286000"/>
          <p14:tracePt t="25015" x="7616825" y="2286000"/>
          <p14:tracePt t="25160" x="7608888" y="2286000"/>
          <p14:tracePt t="25168" x="7599363" y="2286000"/>
          <p14:tracePt t="25176" x="7589838" y="2286000"/>
          <p14:tracePt t="25195" x="7554913" y="2286000"/>
          <p14:tracePt t="25215" x="7518400" y="2286000"/>
          <p14:tracePt t="25235" x="7500938" y="2286000"/>
          <p14:tracePt t="25376" x="7510463" y="2286000"/>
          <p14:tracePt t="25384" x="7518400" y="2295525"/>
          <p14:tracePt t="25395" x="7537450" y="2303463"/>
          <p14:tracePt t="25415" x="7562850" y="2312988"/>
          <p14:tracePt t="25435" x="7599363" y="2322513"/>
          <p14:tracePt t="25455" x="7608888" y="2322513"/>
          <p14:tracePt t="25656" x="7599363" y="2322513"/>
          <p14:tracePt t="25664" x="7589838" y="2322513"/>
          <p14:tracePt t="25675" x="7562850" y="2322513"/>
          <p14:tracePt t="25695" x="7510463" y="2322513"/>
          <p14:tracePt t="25715" x="7446963" y="2347913"/>
          <p14:tracePt t="25735" x="7439025" y="2347913"/>
          <p14:tracePt t="25775" x="7429500" y="2347913"/>
          <p14:tracePt t="25795" x="7367588" y="2357438"/>
          <p14:tracePt t="25815" x="7313613" y="2366963"/>
          <p14:tracePt t="25835" x="7232650" y="2374900"/>
          <p14:tracePt t="25855" x="7170738" y="2374900"/>
          <p14:tracePt t="25856" x="7143750" y="2374900"/>
          <p14:tracePt t="25875" x="7108825" y="2374900"/>
          <p14:tracePt t="25896" x="7072313" y="2374900"/>
          <p14:tracePt t="25915" x="7062788" y="2374900"/>
          <p14:tracePt t="25935" x="7054850" y="2374900"/>
          <p14:tracePt t="25984" x="7037388" y="2374900"/>
          <p14:tracePt t="25996" x="7018338" y="2374900"/>
          <p14:tracePt t="26016" x="6956425" y="2374900"/>
          <p14:tracePt t="26035" x="6938963" y="2374900"/>
          <p14:tracePt t="26056" x="6902450" y="2374900"/>
          <p14:tracePt t="26128" x="6884988" y="2366963"/>
          <p14:tracePt t="26144" x="6858000" y="2366963"/>
          <p14:tracePt t="26152" x="6831013" y="2357438"/>
          <p14:tracePt t="26160" x="6804025" y="2347913"/>
          <p14:tracePt t="26176" x="6769100" y="2339975"/>
          <p14:tracePt t="26196" x="6705600" y="2339975"/>
          <p14:tracePt t="26216" x="6643688" y="2339975"/>
          <p14:tracePt t="26236" x="6634163" y="2339975"/>
          <p14:tracePt t="26392" x="6616700" y="2339975"/>
          <p14:tracePt t="26400" x="6589713" y="2339975"/>
          <p14:tracePt t="26416" x="6545263" y="2339975"/>
          <p14:tracePt t="26436" x="6527800" y="2339975"/>
          <p14:tracePt t="26456" x="6446838" y="2339975"/>
          <p14:tracePt t="26476" x="6419850" y="2339975"/>
          <p14:tracePt t="26496" x="6402388" y="2339975"/>
          <p14:tracePt t="26516" x="6348413" y="2339975"/>
          <p14:tracePt t="26536" x="6296025" y="2339975"/>
          <p14:tracePt t="26556" x="6259513" y="2339975"/>
          <p14:tracePt t="26576" x="6215063" y="2339975"/>
          <p14:tracePt t="26596" x="6205538" y="2339975"/>
          <p14:tracePt t="26616" x="6188075" y="2339975"/>
          <p14:tracePt t="26636" x="6161088" y="2339975"/>
          <p14:tracePt t="26656" x="6126163" y="2339975"/>
          <p14:tracePt t="26676" x="6081713" y="2339975"/>
          <p14:tracePt t="26696" x="6037263" y="2339975"/>
          <p14:tracePt t="26716" x="6010275" y="2339975"/>
          <p14:tracePt t="26736" x="5956300" y="2339975"/>
          <p14:tracePt t="26756" x="5938838" y="2339975"/>
          <p14:tracePt t="26776" x="5875338" y="2339975"/>
          <p14:tracePt t="26796" x="5813425" y="2339975"/>
          <p14:tracePt t="26816" x="5732463" y="2339975"/>
          <p14:tracePt t="26836" x="5697538" y="2339975"/>
          <p14:tracePt t="26856" x="5670550" y="2339975"/>
          <p14:tracePt t="26876" x="5661025" y="2339975"/>
          <p14:tracePt t="26896" x="5643563" y="2339975"/>
          <p14:tracePt t="26916" x="5626100" y="2339975"/>
          <p14:tracePt t="26936" x="5589588" y="2339975"/>
          <p14:tracePt t="26956" x="5554663" y="2339975"/>
          <p14:tracePt t="26976" x="5510213" y="2339975"/>
          <p14:tracePt t="26996" x="5483225" y="2339975"/>
          <p14:tracePt t="27016" x="5446713" y="2339975"/>
          <p14:tracePt t="27036" x="5419725" y="2330450"/>
          <p14:tracePt t="27056" x="5411788" y="2322513"/>
          <p14:tracePt t="27076" x="5402263" y="2322513"/>
          <p14:tracePt t="27096" x="5394325" y="2322513"/>
          <p14:tracePt t="27116" x="5367338" y="2322513"/>
          <p14:tracePt t="27136" x="5313363" y="2322513"/>
          <p14:tracePt t="27156" x="5268913" y="2322513"/>
          <p14:tracePt t="27176" x="5224463" y="2322513"/>
          <p14:tracePt t="27196" x="5214938" y="2322513"/>
          <p14:tracePt t="28625" x="5205413" y="2312988"/>
          <p14:tracePt t="28633" x="5224463" y="2312988"/>
          <p14:tracePt t="28640" x="5286375" y="2330450"/>
          <p14:tracePt t="28658" x="5483225" y="2384425"/>
          <p14:tracePt t="28678" x="5724525" y="2438400"/>
          <p14:tracePt t="28698" x="6143625" y="2509838"/>
          <p14:tracePt t="28718" x="6357938" y="2562225"/>
          <p14:tracePt t="28738" x="6634163" y="2616200"/>
          <p14:tracePt t="28758" x="6831013" y="2643188"/>
          <p14:tracePt t="28778" x="7134225" y="2705100"/>
          <p14:tracePt t="28798" x="7323138" y="2741613"/>
          <p14:tracePt t="28818" x="7562850" y="2751138"/>
          <p14:tracePt t="28838" x="7724775" y="2751138"/>
          <p14:tracePt t="28858" x="7956550" y="2751138"/>
          <p14:tracePt t="28878" x="8116888" y="2751138"/>
          <p14:tracePt t="28898" x="8367713" y="2786063"/>
          <p14:tracePt t="28918" x="8572500" y="2830513"/>
          <p14:tracePt t="28938" x="8966200" y="2901950"/>
          <p14:tracePt t="28958" x="9232900" y="2928938"/>
          <p14:tracePt t="28978" x="9572625" y="2928938"/>
          <p14:tracePt t="28998" x="9742488" y="2928938"/>
          <p14:tracePt t="29018" x="9858375" y="2928938"/>
          <p14:tracePt t="29038" x="9875838" y="2928938"/>
          <p14:tracePt t="29058" x="9894888" y="2928938"/>
          <p14:tracePt t="29078" x="9902825" y="2928938"/>
          <p14:tracePt t="29098" x="9902825" y="2894013"/>
          <p14:tracePt t="29118" x="9902825" y="2857500"/>
          <p14:tracePt t="29138" x="9902825" y="2813050"/>
          <p14:tracePt t="29158" x="9902825" y="2803525"/>
          <p14:tracePt t="29198" x="9912350" y="2786063"/>
          <p14:tracePt t="29377" x="9912350" y="2776538"/>
          <p14:tracePt t="29385" x="9912350" y="2759075"/>
          <p14:tracePt t="29398" x="9894888" y="2751138"/>
          <p14:tracePt t="29418" x="9831388" y="2732088"/>
          <p14:tracePt t="29438" x="9786938" y="2724150"/>
          <p14:tracePt t="29458" x="9732963" y="2705100"/>
          <p14:tracePt t="29478" x="9698038" y="2705100"/>
          <p14:tracePt t="29498" x="9653588" y="2705100"/>
          <p14:tracePt t="29518" x="9617075" y="2705100"/>
          <p14:tracePt t="29538" x="9555163" y="2705100"/>
          <p14:tracePt t="29558" x="9466263" y="2705100"/>
          <p14:tracePt t="29578" x="9331325" y="2705100"/>
          <p14:tracePt t="29598" x="9232900" y="2705100"/>
          <p14:tracePt t="29618" x="9090025" y="2705100"/>
          <p14:tracePt t="29638" x="9018588" y="2705100"/>
          <p14:tracePt t="29658" x="8920163" y="2705100"/>
          <p14:tracePt t="29678" x="8831263" y="2705100"/>
          <p14:tracePt t="29698" x="8724900" y="2705100"/>
          <p14:tracePt t="29718" x="8634413" y="2705100"/>
          <p14:tracePt t="29738" x="8537575" y="2705100"/>
          <p14:tracePt t="29758" x="8483600" y="2705100"/>
          <p14:tracePt t="29778" x="8340725" y="2705100"/>
          <p14:tracePt t="29798" x="8224838" y="2705100"/>
          <p14:tracePt t="29819" x="8089900" y="2705100"/>
          <p14:tracePt t="29839" x="8001000" y="2705100"/>
          <p14:tracePt t="29859" x="7912100" y="2724150"/>
          <p14:tracePt t="29879" x="7858125" y="2732088"/>
          <p14:tracePt t="29899" x="7796213" y="2751138"/>
          <p14:tracePt t="29919" x="7769225" y="2751138"/>
          <p14:tracePt t="29939" x="7751763" y="2751138"/>
          <p14:tracePt t="29959" x="7724775" y="2759075"/>
          <p14:tracePt t="29979" x="7680325" y="2759075"/>
          <p14:tracePt t="29999" x="7661275" y="2759075"/>
          <p14:tracePt t="30019" x="7616825" y="2759075"/>
          <p14:tracePt t="30039" x="7589838" y="2759075"/>
          <p14:tracePt t="30059" x="7572375" y="2759075"/>
          <p14:tracePt t="30913" x="7562850" y="2759075"/>
          <p14:tracePt t="30921" x="7545388" y="2759075"/>
          <p14:tracePt t="30929" x="7510463" y="2759075"/>
          <p14:tracePt t="30939" x="7491413" y="2759075"/>
          <p14:tracePt t="30959" x="7446963" y="2751138"/>
          <p14:tracePt t="30979" x="7439025" y="2751138"/>
          <p14:tracePt t="31297" x="7466013" y="2751138"/>
          <p14:tracePt t="31305" x="7500938" y="2751138"/>
          <p14:tracePt t="31320" x="7537450" y="2751138"/>
          <p14:tracePt t="31340" x="7653338" y="2751138"/>
          <p14:tracePt t="31360" x="7715250" y="2751138"/>
          <p14:tracePt t="31380" x="7751763" y="2751138"/>
          <p14:tracePt t="34337" x="7751763" y="2741613"/>
          <p14:tracePt t="34441" x="7751763" y="2751138"/>
          <p14:tracePt t="34449" x="7751763" y="2759075"/>
          <p14:tracePt t="34462" x="7751763" y="2768600"/>
          <p14:tracePt t="34482" x="7751763" y="2813050"/>
          <p14:tracePt t="34502" x="7759700" y="2840038"/>
          <p14:tracePt t="34522" x="7777163" y="2867025"/>
          <p14:tracePt t="34585" x="7786688" y="2884488"/>
          <p14:tracePt t="34593" x="7786688" y="2894013"/>
          <p14:tracePt t="34602" x="7786688" y="2911475"/>
          <p14:tracePt t="34622" x="7786688" y="2946400"/>
          <p14:tracePt t="34642" x="7786688" y="2965450"/>
          <p14:tracePt t="34662" x="7796213" y="3000375"/>
          <p14:tracePt t="34682" x="7804150" y="3017838"/>
          <p14:tracePt t="34761" x="7804150" y="3027363"/>
          <p14:tracePt t="34769" x="7804150" y="3036888"/>
          <p14:tracePt t="34785" x="7804150" y="3044825"/>
          <p14:tracePt t="34809" x="7804150" y="3062288"/>
          <p14:tracePt t="34833" x="7804150" y="3071813"/>
          <p14:tracePt t="34842" x="7804150" y="3089275"/>
          <p14:tracePt t="34862" x="7804150" y="3108325"/>
          <p14:tracePt t="34882" x="7804150" y="3125788"/>
          <p14:tracePt t="35265" x="7804150" y="3133725"/>
          <p14:tracePt t="35273" x="7804150" y="3143250"/>
          <p14:tracePt t="35283" x="7804150" y="3160713"/>
          <p14:tracePt t="35303" x="7804150" y="3179763"/>
          <p14:tracePt t="39882" x="7804150" y="3224213"/>
          <p14:tracePt t="39890" x="7823200" y="3259138"/>
          <p14:tracePt t="39898" x="7823200" y="3276600"/>
          <p14:tracePt t="39906" x="7840663" y="3313113"/>
          <p14:tracePt t="39926" x="7848600" y="3330575"/>
          <p14:tracePt t="39946" x="7858125" y="3357563"/>
          <p14:tracePt t="39966" x="7858125" y="3375025"/>
          <p14:tracePt t="40026" x="7858125" y="3384550"/>
          <p14:tracePt t="40034" x="7867650" y="3402013"/>
          <p14:tracePt t="40046" x="7867650" y="3411538"/>
          <p14:tracePt t="40066" x="7894638" y="3465513"/>
          <p14:tracePt t="40086" x="7902575" y="3500438"/>
          <p14:tracePt t="40106" x="7912100" y="3527425"/>
          <p14:tracePt t="40147" x="7912100" y="3536950"/>
          <p14:tracePt t="40290" x="7912100" y="3544888"/>
          <p14:tracePt t="40298" x="7912100" y="3554413"/>
          <p14:tracePt t="40554" x="7912100" y="3571875"/>
          <p14:tracePt t="40570" x="7902575" y="3571875"/>
          <p14:tracePt t="40578" x="7894638" y="3571875"/>
          <p14:tracePt t="40594" x="7875588" y="3571875"/>
          <p14:tracePt t="40607" x="7858125" y="3581400"/>
          <p14:tracePt t="40627" x="7840663" y="3589338"/>
          <p14:tracePt t="40647" x="7831138" y="3589338"/>
          <p14:tracePt t="40667" x="7823200" y="3589338"/>
          <p14:tracePt t="40690" x="7813675" y="3589338"/>
          <p14:tracePt t="40707" x="7796213" y="3589338"/>
          <p14:tracePt t="40727" x="7769225" y="3589338"/>
          <p14:tracePt t="40747" x="7742238" y="3589338"/>
          <p14:tracePt t="40767" x="7705725" y="3589338"/>
          <p14:tracePt t="40787" x="7688263" y="3589338"/>
          <p14:tracePt t="40807" x="7661275" y="3589338"/>
          <p14:tracePt t="40827" x="7616825" y="3589338"/>
          <p14:tracePt t="40847" x="7572375" y="3589338"/>
          <p14:tracePt t="40867" x="7483475" y="3589338"/>
          <p14:tracePt t="40887" x="7412038" y="3589338"/>
          <p14:tracePt t="40907" x="7340600" y="3589338"/>
          <p14:tracePt t="40927" x="7313613" y="3589338"/>
          <p14:tracePt t="40947" x="7304088" y="3589338"/>
          <p14:tracePt t="40967" x="7286625" y="3589338"/>
          <p14:tracePt t="40987" x="7251700" y="3589338"/>
          <p14:tracePt t="41007" x="7205663" y="3589338"/>
          <p14:tracePt t="41027" x="7099300" y="3589338"/>
          <p14:tracePt t="41047" x="7054850" y="3589338"/>
          <p14:tracePt t="41067" x="7018338" y="3589338"/>
          <p14:tracePt t="41087" x="7010400" y="3589338"/>
          <p14:tracePt t="41127" x="7000875" y="3598863"/>
          <p14:tracePt t="41147" x="6991350" y="3598863"/>
          <p14:tracePt t="41167" x="6973888" y="3598863"/>
          <p14:tracePt t="41187" x="6965950" y="3608388"/>
          <p14:tracePt t="41227" x="6946900" y="3616325"/>
          <p14:tracePt t="41247" x="6911975" y="3625850"/>
          <p14:tracePt t="41267" x="6858000" y="3625850"/>
          <p14:tracePt t="41287" x="6831013" y="3625850"/>
          <p14:tracePt t="41307" x="6804025" y="3625850"/>
          <p14:tracePt t="44802" x="6796088" y="3633788"/>
          <p14:tracePt t="44810" x="6796088" y="3652838"/>
          <p14:tracePt t="44818" x="6813550" y="3679825"/>
          <p14:tracePt t="44830" x="6848475" y="3705225"/>
          <p14:tracePt t="44850" x="6973888" y="3759200"/>
          <p14:tracePt t="44870" x="7018338" y="3786188"/>
          <p14:tracePt t="44890" x="7027863" y="3795713"/>
          <p14:tracePt t="44910" x="7037388" y="3803650"/>
          <p14:tracePt t="44930" x="7062788" y="3822700"/>
          <p14:tracePt t="44950" x="7116763" y="3857625"/>
          <p14:tracePt t="44970" x="7215188" y="3884613"/>
          <p14:tracePt t="44990" x="7259638" y="3902075"/>
          <p14:tracePt t="45010" x="7313613" y="3929063"/>
          <p14:tracePt t="45030" x="7340600" y="3938588"/>
          <p14:tracePt t="45050" x="7394575" y="3946525"/>
          <p14:tracePt t="45071" x="7446963" y="3965575"/>
          <p14:tracePt t="45090" x="7527925" y="3973513"/>
          <p14:tracePt t="45110" x="7581900" y="3990975"/>
          <p14:tracePt t="45130" x="7661275" y="4010025"/>
          <p14:tracePt t="45151" x="7742238" y="4017963"/>
          <p14:tracePt t="45170" x="7840663" y="4037013"/>
          <p14:tracePt t="45191" x="7867650" y="4037013"/>
          <p14:tracePt t="45211" x="7902575" y="4044950"/>
          <p14:tracePt t="45231" x="7920038" y="4044950"/>
          <p14:tracePt t="45251" x="7939088" y="4044950"/>
          <p14:tracePt t="45271" x="7966075" y="4044950"/>
          <p14:tracePt t="45291" x="8027988" y="4044950"/>
          <p14:tracePt t="45311" x="8062913" y="4044950"/>
          <p14:tracePt t="45331" x="8108950" y="4044950"/>
          <p14:tracePt t="45351" x="8134350" y="4044950"/>
          <p14:tracePt t="45371" x="8170863" y="4037013"/>
          <p14:tracePt t="45391" x="8205788" y="4037013"/>
          <p14:tracePt t="45411" x="8224838" y="4027488"/>
          <p14:tracePt t="45431" x="8242300" y="4017963"/>
          <p14:tracePt t="45451" x="8251825" y="4017963"/>
          <p14:tracePt t="45471" x="8277225" y="4017963"/>
          <p14:tracePt t="45491" x="8348663" y="4017963"/>
          <p14:tracePt t="45511" x="8385175" y="4017963"/>
          <p14:tracePt t="45531" x="8412163" y="4017963"/>
          <p14:tracePt t="45551" x="8420100" y="4017963"/>
          <p14:tracePt t="45571" x="8429625" y="4017963"/>
          <p14:tracePt t="45591" x="8439150" y="4017963"/>
          <p14:tracePt t="48547" x="8447088" y="4017963"/>
          <p14:tracePt t="48555" x="8466138" y="4017963"/>
          <p14:tracePt t="48563" x="8483600" y="4017963"/>
          <p14:tracePt t="48573" x="8491538" y="4044950"/>
          <p14:tracePt t="48593" x="8491538" y="4071938"/>
          <p14:tracePt t="48613" x="8491538" y="4125913"/>
          <p14:tracePt t="48633" x="8491538" y="4152900"/>
          <p14:tracePt t="48653" x="8491538" y="4179888"/>
          <p14:tracePt t="48673" x="8491538" y="4187825"/>
          <p14:tracePt t="48693" x="8491538" y="4214813"/>
          <p14:tracePt t="48713" x="8491538" y="4232275"/>
          <p14:tracePt t="48733" x="8491538" y="4276725"/>
          <p14:tracePt t="48753" x="8491538" y="4303713"/>
          <p14:tracePt t="48773" x="8491538" y="4348163"/>
          <p14:tracePt t="48793" x="8491538" y="4375150"/>
          <p14:tracePt t="48813" x="8491538" y="4411663"/>
          <p14:tracePt t="48833" x="8483600" y="4438650"/>
          <p14:tracePt t="48853" x="8483600" y="4446588"/>
          <p14:tracePt t="49955" x="8456613" y="4465638"/>
          <p14:tracePt t="49963" x="8412163" y="4465638"/>
          <p14:tracePt t="49974" x="8340725" y="4465638"/>
          <p14:tracePt t="49994" x="8180388" y="4465638"/>
          <p14:tracePt t="50014" x="8062913" y="4465638"/>
          <p14:tracePt t="50034" x="7902575" y="4465638"/>
          <p14:tracePt t="50054" x="7875588" y="4465638"/>
          <p14:tracePt t="50074" x="7867650" y="4465638"/>
          <p14:tracePt t="50115" x="7848600" y="4465638"/>
          <p14:tracePt t="50134" x="7813675" y="4456113"/>
          <p14:tracePt t="50154" x="7786688" y="4446588"/>
          <p14:tracePt t="50174" x="7777163" y="4438650"/>
          <p14:tracePt t="51651" x="7769225" y="4438650"/>
          <p14:tracePt t="51667" x="7769225" y="4446588"/>
          <p14:tracePt t="51675" x="7786688" y="4465638"/>
          <p14:tracePt t="51683" x="7804150" y="4483100"/>
          <p14:tracePt t="51696" x="7831138" y="4510088"/>
          <p14:tracePt t="51716" x="7894638" y="4545013"/>
          <p14:tracePt t="51736" x="7920038" y="4572000"/>
          <p14:tracePt t="51756" x="7939088" y="4589463"/>
          <p14:tracePt t="51776" x="7966075" y="4608513"/>
          <p14:tracePt t="51796" x="8037513" y="4652963"/>
          <p14:tracePt t="51816" x="8116888" y="4679950"/>
          <p14:tracePt t="51836" x="8286750" y="4751388"/>
          <p14:tracePt t="51856" x="8394700" y="4795838"/>
          <p14:tracePt t="51876" x="8537575" y="4857750"/>
          <p14:tracePt t="51896" x="8626475" y="4884738"/>
          <p14:tracePt t="51916" x="8751888" y="4929188"/>
          <p14:tracePt t="51936" x="8804275" y="4946650"/>
          <p14:tracePt t="51956" x="8840788" y="4965700"/>
          <p14:tracePt t="52003" x="8848725" y="4973638"/>
          <p14:tracePt t="52291" x="8840788" y="4973638"/>
          <p14:tracePt t="52315" x="8831263" y="4965700"/>
          <p14:tracePt t="52323" x="8823325" y="4956175"/>
          <p14:tracePt t="52336" x="8813800" y="4956175"/>
          <p14:tracePt t="52356" x="8786813" y="4929188"/>
          <p14:tracePt t="52376" x="8786813" y="4919663"/>
          <p14:tracePt t="52427" x="8786813" y="4911725"/>
          <p14:tracePt t="52443" x="8786813" y="4902200"/>
          <p14:tracePt t="52456" x="8786813" y="4894263"/>
          <p14:tracePt t="52476" x="8831263" y="4884738"/>
          <p14:tracePt t="52496" x="8885238" y="4884738"/>
          <p14:tracePt t="52516" x="8929688" y="4884738"/>
          <p14:tracePt t="52536" x="8939213" y="4884738"/>
          <p14:tracePt t="52643" x="8929688" y="4884738"/>
          <p14:tracePt t="52651" x="8902700" y="4884738"/>
          <p14:tracePt t="52659" x="8875713" y="4884738"/>
          <p14:tracePt t="52676" x="8769350" y="4884738"/>
          <p14:tracePt t="52696" x="8616950" y="4884738"/>
          <p14:tracePt t="52716" x="8402638" y="4884738"/>
          <p14:tracePt t="52736" x="8277225" y="4884738"/>
          <p14:tracePt t="52756" x="8126413" y="4884738"/>
          <p14:tracePt t="52776" x="8037513" y="4884738"/>
          <p14:tracePt t="52796" x="7929563" y="4884738"/>
          <p14:tracePt t="52816" x="7848600" y="4884738"/>
          <p14:tracePt t="52836" x="7742238" y="4884738"/>
          <p14:tracePt t="52856" x="7653338" y="4867275"/>
          <p14:tracePt t="52876" x="7562850" y="4848225"/>
          <p14:tracePt t="52896" x="7537450" y="4848225"/>
          <p14:tracePt t="52917" x="7518400" y="4848225"/>
          <p14:tracePt t="52957" x="7510463" y="4848225"/>
          <p14:tracePt t="53251" x="7518400" y="4848225"/>
          <p14:tracePt t="53259" x="7537450" y="4848225"/>
          <p14:tracePt t="53267" x="7554913" y="4857750"/>
          <p14:tracePt t="53277" x="7581900" y="4857750"/>
          <p14:tracePt t="53297" x="7643813" y="4867275"/>
          <p14:tracePt t="53317" x="7680325" y="4884738"/>
          <p14:tracePt t="53337" x="7688263" y="4884738"/>
          <p14:tracePt t="53531" x="7680325" y="4884738"/>
          <p14:tracePt t="53539" x="7643813" y="4884738"/>
          <p14:tracePt t="53547" x="7608888" y="4884738"/>
          <p14:tracePt t="53557" x="7572375" y="4884738"/>
          <p14:tracePt t="53577" x="7473950" y="4884738"/>
          <p14:tracePt t="53597" x="7375525" y="4884738"/>
          <p14:tracePt t="53617" x="7348538" y="4884738"/>
          <p14:tracePt t="53637" x="7323138" y="4884738"/>
          <p14:tracePt t="53657" x="7277100" y="4884738"/>
          <p14:tracePt t="53677" x="7224713" y="4894263"/>
          <p14:tracePt t="53697" x="7197725" y="4894263"/>
          <p14:tracePt t="53717" x="7126288" y="4894263"/>
          <p14:tracePt t="53737" x="7089775" y="4894263"/>
          <p14:tracePt t="53757" x="7072313" y="4894263"/>
          <p14:tracePt t="53811" x="7062788" y="4894263"/>
          <p14:tracePt t="53827" x="7045325" y="4894263"/>
          <p14:tracePt t="53837" x="7037388" y="4894263"/>
          <p14:tracePt t="53857" x="7018338" y="4894263"/>
          <p14:tracePt t="53877" x="6991350" y="4894263"/>
          <p14:tracePt t="53897" x="6983413" y="4894263"/>
          <p14:tracePt t="54764" x="6965950" y="4894263"/>
          <p14:tracePt t="54772" x="6938963" y="4894263"/>
          <p14:tracePt t="54780" x="6902450" y="4894263"/>
          <p14:tracePt t="54798" x="6804025" y="4894263"/>
          <p14:tracePt t="54818" x="6715125" y="4894263"/>
          <p14:tracePt t="54838" x="6518275" y="4894263"/>
          <p14:tracePt t="54858" x="6438900" y="4894263"/>
          <p14:tracePt t="54878" x="6357938" y="4894263"/>
          <p14:tracePt t="54898" x="6303963" y="4894263"/>
          <p14:tracePt t="54918" x="6232525" y="4894263"/>
          <p14:tracePt t="54938" x="6170613" y="4894263"/>
          <p14:tracePt t="54958" x="6099175" y="4894263"/>
          <p14:tracePt t="54978" x="6081713" y="4894263"/>
          <p14:tracePt t="54998" x="6054725" y="4894263"/>
          <p14:tracePt t="55018" x="6027738" y="4894263"/>
          <p14:tracePt t="55038" x="5973763" y="4894263"/>
          <p14:tracePt t="55058" x="5894388" y="4894263"/>
          <p14:tracePt t="55078" x="5813425" y="4894263"/>
          <p14:tracePt t="55098" x="5776913" y="4894263"/>
          <p14:tracePt t="55118" x="5759450" y="4894263"/>
          <p14:tracePt t="55158" x="5751513" y="4894263"/>
          <p14:tracePt t="56452" x="5741988" y="4902200"/>
          <p14:tracePt t="56460" x="5724525" y="4911725"/>
          <p14:tracePt t="56468" x="5688013" y="4911725"/>
          <p14:tracePt t="56479" x="5653088" y="4911725"/>
          <p14:tracePt t="56499" x="5491163" y="4911725"/>
          <p14:tracePt t="56519" x="5367338" y="4911725"/>
          <p14:tracePt t="56539" x="5259388" y="4911725"/>
          <p14:tracePt t="56559" x="5214938" y="4911725"/>
          <p14:tracePt t="56579" x="5153025" y="4911725"/>
          <p14:tracePt t="56599" x="5089525" y="4911725"/>
          <p14:tracePt t="56619" x="4938713" y="4911725"/>
          <p14:tracePt t="56639" x="4830763" y="4911725"/>
          <p14:tracePt t="56659" x="4679950" y="4911725"/>
          <p14:tracePt t="56679" x="4608513" y="4911725"/>
          <p14:tracePt t="56699" x="4510088" y="4911725"/>
          <p14:tracePt t="56719" x="4429125" y="4911725"/>
          <p14:tracePt t="56739" x="4268788" y="4911725"/>
          <p14:tracePt t="56760" x="4197350" y="4911725"/>
          <p14:tracePt t="56780" x="4152900" y="4911725"/>
          <p14:tracePt t="56800" x="4143375" y="4911725"/>
          <p14:tracePt t="56820" x="4133850" y="4911725"/>
          <p14:tracePt t="56860" x="4108450" y="4894263"/>
          <p14:tracePt t="56880" x="4081463" y="4894263"/>
          <p14:tracePt t="56900" x="4071938" y="4894263"/>
          <p14:tracePt t="56940" x="4054475" y="4894263"/>
          <p14:tracePt t="59284" x="4044950" y="4894263"/>
          <p14:tracePt t="59300" x="4089400" y="4919663"/>
          <p14:tracePt t="59308" x="4187825" y="4946650"/>
          <p14:tracePt t="59321" x="4276725" y="4965700"/>
          <p14:tracePt t="59342" x="4545013" y="5037138"/>
          <p14:tracePt t="59362" x="4697413" y="5062538"/>
          <p14:tracePt t="59382" x="4902200" y="5099050"/>
          <p14:tracePt t="59402" x="5089525" y="5126038"/>
          <p14:tracePt t="59422" x="5394325" y="5153025"/>
          <p14:tracePt t="59442" x="5608638" y="5170488"/>
          <p14:tracePt t="59462" x="5884863" y="5180013"/>
          <p14:tracePt t="59482" x="6062663" y="5197475"/>
          <p14:tracePt t="59502" x="6296025" y="5205413"/>
          <p14:tracePt t="59522" x="6438900" y="5205413"/>
          <p14:tracePt t="59542" x="6670675" y="5214938"/>
          <p14:tracePt t="59562" x="6867525" y="5241925"/>
          <p14:tracePt t="59582" x="7215188" y="5286375"/>
          <p14:tracePt t="59602" x="7456488" y="5340350"/>
          <p14:tracePt t="59622" x="7804150" y="5411788"/>
          <p14:tracePt t="59642" x="7966075" y="5438775"/>
          <p14:tracePt t="59662" x="8116888" y="5473700"/>
          <p14:tracePt t="59682" x="8197850" y="5473700"/>
          <p14:tracePt t="59702" x="8402638" y="5473700"/>
          <p14:tracePt t="59722" x="8537575" y="5473700"/>
          <p14:tracePt t="59742" x="8643938" y="5473700"/>
          <p14:tracePt t="59762" x="8688388" y="5473700"/>
          <p14:tracePt t="59782" x="8715375" y="5473700"/>
          <p14:tracePt t="59802" x="8751888" y="5483225"/>
          <p14:tracePt t="59822" x="8858250" y="5500688"/>
          <p14:tracePt t="59842" x="8929688" y="5500688"/>
          <p14:tracePt t="59862" x="9028113" y="5500688"/>
          <p14:tracePt t="59882" x="9045575" y="5500688"/>
          <p14:tracePt t="59940" x="9055100" y="5500688"/>
          <p14:tracePt t="59956" x="9063038" y="5491163"/>
          <p14:tracePt t="59964" x="9072563" y="5473700"/>
          <p14:tracePt t="59982" x="9072563" y="5456238"/>
          <p14:tracePt t="60002" x="9082088" y="5419725"/>
          <p14:tracePt t="60022" x="9082088" y="5375275"/>
          <p14:tracePt t="60042" x="9082088" y="5340350"/>
          <p14:tracePt t="60062" x="9063038" y="5322888"/>
          <p14:tracePt t="60108" x="9045575" y="5313363"/>
          <p14:tracePt t="60124" x="9037638" y="5313363"/>
          <p14:tracePt t="60142" x="9018588" y="5295900"/>
          <p14:tracePt t="60162" x="9010650" y="5295900"/>
          <p14:tracePt t="60182" x="8966200" y="5295900"/>
          <p14:tracePt t="60202" x="8929688" y="5286375"/>
          <p14:tracePt t="60222" x="8867775" y="5286375"/>
          <p14:tracePt t="60242" x="8796338" y="5286375"/>
          <p14:tracePt t="60262" x="8626475" y="5286375"/>
          <p14:tracePt t="60282" x="8501063" y="5286375"/>
          <p14:tracePt t="60302" x="8348663" y="5286375"/>
          <p14:tracePt t="60322" x="8286750" y="5286375"/>
          <p14:tracePt t="60342" x="8215313" y="5286375"/>
          <p14:tracePt t="60362" x="8188325" y="5286375"/>
          <p14:tracePt t="60382" x="8116888" y="5286375"/>
          <p14:tracePt t="60402" x="8045450" y="5286375"/>
          <p14:tracePt t="60422" x="7920038" y="5286375"/>
          <p14:tracePt t="60442" x="7840663" y="5286375"/>
          <p14:tracePt t="60462" x="7751763" y="5286375"/>
          <p14:tracePt t="60482" x="7724775" y="5276850"/>
          <p14:tracePt t="60502" x="7653338" y="5276850"/>
          <p14:tracePt t="60522" x="7608888" y="5276850"/>
          <p14:tracePt t="60542" x="7562850" y="5276850"/>
          <p14:tracePt t="60563" x="7545388" y="5276850"/>
          <p14:tracePt t="60582" x="7537450" y="5276850"/>
          <p14:tracePt t="61572" x="7562850" y="5303838"/>
          <p14:tracePt t="61580" x="7608888" y="5340350"/>
          <p14:tracePt t="61588" x="7661275" y="5367338"/>
          <p14:tracePt t="61603" x="7715250" y="5402263"/>
          <p14:tracePt t="61623" x="7902575" y="5483225"/>
          <p14:tracePt t="61643" x="8001000" y="5518150"/>
          <p14:tracePt t="61663" x="8081963" y="5554663"/>
          <p14:tracePt t="61683" x="8134350" y="5572125"/>
          <p14:tracePt t="61703" x="8188325" y="5599113"/>
          <p14:tracePt t="61723" x="8232775" y="5608638"/>
          <p14:tracePt t="61743" x="8331200" y="5661025"/>
          <p14:tracePt t="61763" x="8420100" y="5680075"/>
          <p14:tracePt t="61783" x="8501063" y="5705475"/>
          <p14:tracePt t="61803" x="8537575" y="5715000"/>
          <p14:tracePt t="61824" x="8555038" y="5724525"/>
          <p14:tracePt t="62340" x="8555038" y="5715000"/>
          <p14:tracePt t="62348" x="8555038" y="5705475"/>
          <p14:tracePt t="62468" x="8555038" y="5697538"/>
          <p14:tracePt t="62540" x="8537575" y="5697538"/>
          <p14:tracePt t="62556" x="8518525" y="5697538"/>
          <p14:tracePt t="62564" x="8510588" y="5697538"/>
          <p14:tracePt t="62584" x="8491538" y="5697538"/>
          <p14:tracePt t="62604" x="8474075" y="5697538"/>
          <p14:tracePt t="62624" x="8466138" y="5697538"/>
          <p14:tracePt t="62700" x="8456613" y="5697538"/>
          <p14:tracePt t="62708" x="8447088" y="5697538"/>
          <p14:tracePt t="62716" x="8439150" y="5697538"/>
          <p14:tracePt t="62724" x="8420100" y="5697538"/>
          <p14:tracePt t="62744" x="8412163" y="5697538"/>
          <p14:tracePt t="62764" x="8385175" y="5697538"/>
          <p14:tracePt t="62784" x="8375650" y="5697538"/>
          <p14:tracePt t="62804" x="8367713" y="5697538"/>
          <p14:tracePt t="62824" x="8348663" y="5697538"/>
          <p14:tracePt t="62844" x="8331200" y="5697538"/>
          <p14:tracePt t="62864" x="8304213" y="5688013"/>
          <p14:tracePt t="62884" x="8286750" y="5688013"/>
          <p14:tracePt t="63005" x="8277225" y="5688013"/>
          <p14:tracePt t="63012" x="8269288" y="5688013"/>
          <p14:tracePt t="63036" x="8259763" y="5688013"/>
          <p14:tracePt t="63044" x="8251825" y="5688013"/>
          <p14:tracePt t="63064" x="8232775" y="5688013"/>
          <p14:tracePt t="63084" x="8197850" y="5680075"/>
          <p14:tracePt t="63105" x="8170863" y="5670550"/>
          <p14:tracePt t="63124" x="8134350" y="5661025"/>
          <p14:tracePt t="63145" x="8116888" y="5661025"/>
          <p14:tracePt t="63165" x="8081963" y="5661025"/>
          <p14:tracePt t="63185" x="8072438" y="5661025"/>
          <p14:tracePt t="63205" x="8062913" y="5661025"/>
          <p14:tracePt t="63225" x="8054975" y="5661025"/>
          <p14:tracePt t="65453" x="8037513" y="5661025"/>
          <p14:tracePt t="65468" x="8037513" y="5680075"/>
          <p14:tracePt t="65477" x="8045450" y="5705475"/>
          <p14:tracePt t="65486" x="8054975" y="5732463"/>
          <p14:tracePt t="65506" x="8062913" y="5768975"/>
          <p14:tracePt t="65526" x="8081963" y="5803900"/>
          <p14:tracePt t="65546" x="8089900" y="5822950"/>
          <p14:tracePt t="65566" x="8099425" y="5848350"/>
          <p14:tracePt t="65586" x="8116888" y="5875338"/>
          <p14:tracePt t="65606" x="8153400" y="5919788"/>
          <p14:tracePt t="65626" x="8180388" y="5956300"/>
          <p14:tracePt t="65647" x="8224838" y="5983288"/>
          <p14:tracePt t="65666" x="8224838" y="5991225"/>
          <p14:tracePt t="65687" x="8251825" y="6000750"/>
          <p14:tracePt t="65706" x="8277225" y="6010275"/>
          <p14:tracePt t="65727" x="8348663" y="6045200"/>
          <p14:tracePt t="65747" x="8385175" y="6054725"/>
          <p14:tracePt t="65767" x="8439150" y="6081713"/>
          <p14:tracePt t="65787" x="8466138" y="6089650"/>
          <p14:tracePt t="65807" x="8510588" y="6108700"/>
          <p14:tracePt t="65827" x="8528050" y="6126163"/>
          <p14:tracePt t="65847" x="8545513" y="6134100"/>
          <p14:tracePt t="65867" x="8562975" y="6153150"/>
          <p14:tracePt t="65887" x="8572500" y="6161088"/>
          <p14:tracePt t="65957" x="8582025" y="6170613"/>
          <p14:tracePt t="65973" x="8589963" y="6188075"/>
          <p14:tracePt t="65989" x="8589963" y="6215063"/>
          <p14:tracePt t="65997" x="8599488" y="6224588"/>
          <p14:tracePt t="66007" x="8609013" y="6224588"/>
          <p14:tracePt t="66027" x="8616950" y="6242050"/>
          <p14:tracePt t="66047" x="8634413" y="6269038"/>
          <p14:tracePt t="66067" x="8661400" y="6286500"/>
          <p14:tracePt t="66087" x="8796338" y="6313488"/>
          <p14:tracePt t="66107" x="8885238" y="6330950"/>
          <p14:tracePt t="66127" x="9001125" y="6357938"/>
          <p14:tracePt t="66147" x="9072563" y="6375400"/>
          <p14:tracePt t="66167" x="9215438" y="6394450"/>
          <p14:tracePt t="66187" x="9277350" y="6394450"/>
          <p14:tracePt t="66207" x="9313863" y="6394450"/>
          <p14:tracePt t="66349" x="9323388" y="6394450"/>
          <p14:tracePt t="66365" x="9331325" y="6402388"/>
          <p14:tracePt t="66525" x="9323388" y="6402388"/>
          <p14:tracePt t="66533" x="9286875" y="6402388"/>
          <p14:tracePt t="66547" x="9242425" y="6394450"/>
          <p14:tracePt t="66567" x="9099550" y="6367463"/>
          <p14:tracePt t="66587" x="9001125" y="6357938"/>
          <p14:tracePt t="66607" x="8939213" y="6330950"/>
          <p14:tracePt t="66627" x="8912225" y="6313488"/>
          <p14:tracePt t="66647" x="8885238" y="6296025"/>
          <p14:tracePt t="66667" x="8848725" y="6276975"/>
          <p14:tracePt t="66687" x="8796338" y="6232525"/>
          <p14:tracePt t="66707" x="8777288" y="6224588"/>
          <p14:tracePt t="66727" x="8759825" y="6180138"/>
          <p14:tracePt t="66747" x="8751888" y="6134100"/>
          <p14:tracePt t="66767" x="8724900" y="6054725"/>
          <p14:tracePt t="66787" x="8705850" y="6018213"/>
          <p14:tracePt t="66807" x="8705850" y="5991225"/>
          <p14:tracePt t="66827" x="8705850" y="5973763"/>
          <p14:tracePt t="66847" x="8705850" y="5956300"/>
          <p14:tracePt t="66973" x="8705850" y="5973763"/>
          <p14:tracePt t="66981" x="8705850" y="6010275"/>
          <p14:tracePt t="66989" x="8705850" y="6045200"/>
          <p14:tracePt t="67008" x="8705850" y="6116638"/>
          <p14:tracePt t="67028" x="8705850" y="6170613"/>
          <p14:tracePt t="67048" x="8705850" y="6269038"/>
          <p14:tracePt t="67068" x="8724900" y="6303963"/>
          <p14:tracePt t="67088" x="8777288" y="6348413"/>
          <p14:tracePt t="67108" x="8823325" y="6375400"/>
          <p14:tracePt t="67128" x="8902700" y="6438900"/>
          <p14:tracePt t="67148" x="8983663" y="6456363"/>
          <p14:tracePt t="67168" x="9153525" y="6500813"/>
          <p14:tracePt t="67188" x="9304338" y="6527800"/>
          <p14:tracePt t="67208" x="9474200" y="6537325"/>
          <p14:tracePt t="67228" x="9590088" y="6537325"/>
          <p14:tracePt t="67248" x="9759950" y="6537325"/>
          <p14:tracePt t="67268" x="9858375" y="6527800"/>
          <p14:tracePt t="67288" x="9956800" y="6500813"/>
          <p14:tracePt t="67308" x="10001250" y="6473825"/>
          <p14:tracePt t="67328" x="10063163" y="6438900"/>
          <p14:tracePt t="67348" x="10099675" y="6419850"/>
          <p14:tracePt t="67368" x="10126663" y="6411913"/>
          <p14:tracePt t="67388" x="10153650" y="6402388"/>
          <p14:tracePt t="67408" x="10188575" y="6394450"/>
          <p14:tracePt t="67428" x="10225088" y="6384925"/>
          <p14:tracePt t="67448" x="10252075" y="6375400"/>
          <p14:tracePt t="67468" x="10260013" y="6375400"/>
          <p14:tracePt t="67677" x="10242550" y="6375400"/>
          <p14:tracePt t="67685" x="10206038" y="6375400"/>
          <p14:tracePt t="67693" x="10144125" y="6375400"/>
          <p14:tracePt t="67708" x="10072688" y="6375400"/>
          <p14:tracePt t="67728" x="9813925" y="6375400"/>
          <p14:tracePt t="67748" x="9626600" y="6375400"/>
          <p14:tracePt t="67768" x="9429750" y="6367463"/>
          <p14:tracePt t="67788" x="9375775" y="6357938"/>
          <p14:tracePt t="67808" x="9323388" y="6357938"/>
          <p14:tracePt t="67828" x="9269413" y="6357938"/>
          <p14:tracePt t="67848" x="9134475" y="6357938"/>
          <p14:tracePt t="67868" x="9045575" y="6348413"/>
          <p14:tracePt t="67888" x="8991600" y="6340475"/>
          <p14:tracePt t="67908" x="8983663" y="6340475"/>
          <p14:tracePt t="68717" x="8956675" y="6340475"/>
          <p14:tracePt t="68725" x="8902700" y="6340475"/>
          <p14:tracePt t="68733" x="8804275" y="6340475"/>
          <p14:tracePt t="68749" x="8616950" y="6340475"/>
          <p14:tracePt t="68769" x="8402638" y="6340475"/>
          <p14:tracePt t="68789" x="8108950" y="6340475"/>
          <p14:tracePt t="68809" x="7991475" y="6340475"/>
          <p14:tracePt t="68829" x="7947025" y="6340475"/>
          <p14:tracePt t="68849" x="7912100" y="6330950"/>
          <p14:tracePt t="68869" x="7804150" y="6313488"/>
          <p14:tracePt t="68889" x="7680325" y="6286500"/>
          <p14:tracePt t="68909" x="7473950" y="6251575"/>
          <p14:tracePt t="68929" x="7385050" y="6224588"/>
          <p14:tracePt t="68949" x="7323138" y="6197600"/>
          <p14:tracePt t="68969" x="7304088" y="6188075"/>
          <p14:tracePt t="68989" x="7286625" y="6170613"/>
          <p14:tracePt t="69009" x="7259638" y="6153150"/>
          <p14:tracePt t="69029" x="7232650" y="6134100"/>
          <p14:tracePt t="69049" x="7224713" y="6126163"/>
          <p14:tracePt t="69069" x="7205663" y="6116638"/>
          <p14:tracePt t="69109" x="7205663" y="6108700"/>
          <p14:tracePt t="69477" x="7224713" y="6108700"/>
          <p14:tracePt t="69485" x="7232650" y="6108700"/>
          <p14:tracePt t="69493" x="7251700" y="6116638"/>
          <p14:tracePt t="69509" x="7269163" y="6126163"/>
          <p14:tracePt t="69529" x="7286625" y="6134100"/>
          <p14:tracePt t="69621" x="7286625" y="6143625"/>
          <p14:tracePt t="69629" x="7286625" y="6153150"/>
          <p14:tracePt t="69645" x="7277100" y="6161088"/>
          <p14:tracePt t="69661" x="7259638" y="6161088"/>
          <p14:tracePt t="69670" x="7232650" y="6170613"/>
          <p14:tracePt t="69690" x="7188200" y="6170613"/>
          <p14:tracePt t="69710" x="7108825" y="6170613"/>
          <p14:tracePt t="69730" x="7045325" y="6170613"/>
          <p14:tracePt t="69750" x="7018338" y="6170613"/>
          <p14:tracePt t="69837" x="7037388" y="6170613"/>
          <p14:tracePt t="69845" x="7054850" y="6180138"/>
          <p14:tracePt t="69853" x="7062788" y="6180138"/>
          <p14:tracePt t="69870" x="7108825" y="6188075"/>
          <p14:tracePt t="69890" x="7134225" y="6188075"/>
          <p14:tracePt t="69910" x="7180263" y="6188075"/>
          <p14:tracePt t="69930" x="7188200" y="6188075"/>
          <p14:tracePt t="70061" x="7180263" y="6188075"/>
          <p14:tracePt t="70069" x="7161213" y="6188075"/>
          <p14:tracePt t="70077" x="7153275" y="6188075"/>
          <p14:tracePt t="70090" x="7126288" y="6188075"/>
          <p14:tracePt t="70110" x="7018338" y="6188075"/>
          <p14:tracePt t="70130" x="6965950" y="6180138"/>
          <p14:tracePt t="70150" x="6919913" y="6180138"/>
          <p14:tracePt t="70197" x="6956425" y="6180138"/>
          <p14:tracePt t="70210" x="6991350" y="6188075"/>
          <p14:tracePt t="70230" x="7108825" y="6205538"/>
          <p14:tracePt t="70250" x="7170738" y="6215063"/>
          <p14:tracePt t="70270" x="7180263" y="6215063"/>
          <p14:tracePt t="70365" x="7170738" y="6215063"/>
          <p14:tracePt t="70373" x="7153275" y="6215063"/>
          <p14:tracePt t="70381" x="7126288" y="6215063"/>
          <p14:tracePt t="70390" x="7089775" y="6215063"/>
          <p14:tracePt t="70410" x="7018338" y="6215063"/>
          <p14:tracePt t="70430" x="6929438" y="6205538"/>
          <p14:tracePt t="70450" x="6884988" y="6197600"/>
          <p14:tracePt t="70533" x="6911975" y="6197600"/>
          <p14:tracePt t="70541" x="6938963" y="6197600"/>
          <p14:tracePt t="70550" x="6965950" y="6197600"/>
          <p14:tracePt t="70570" x="6983413" y="6197600"/>
          <p14:tracePt t="70590" x="6991350" y="6197600"/>
          <p14:tracePt t="70725" x="6973888" y="6197600"/>
          <p14:tracePt t="70741" x="6965950" y="6197600"/>
          <p14:tracePt t="70749" x="6956425" y="6197600"/>
          <p14:tracePt t="71414" x="6946900" y="6197600"/>
          <p14:tracePt t="71429" x="6938963" y="6197600"/>
          <p14:tracePt t="71445" x="6929438" y="6197600"/>
          <p14:tracePt t="71453" x="6902450" y="6197600"/>
          <p14:tracePt t="71471" x="6858000" y="6197600"/>
          <p14:tracePt t="71491" x="6813550" y="6197600"/>
          <p14:tracePt t="71511" x="6777038" y="6197600"/>
          <p14:tracePt t="71531" x="6769100" y="6197600"/>
          <p14:tracePt t="71571" x="6751638" y="6188075"/>
          <p14:tracePt t="71591" x="6715125" y="6188075"/>
          <p14:tracePt t="71611" x="6680200" y="6188075"/>
          <p14:tracePt t="71631" x="6616700" y="6188075"/>
          <p14:tracePt t="71651" x="6589713" y="6188075"/>
          <p14:tracePt t="71671" x="6562725" y="6180138"/>
          <p14:tracePt t="71691" x="6545263" y="6180138"/>
          <p14:tracePt t="71711" x="6510338" y="6170613"/>
          <p14:tracePt t="71731" x="6473825" y="6161088"/>
          <p14:tracePt t="71751" x="6411913" y="6143625"/>
          <p14:tracePt t="71771" x="6367463" y="6143625"/>
          <p14:tracePt t="71791" x="6357938" y="6134100"/>
          <p14:tracePt t="71845" x="6348413" y="6134100"/>
          <p14:tracePt t="71861" x="6340475" y="6134100"/>
          <p14:tracePt t="71893" x="6330950" y="6134100"/>
          <p14:tracePt t="72086" x="6323013" y="6134100"/>
          <p14:tracePt t="72173" x="6313488" y="6134100"/>
          <p14:tracePt t="72189" x="6296025" y="6126163"/>
          <p14:tracePt t="72205" x="6286500" y="6126163"/>
          <p14:tracePt t="72213" x="6269038" y="6126163"/>
          <p14:tracePt t="72232" x="6251575" y="6126163"/>
          <p14:tracePt t="72252" x="6205538" y="6116638"/>
          <p14:tracePt t="72272" x="6161088" y="6116638"/>
          <p14:tracePt t="72292" x="6116638" y="6116638"/>
          <p14:tracePt t="72312" x="6089650" y="6116638"/>
          <p14:tracePt t="72352" x="6081713" y="6116638"/>
          <p14:tracePt t="72372" x="6054725" y="6116638"/>
          <p14:tracePt t="72392" x="5991225" y="6116638"/>
          <p14:tracePt t="72412" x="5938838" y="6116638"/>
          <p14:tracePt t="72432" x="5894388" y="6116638"/>
          <p14:tracePt t="72452" x="5884863" y="6116638"/>
          <p14:tracePt t="72510" x="5875338" y="6116638"/>
          <p14:tracePt t="72678" x="5867400" y="6116638"/>
          <p14:tracePt t="72910" x="5857875" y="6116638"/>
          <p14:tracePt t="72926" x="5848350" y="6116638"/>
          <p14:tracePt t="72934" x="5840413" y="6116638"/>
          <p14:tracePt t="72952" x="5803900" y="6116638"/>
          <p14:tracePt t="72972" x="5759450" y="6116638"/>
          <p14:tracePt t="72992" x="5697538" y="6116638"/>
          <p14:tracePt t="73012" x="5653088" y="6116638"/>
          <p14:tracePt t="73032" x="5589588" y="6116638"/>
          <p14:tracePt t="73052" x="5572125" y="6116638"/>
          <p14:tracePt t="73072" x="5500688" y="6108700"/>
          <p14:tracePt t="73092" x="5465763" y="6099175"/>
          <p14:tracePt t="73112" x="5438775" y="6089650"/>
          <p14:tracePt t="73132" x="5402263" y="6081713"/>
          <p14:tracePt t="73152" x="5367338" y="6081713"/>
          <p14:tracePt t="73172" x="5348288" y="6081713"/>
          <p14:tracePt t="73192" x="5322888" y="6081713"/>
          <p14:tracePt t="73212" x="5313363" y="6081713"/>
          <p14:tracePt t="73926" x="5303838" y="6081713"/>
          <p14:tracePt t="73942" x="5295900" y="6089650"/>
          <p14:tracePt t="73949" x="5295900" y="6099175"/>
          <p14:tracePt t="73957" x="5286375" y="6108700"/>
          <p14:tracePt t="73973" x="5259388" y="6126163"/>
          <p14:tracePt t="73993" x="5232400" y="6134100"/>
          <p14:tracePt t="74013" x="5180013" y="6134100"/>
          <p14:tracePt t="74033" x="5133975" y="6134100"/>
          <p14:tracePt t="74053" x="5099050" y="6134100"/>
          <p14:tracePt t="74073" x="5037138" y="6134100"/>
          <p14:tracePt t="74093" x="4911725" y="6134100"/>
          <p14:tracePt t="74113" x="4848225" y="6134100"/>
          <p14:tracePt t="74133" x="4776788" y="6134100"/>
          <p14:tracePt t="74153" x="4768850" y="6134100"/>
          <p14:tracePt t="74214" x="4759325" y="6134100"/>
          <p14:tracePt t="74222" x="4751388" y="6134100"/>
          <p14:tracePt t="74233" x="4741863" y="6134100"/>
          <p14:tracePt t="74253" x="4724400" y="6134100"/>
          <p14:tracePt t="76526" x="4714875" y="6134100"/>
          <p14:tracePt t="76534" x="4724400" y="6161088"/>
          <p14:tracePt t="76542" x="4751388" y="6197600"/>
          <p14:tracePt t="76555" x="4776788" y="6224588"/>
          <p14:tracePt t="76575" x="4894263" y="6313488"/>
          <p14:tracePt t="76595" x="4965700" y="6367463"/>
          <p14:tracePt t="76615" x="4991100" y="6384925"/>
          <p14:tracePt t="76635" x="5010150" y="6394450"/>
          <p14:tracePt t="76655" x="5027613" y="6411913"/>
          <p14:tracePt t="76675" x="5045075" y="6446838"/>
          <p14:tracePt t="76695" x="5081588" y="6500813"/>
          <p14:tracePt t="76715" x="5108575" y="6527800"/>
          <p14:tracePt t="76735" x="5160963" y="6572250"/>
          <p14:tracePt t="76755" x="5197475" y="6608763"/>
          <p14:tracePt t="76775" x="5259388" y="6643688"/>
          <p14:tracePt t="76795" x="5330825" y="6680200"/>
          <p14:tracePt t="76815" x="5456238" y="6724650"/>
          <p14:tracePt t="76835" x="5545138" y="6759575"/>
          <p14:tracePt t="76855" x="5715000" y="6831013"/>
          <p14:tracePt t="76875" x="5830888" y="6848475"/>
          <p14:tracePt t="76895" x="5919788" y="6848475"/>
          <p14:tracePt t="76915" x="5956300" y="6848475"/>
          <p14:tracePt t="76935" x="6037263" y="6848475"/>
          <p14:tracePt t="76955" x="6081713" y="6848475"/>
          <p14:tracePt t="76975" x="6215063" y="6848475"/>
          <p14:tracePt t="76995" x="6313488" y="6848475"/>
          <p14:tracePt t="77015" x="6419850" y="6848475"/>
          <p14:tracePt t="77035" x="6446838" y="6848475"/>
          <p14:tracePt t="77055" x="6473825" y="6848475"/>
          <p14:tracePt t="77075" x="6510338" y="6848475"/>
          <p14:tracePt t="77095" x="6545263" y="6848475"/>
          <p14:tracePt t="77115" x="6562725" y="6848475"/>
          <p14:tracePt t="77135" x="6616700" y="6823075"/>
          <p14:tracePt t="77155" x="6643688" y="6823075"/>
          <p14:tracePt t="77175" x="6724650" y="6813550"/>
          <p14:tracePt t="77196" x="6786563" y="6813550"/>
          <p14:tracePt t="77215" x="6894513" y="6813550"/>
          <p14:tracePt t="77236" x="6946900" y="6813550"/>
          <p14:tracePt t="77256" x="6973888" y="6813550"/>
          <p14:tracePt t="77318" x="6983413" y="6804025"/>
          <p14:tracePt t="77326" x="7000875" y="6804025"/>
          <p14:tracePt t="77336" x="7000875" y="6796088"/>
          <p14:tracePt t="77356" x="7010400" y="6796088"/>
          <p14:tracePt t="77376" x="7027863" y="6786563"/>
          <p14:tracePt t="77396" x="7045325" y="6786563"/>
          <p14:tracePt t="77416" x="7072313" y="6777038"/>
          <p14:tracePt t="77436" x="7081838" y="6769100"/>
          <p14:tracePt t="77456" x="7143750" y="6759575"/>
          <p14:tracePt t="77476" x="7197725" y="6759575"/>
          <p14:tracePt t="77496" x="7259638" y="6759575"/>
          <p14:tracePt t="77516" x="7269163" y="6759575"/>
          <p14:tracePt t="77582" x="7277100" y="6759575"/>
          <p14:tracePt t="78774" x="7269163" y="6759575"/>
          <p14:tracePt t="78782" x="7251700" y="6759575"/>
          <p14:tracePt t="78797" x="7232650" y="6759575"/>
          <p14:tracePt t="78817" x="7143750" y="6769100"/>
          <p14:tracePt t="78837" x="7081838" y="6769100"/>
          <p14:tracePt t="78857" x="7054850" y="6769100"/>
          <p14:tracePt t="78877" x="7045325" y="6769100"/>
          <p14:tracePt t="78897" x="7027863" y="6769100"/>
          <p14:tracePt t="78917" x="7010400" y="6769100"/>
          <p14:tracePt t="78937" x="6902450" y="6769100"/>
          <p14:tracePt t="78957" x="6848475" y="6751638"/>
          <p14:tracePt t="78977" x="6804025" y="6751638"/>
          <p14:tracePt t="78997" x="6786563" y="6742113"/>
          <p14:tracePt t="79038" x="6777038" y="6742113"/>
          <p14:tracePt t="79057" x="6742113" y="6732588"/>
          <p14:tracePt t="79077" x="6670675" y="6715125"/>
          <p14:tracePt t="79097" x="6572250" y="6705600"/>
          <p14:tracePt t="79117" x="6518275" y="6688138"/>
          <p14:tracePt t="79137" x="6483350" y="6680200"/>
          <p14:tracePt t="79157" x="6438900" y="6680200"/>
          <p14:tracePt t="79177" x="6348413" y="6661150"/>
          <p14:tracePt t="79197" x="6296025" y="6643688"/>
          <p14:tracePt t="79217" x="6251575" y="6634163"/>
          <p14:tracePt t="79237" x="6232525" y="6626225"/>
          <p14:tracePt t="79310" x="6224588" y="6626225"/>
          <p14:tracePt t="80006" x="6215063" y="6626225"/>
          <p14:tracePt t="80022" x="6205538" y="6643688"/>
          <p14:tracePt t="80038" x="6205538" y="6653213"/>
          <p14:tracePt t="80046" x="6197600" y="6661150"/>
          <p14:tracePt t="80062" x="6188075" y="6661150"/>
          <p14:tracePt t="80078" x="6161088" y="6680200"/>
          <p14:tracePt t="80098" x="6143625" y="6680200"/>
          <p14:tracePt t="80118" x="6099175" y="6688138"/>
          <p14:tracePt t="80138" x="6054725" y="6688138"/>
          <p14:tracePt t="80158" x="5938838" y="6688138"/>
          <p14:tracePt t="80178" x="5875338" y="6688138"/>
          <p14:tracePt t="80198" x="5776913" y="6688138"/>
          <p14:tracePt t="80218" x="5715000" y="6688138"/>
          <p14:tracePt t="80238" x="5634038" y="6680200"/>
          <p14:tracePt t="80258" x="5589588" y="6670675"/>
          <p14:tracePt t="80278" x="5554663" y="6661150"/>
          <p14:tracePt t="80298" x="5518150" y="6653213"/>
          <p14:tracePt t="80318" x="5510213" y="6653213"/>
          <p14:tracePt t="84429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5324476" y="59372"/>
            <a:ext cx="5903913" cy="995362"/>
          </a:xfrm>
        </p:spPr>
        <p:txBody>
          <a:bodyPr>
            <a:normAutofit/>
          </a:bodyPr>
          <a:lstStyle/>
          <a:p>
            <a:pPr algn="r" rtl="1" eaLnBrk="1" hangingPunct="1"/>
            <a:r>
              <a:rPr lang="fa-IR" altLang="en-US" sz="4000" b="1" dirty="0">
                <a:cs typeface="B Yagut" panose="00000400000000000000" pitchFamily="2" charset="-78"/>
              </a:rPr>
              <a:t>عملکرد دکمه ها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44675" y="1117600"/>
            <a:ext cx="9813925" cy="4418724"/>
            <a:chOff x="1939925" y="1117600"/>
            <a:chExt cx="9813925" cy="4418724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4381500" y="1117600"/>
              <a:ext cx="7372350" cy="1246495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r" rtl="1">
                <a:defRPr/>
              </a:pPr>
              <a:r>
                <a:rPr lang="fa-IR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دکمه </a:t>
              </a:r>
              <a:r>
                <a:rPr lang="en-US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Review / Mark</a:t>
              </a:r>
            </a:p>
            <a:p>
              <a:pPr algn="r" rtl="1">
                <a:defRPr/>
              </a:pPr>
              <a:r>
                <a:rPr lang="fa-IR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ورود به وضعیت مرور</a:t>
              </a:r>
              <a:r>
                <a:rPr lang="en-US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 (Review) </a:t>
              </a:r>
              <a:r>
                <a:rPr lang="fa-IR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و یا اطلاعات روزانه </a:t>
              </a:r>
            </a:p>
            <a:p>
              <a:pPr algn="r" rtl="1">
                <a:defRPr/>
              </a:pPr>
              <a:r>
                <a:rPr lang="fa-IR" sz="2500" dirty="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ثبت یک علامت بازبینی  درلیست داده ها در صورت فعال بودن ثبت </a:t>
              </a:r>
              <a:endParaRPr lang="en-US" sz="25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4667250" y="2606676"/>
              <a:ext cx="7048500" cy="2929648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r" rtl="1">
                <a:lnSpc>
                  <a:spcPct val="150000"/>
                </a:lnSpc>
                <a:defRPr/>
              </a:pP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دکمه </a:t>
              </a:r>
              <a:r>
                <a:rPr lang="en-US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Start/Clear/ Stop </a:t>
              </a: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 </a:t>
              </a:r>
            </a:p>
            <a:p>
              <a:pPr algn="r" rtl="1">
                <a:lnSpc>
                  <a:spcPct val="150000"/>
                </a:lnSpc>
                <a:defRPr/>
              </a:pP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آغاز ثبت داده ها </a:t>
              </a:r>
            </a:p>
            <a:p>
              <a:pPr algn="r" rtl="1">
                <a:lnSpc>
                  <a:spcPct val="150000"/>
                </a:lnSpc>
                <a:defRPr/>
              </a:pP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پاک کردن وضعیت آلارم </a:t>
              </a:r>
            </a:p>
            <a:p>
              <a:pPr algn="r" rtl="1">
                <a:lnSpc>
                  <a:spcPct val="150000"/>
                </a:lnSpc>
                <a:defRPr/>
              </a:pP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توقف ثبت داده ها </a:t>
              </a:r>
            </a:p>
            <a:p>
              <a:pPr algn="r" rtl="1">
                <a:lnSpc>
                  <a:spcPct val="150000"/>
                </a:lnSpc>
                <a:defRPr/>
              </a:pPr>
              <a:r>
                <a:rPr lang="fa-IR" sz="2500">
                  <a:solidFill>
                    <a:prstClr val="black"/>
                  </a:solidFill>
                  <a:latin typeface="Calibri" panose="020F0502020204030204"/>
                  <a:cs typeface="B Yagut" panose="00000400000000000000" pitchFamily="2" charset="-78"/>
                </a:rPr>
                <a:t>خروج از وضعیت مرور خلاصه اطلاعات روزانه </a:t>
              </a:r>
              <a:endParaRPr lang="en-US" sz="25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endParaRPr>
            </a:p>
          </p:txBody>
        </p:sp>
        <p:pic>
          <p:nvPicPr>
            <p:cNvPr id="46088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925" y="1617875"/>
              <a:ext cx="2032177" cy="3203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 bwMode="auto">
            <a:xfrm flipH="1">
              <a:off x="3179763" y="2389189"/>
              <a:ext cx="1779587" cy="13335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3179763" y="4105276"/>
              <a:ext cx="1487487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 bwMode="auto">
          <a:xfrm>
            <a:off x="1038225" y="5662056"/>
            <a:ext cx="10601325" cy="861774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57175" indent="-257175" algn="justLow" rtl="1">
              <a:buFont typeface="Arial" panose="020B0604020202020204" pitchFamily="34" charset="0"/>
              <a:buChar char="•"/>
              <a:defRPr/>
            </a:pPr>
            <a:r>
              <a:rPr lang="fa-IR" sz="25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برای عملکرد دکمه </a:t>
            </a:r>
            <a:r>
              <a:rPr lang="en-US" sz="25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Start/Clear/ Stop</a:t>
            </a:r>
            <a:r>
              <a:rPr lang="fa-IR" sz="25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 باید دکمه را فشرده و به مدت چهار ثانیه نگهدارید تا نشانگر چشمک زن مربوطه خاموش شود.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85"/>
    </mc:Choice>
    <mc:Fallback xmlns="">
      <p:transition spd="slow" advTm="52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2" x="6394450" y="3902075"/>
          <p14:tracePt t="430" x="6446838" y="3875088"/>
          <p14:tracePt t="443" x="6527800" y="3848100"/>
          <p14:tracePt t="463" x="6661150" y="3768725"/>
          <p14:tracePt t="483" x="6724650" y="3670300"/>
          <p14:tracePt t="503" x="6956425" y="3419475"/>
          <p14:tracePt t="523" x="7197725" y="3170238"/>
          <p14:tracePt t="543" x="7626350" y="2822575"/>
          <p14:tracePt t="564" x="7840663" y="2660650"/>
          <p14:tracePt t="583" x="8010525" y="2536825"/>
          <p14:tracePt t="604" x="8081963" y="2500313"/>
          <p14:tracePt t="624" x="8188325" y="2465388"/>
          <p14:tracePt t="644" x="8197850" y="2465388"/>
          <p14:tracePt t="934" x="8215313" y="2455863"/>
          <p14:tracePt t="950" x="8224838" y="2446338"/>
          <p14:tracePt t="958" x="8232775" y="2428875"/>
          <p14:tracePt t="966" x="8232775" y="2419350"/>
          <p14:tracePt t="984" x="8232775" y="2384425"/>
          <p14:tracePt t="1004" x="8232775" y="2347913"/>
          <p14:tracePt t="1024" x="8170863" y="2224088"/>
          <p14:tracePt t="1044" x="8062913" y="2116138"/>
          <p14:tracePt t="1064" x="7796213" y="1955800"/>
          <p14:tracePt t="1084" x="7527925" y="1884363"/>
          <p14:tracePt t="1104" x="6823075" y="1741488"/>
          <p14:tracePt t="1124" x="6197600" y="1670050"/>
          <p14:tracePt t="1144" x="5241925" y="1652588"/>
          <p14:tracePt t="1164" x="4705350" y="1652588"/>
          <p14:tracePt t="1184" x="3990975" y="1751013"/>
          <p14:tracePt t="1204" x="3589338" y="1830388"/>
          <p14:tracePt t="1224" x="3197225" y="1946275"/>
          <p14:tracePt t="1244" x="3017838" y="2017713"/>
          <p14:tracePt t="1264" x="2867025" y="2089150"/>
          <p14:tracePt t="1284" x="2830513" y="2116138"/>
          <p14:tracePt t="1304" x="2813050" y="2170113"/>
          <p14:tracePt t="1324" x="2786063" y="2224088"/>
          <p14:tracePt t="1344" x="2759075" y="2347913"/>
          <p14:tracePt t="1364" x="2732088" y="2438400"/>
          <p14:tracePt t="1384" x="2724150" y="2554288"/>
          <p14:tracePt t="1404" x="2724150" y="2660650"/>
          <p14:tracePt t="1424" x="2705100" y="2830513"/>
          <p14:tracePt t="1444" x="2697163" y="2911475"/>
          <p14:tracePt t="1464" x="2687638" y="3017838"/>
          <p14:tracePt t="1484" x="2687638" y="3089275"/>
          <p14:tracePt t="1504" x="2679700" y="3170238"/>
          <p14:tracePt t="1524" x="2679700" y="3205163"/>
          <p14:tracePt t="1544" x="2697163" y="3286125"/>
          <p14:tracePt t="1564" x="2724150" y="3303588"/>
          <p14:tracePt t="1584" x="2776538" y="3340100"/>
          <p14:tracePt t="1604" x="2840038" y="3367088"/>
          <p14:tracePt t="1624" x="2894013" y="3375025"/>
          <p14:tracePt t="1644" x="2955925" y="3394075"/>
          <p14:tracePt t="1664" x="3009900" y="3402013"/>
          <p14:tracePt t="1684" x="3044825" y="3402013"/>
          <p14:tracePt t="1704" x="3160713" y="3394075"/>
          <p14:tracePt t="1724" x="3224213" y="3384550"/>
          <p14:tracePt t="1744" x="3286125" y="3367088"/>
          <p14:tracePt t="1862" x="3295650" y="3367088"/>
          <p14:tracePt t="1878" x="3303588" y="3384550"/>
          <p14:tracePt t="1886" x="3322638" y="3411538"/>
          <p14:tracePt t="1905" x="3348038" y="3438525"/>
          <p14:tracePt t="1925" x="3384550" y="3490913"/>
          <p14:tracePt t="1945" x="3438525" y="3581400"/>
          <p14:tracePt t="1965" x="3490913" y="3652838"/>
          <p14:tracePt t="1985" x="3527425" y="3732213"/>
          <p14:tracePt t="2005" x="3562350" y="3776663"/>
          <p14:tracePt t="2025" x="3608388" y="3875088"/>
          <p14:tracePt t="2045" x="3643313" y="3965575"/>
          <p14:tracePt t="2065" x="3697288" y="4054475"/>
          <p14:tracePt t="2085" x="3724275" y="4089400"/>
          <p14:tracePt t="2105" x="3724275" y="4125913"/>
          <p14:tracePt t="2125" x="3724275" y="4160838"/>
          <p14:tracePt t="2145" x="3714750" y="4224338"/>
          <p14:tracePt t="2165" x="3714750" y="4268788"/>
          <p14:tracePt t="2185" x="3714750" y="4348163"/>
          <p14:tracePt t="2205" x="3705225" y="4384675"/>
          <p14:tracePt t="2225" x="3679825" y="4446588"/>
          <p14:tracePt t="2245" x="3643313" y="4500563"/>
          <p14:tracePt t="2265" x="3571875" y="4572000"/>
          <p14:tracePt t="2285" x="3517900" y="4598988"/>
          <p14:tracePt t="2305" x="3394075" y="4652963"/>
          <p14:tracePt t="2325" x="3303588" y="4660900"/>
          <p14:tracePt t="2345" x="3179763" y="4687888"/>
          <p14:tracePt t="2365" x="3081338" y="4705350"/>
          <p14:tracePt t="2385" x="2973388" y="4714875"/>
          <p14:tracePt t="2405" x="2901950" y="4714875"/>
          <p14:tracePt t="2425" x="2768600" y="4714875"/>
          <p14:tracePt t="2445" x="2670175" y="4714875"/>
          <p14:tracePt t="2465" x="2554288" y="4714875"/>
          <p14:tracePt t="2485" x="2482850" y="4714875"/>
          <p14:tracePt t="2505" x="2366963" y="4679950"/>
          <p14:tracePt t="2525" x="2268538" y="4652963"/>
          <p14:tracePt t="2545" x="2179638" y="4608513"/>
          <p14:tracePt t="2565" x="2133600" y="4581525"/>
          <p14:tracePt t="2585" x="2071688" y="4473575"/>
          <p14:tracePt t="2605" x="2017713" y="4357688"/>
          <p14:tracePt t="2625" x="1911350" y="4205288"/>
          <p14:tracePt t="2645" x="1847850" y="4081463"/>
          <p14:tracePt t="2665" x="1795463" y="3803650"/>
          <p14:tracePt t="2685" x="1751013" y="3608388"/>
          <p14:tracePt t="2705" x="1741488" y="3384550"/>
          <p14:tracePt t="2725" x="1741488" y="3251200"/>
          <p14:tracePt t="2745" x="1741488" y="3009900"/>
          <p14:tracePt t="2765" x="1758950" y="2847975"/>
          <p14:tracePt t="2785" x="1812925" y="2554288"/>
          <p14:tracePt t="2805" x="1847850" y="2366963"/>
          <p14:tracePt t="2825" x="1901825" y="2133600"/>
          <p14:tracePt t="2845" x="1946275" y="1965325"/>
          <p14:tracePt t="2865" x="1982788" y="1768475"/>
          <p14:tracePt t="2885" x="2000250" y="1697038"/>
          <p14:tracePt t="2905" x="2062163" y="1581150"/>
          <p14:tracePt t="2925" x="2116138" y="1490663"/>
          <p14:tracePt t="2945" x="2187575" y="1374775"/>
          <p14:tracePt t="2965" x="2259013" y="1295400"/>
          <p14:tracePt t="2985" x="2428875" y="1152525"/>
          <p14:tracePt t="3006" x="2589213" y="1054100"/>
          <p14:tracePt t="3025" x="2660650" y="1017588"/>
          <p14:tracePt t="3045" x="2724150" y="990600"/>
          <p14:tracePt t="3065" x="2813050" y="990600"/>
          <p14:tracePt t="3086" x="2938463" y="990600"/>
          <p14:tracePt t="3105" x="3027363" y="1009650"/>
          <p14:tracePt t="3126" x="3224213" y="1044575"/>
          <p14:tracePt t="3145" x="3384550" y="1081088"/>
          <p14:tracePt t="3166" x="3625850" y="1125538"/>
          <p14:tracePt t="3186" x="3714750" y="1133475"/>
          <p14:tracePt t="3206" x="3768725" y="1160463"/>
          <p14:tracePt t="3226" x="3776663" y="1169988"/>
          <p14:tracePt t="3266" x="3786188" y="1196975"/>
          <p14:tracePt t="3286" x="3830638" y="1285875"/>
          <p14:tracePt t="3306" x="3857625" y="1384300"/>
          <p14:tracePt t="3326" x="3884613" y="1517650"/>
          <p14:tracePt t="3346" x="3884613" y="1616075"/>
          <p14:tracePt t="3366" x="3884613" y="1741488"/>
          <p14:tracePt t="3386" x="3884613" y="1822450"/>
          <p14:tracePt t="3406" x="3894138" y="1982788"/>
          <p14:tracePt t="3426" x="3911600" y="2133600"/>
          <p14:tracePt t="3446" x="3973513" y="2401888"/>
          <p14:tracePt t="3466" x="3990975" y="2536825"/>
          <p14:tracePt t="3486" x="3990975" y="2687638"/>
          <p14:tracePt t="3506" x="4010025" y="2795588"/>
          <p14:tracePt t="3526" x="4037013" y="2973388"/>
          <p14:tracePt t="3546" x="4071938" y="3108325"/>
          <p14:tracePt t="3566" x="4071938" y="3330575"/>
          <p14:tracePt t="3586" x="4071938" y="3490913"/>
          <p14:tracePt t="3606" x="4071938" y="3679825"/>
          <p14:tracePt t="3626" x="4071938" y="3768725"/>
          <p14:tracePt t="3646" x="4071938" y="3902075"/>
          <p14:tracePt t="3666" x="4071938" y="4010025"/>
          <p14:tracePt t="3686" x="4054475" y="4179888"/>
          <p14:tracePt t="3706" x="4044950" y="4259263"/>
          <p14:tracePt t="3726" x="4010025" y="4411663"/>
          <p14:tracePt t="3746" x="3983038" y="4518025"/>
          <p14:tracePt t="3766" x="3946525" y="4687888"/>
          <p14:tracePt t="3786" x="3902075" y="4803775"/>
          <p14:tracePt t="3806" x="3830638" y="4938713"/>
          <p14:tracePt t="3826" x="3795713" y="5000625"/>
          <p14:tracePt t="3846" x="3768725" y="5037138"/>
          <p14:tracePt t="3866" x="3759200" y="5045075"/>
          <p14:tracePt t="3886" x="3741738" y="5054600"/>
          <p14:tracePt t="3906" x="3714750" y="5062538"/>
          <p14:tracePt t="3926" x="3670300" y="5081588"/>
          <p14:tracePt t="3946" x="3643313" y="5081588"/>
          <p14:tracePt t="3966" x="3544888" y="5081588"/>
          <p14:tracePt t="3986" x="3429000" y="5072063"/>
          <p14:tracePt t="4006" x="3232150" y="5037138"/>
          <p14:tracePt t="4026" x="3062288" y="5018088"/>
          <p14:tracePt t="4046" x="2803525" y="4973638"/>
          <p14:tracePt t="4066" x="2687638" y="4965700"/>
          <p14:tracePt t="4086" x="2581275" y="4965700"/>
          <p14:tracePt t="4106" x="2536825" y="4965700"/>
          <p14:tracePt t="4126" x="2473325" y="4965700"/>
          <p14:tracePt t="4146" x="2446338" y="4965700"/>
          <p14:tracePt t="4166" x="2419350" y="4965700"/>
          <p14:tracePt t="4186" x="2411413" y="4965700"/>
          <p14:tracePt t="4294" x="2401888" y="4965700"/>
          <p14:tracePt t="4310" x="2393950" y="4965700"/>
          <p14:tracePt t="4318" x="2384425" y="4965700"/>
          <p14:tracePt t="4326" x="2366963" y="4946650"/>
          <p14:tracePt t="4346" x="2330450" y="4938713"/>
          <p14:tracePt t="4366" x="2259013" y="4919663"/>
          <p14:tracePt t="4387" x="2205038" y="4902200"/>
          <p14:tracePt t="4407" x="2170113" y="4884738"/>
          <p14:tracePt t="4427" x="2152650" y="4875213"/>
          <p14:tracePt t="4447" x="2143125" y="4840288"/>
          <p14:tracePt t="4467" x="2133600" y="4813300"/>
          <p14:tracePt t="4487" x="2108200" y="4724400"/>
          <p14:tracePt t="4507" x="2071688" y="4616450"/>
          <p14:tracePt t="4527" x="2036763" y="4419600"/>
          <p14:tracePt t="4547" x="1990725" y="4303713"/>
          <p14:tracePt t="4567" x="1955800" y="4152900"/>
          <p14:tracePt t="4587" x="1938338" y="4010025"/>
          <p14:tracePt t="4607" x="1884363" y="3768725"/>
          <p14:tracePt t="4627" x="1874838" y="3652838"/>
          <p14:tracePt t="4647" x="1874838" y="3473450"/>
          <p14:tracePt t="4667" x="1874838" y="3357563"/>
          <p14:tracePt t="4687" x="1874838" y="3187700"/>
          <p14:tracePt t="4707" x="1874838" y="3081338"/>
          <p14:tracePt t="4727" x="1866900" y="2946400"/>
          <p14:tracePt t="4747" x="1857375" y="2884488"/>
          <p14:tracePt t="4767" x="1857375" y="2847975"/>
          <p14:tracePt t="4787" x="1857375" y="2813050"/>
          <p14:tracePt t="4807" x="1847850" y="2776538"/>
          <p14:tracePt t="4959" x="1839913" y="2795588"/>
          <p14:tracePt t="4967" x="1830388" y="2847975"/>
          <p14:tracePt t="4975" x="1830388" y="2894013"/>
          <p14:tracePt t="4987" x="1830388" y="2955925"/>
          <p14:tracePt t="5007" x="1830388" y="3152775"/>
          <p14:tracePt t="5027" x="1830388" y="3241675"/>
          <p14:tracePt t="5047" x="1830388" y="3340100"/>
          <p14:tracePt t="5067" x="1830388" y="3384550"/>
          <p14:tracePt t="5087" x="1830388" y="3455988"/>
          <p14:tracePt t="5107" x="1830388" y="3509963"/>
          <p14:tracePt t="5127" x="1830388" y="3562350"/>
          <p14:tracePt t="5147" x="1830388" y="3598863"/>
          <p14:tracePt t="5167" x="1822450" y="3643313"/>
          <p14:tracePt t="5187" x="1812925" y="3687763"/>
          <p14:tracePt t="5207" x="1812925" y="3751263"/>
          <p14:tracePt t="5227" x="1812925" y="3795713"/>
          <p14:tracePt t="5247" x="1812925" y="3848100"/>
          <p14:tracePt t="5267" x="1812925" y="3867150"/>
          <p14:tracePt t="5287" x="1812925" y="3884613"/>
          <p14:tracePt t="5310" x="1812925" y="3902075"/>
          <p14:tracePt t="5327" x="1812925" y="3911600"/>
          <p14:tracePt t="5350" x="1812925" y="3919538"/>
          <p14:tracePt t="5367" x="1812925" y="3929063"/>
          <p14:tracePt t="6231" x="1812925" y="3938588"/>
          <p14:tracePt t="6239" x="1822450" y="3938588"/>
          <p14:tracePt t="6248" x="1830388" y="3956050"/>
          <p14:tracePt t="6268" x="1857375" y="3956050"/>
          <p14:tracePt t="6288" x="1884363" y="3973513"/>
          <p14:tracePt t="6319" x="1893888" y="3973513"/>
          <p14:tracePt t="6487" x="1901825" y="3973513"/>
          <p14:tracePt t="6495" x="1928813" y="3973513"/>
          <p14:tracePt t="6508" x="1965325" y="3973513"/>
          <p14:tracePt t="6528" x="2116138" y="3946525"/>
          <p14:tracePt t="6548" x="2251075" y="3919538"/>
          <p14:tracePt t="6568" x="2465388" y="3875088"/>
          <p14:tracePt t="6588" x="2571750" y="3848100"/>
          <p14:tracePt t="6608" x="2643188" y="3830638"/>
          <p14:tracePt t="6628" x="2670175" y="3830638"/>
          <p14:tracePt t="6648" x="2697163" y="3830638"/>
          <p14:tracePt t="6668" x="2732088" y="3822700"/>
          <p14:tracePt t="6688" x="2822575" y="3803650"/>
          <p14:tracePt t="6708" x="2884488" y="3803650"/>
          <p14:tracePt t="6728" x="2955925" y="3803650"/>
          <p14:tracePt t="6748" x="3000375" y="3795713"/>
          <p14:tracePt t="6768" x="3017838" y="3795713"/>
          <p14:tracePt t="6788" x="3036888" y="3786188"/>
          <p14:tracePt t="6808" x="3062288" y="3768725"/>
          <p14:tracePt t="6828" x="3081338" y="3768725"/>
          <p14:tracePt t="6848" x="3108325" y="3751263"/>
          <p14:tracePt t="7039" x="3108325" y="3741738"/>
          <p14:tracePt t="7047" x="3108325" y="3724275"/>
          <p14:tracePt t="7054" x="3098800" y="3714750"/>
          <p14:tracePt t="7069" x="3089275" y="3697288"/>
          <p14:tracePt t="7089" x="3054350" y="3670300"/>
          <p14:tracePt t="7109" x="3036888" y="3660775"/>
          <p14:tracePt t="7129" x="3009900" y="3643313"/>
          <p14:tracePt t="7149" x="2990850" y="3625850"/>
          <p14:tracePt t="7335" x="2982913" y="3625850"/>
          <p14:tracePt t="7343" x="2965450" y="3625850"/>
          <p14:tracePt t="7351" x="2946400" y="3625850"/>
          <p14:tracePt t="7369" x="2919413" y="3643313"/>
          <p14:tracePt t="7389" x="2867025" y="3679825"/>
          <p14:tracePt t="7409" x="2803525" y="3759200"/>
          <p14:tracePt t="7429" x="2768600" y="3795713"/>
          <p14:tracePt t="7449" x="2732088" y="3830638"/>
          <p14:tracePt t="7469" x="2732088" y="3840163"/>
          <p14:tracePt t="7489" x="2732088" y="3848100"/>
          <p14:tracePt t="7509" x="2724150" y="3857625"/>
          <p14:tracePt t="7529" x="2714625" y="3867150"/>
          <p14:tracePt t="7549" x="2687638" y="3875088"/>
          <p14:tracePt t="7569" x="2670175" y="3875088"/>
          <p14:tracePt t="7589" x="2652713" y="3875088"/>
          <p14:tracePt t="7609" x="2643188" y="3875088"/>
          <p14:tracePt t="7629" x="2616200" y="3884613"/>
          <p14:tracePt t="7649" x="2589213" y="3884613"/>
          <p14:tracePt t="7669" x="2562225" y="3894138"/>
          <p14:tracePt t="7719" x="2554288" y="3894138"/>
          <p14:tracePt t="7871" x="2571750" y="3902075"/>
          <p14:tracePt t="7879" x="2589213" y="3911600"/>
          <p14:tracePt t="7889" x="2598738" y="3911600"/>
          <p14:tracePt t="7909" x="2652713" y="3911600"/>
          <p14:tracePt t="7929" x="2741613" y="3911600"/>
          <p14:tracePt t="7949" x="2786063" y="3911600"/>
          <p14:tracePt t="7969" x="2830513" y="3911600"/>
          <p14:tracePt t="7989" x="2840038" y="3911600"/>
          <p14:tracePt t="8039" x="2847975" y="3911600"/>
          <p14:tracePt t="8049" x="2857500" y="3911600"/>
          <p14:tracePt t="8069" x="2867025" y="3911600"/>
          <p14:tracePt t="8089" x="2874963" y="3911600"/>
          <p14:tracePt t="10959" x="2911475" y="3911600"/>
          <p14:tracePt t="10967" x="2990850" y="3911600"/>
          <p14:tracePt t="10975" x="3089275" y="3911600"/>
          <p14:tracePt t="10992" x="3268663" y="3911600"/>
          <p14:tracePt t="11012" x="3375025" y="3911600"/>
          <p14:tracePt t="11032" x="3482975" y="3911600"/>
          <p14:tracePt t="11052" x="3500438" y="3911600"/>
          <p14:tracePt t="11103" x="3509963" y="3911600"/>
          <p14:tracePt t="11112" x="3517900" y="3911600"/>
          <p14:tracePt t="11132" x="3536950" y="3902075"/>
          <p14:tracePt t="11152" x="3562350" y="3894138"/>
          <p14:tracePt t="11303" x="3562350" y="3884613"/>
          <p14:tracePt t="11311" x="3562350" y="3875088"/>
          <p14:tracePt t="11327" x="3562350" y="3867150"/>
          <p14:tracePt t="11335" x="3562350" y="3857625"/>
          <p14:tracePt t="11352" x="3562350" y="3848100"/>
          <p14:tracePt t="11372" x="3544888" y="3840163"/>
          <p14:tracePt t="11392" x="3527425" y="3840163"/>
          <p14:tracePt t="11432" x="3509963" y="3830638"/>
          <p14:tracePt t="11472" x="3500438" y="3830638"/>
          <p14:tracePt t="11543" x="3490913" y="3830638"/>
          <p14:tracePt t="11607" x="3482975" y="3830638"/>
          <p14:tracePt t="11623" x="3465513" y="3830638"/>
          <p14:tracePt t="11631" x="3455988" y="3830638"/>
          <p14:tracePt t="11639" x="3446463" y="3840163"/>
          <p14:tracePt t="11652" x="3429000" y="3848100"/>
          <p14:tracePt t="11672" x="3402013" y="3867150"/>
          <p14:tracePt t="11692" x="3384550" y="3867150"/>
          <p14:tracePt t="11712" x="3367088" y="3875088"/>
          <p14:tracePt t="11732" x="3340100" y="3884613"/>
          <p14:tracePt t="11752" x="3313113" y="3894138"/>
          <p14:tracePt t="11772" x="3303588" y="3894138"/>
          <p14:tracePt t="11792" x="3276600" y="3902075"/>
          <p14:tracePt t="11812" x="3259138" y="3902075"/>
          <p14:tracePt t="11832" x="3232150" y="3902075"/>
          <p14:tracePt t="11852" x="3214688" y="3902075"/>
          <p14:tracePt t="11872" x="3187700" y="3902075"/>
          <p14:tracePt t="11892" x="3179763" y="3902075"/>
          <p14:tracePt t="11912" x="3152775" y="3911600"/>
          <p14:tracePt t="11959" x="3143250" y="3911600"/>
          <p14:tracePt t="11972" x="3133725" y="3911600"/>
          <p14:tracePt t="11992" x="3116263" y="3911600"/>
          <p14:tracePt t="12039" x="3108325" y="3911600"/>
          <p14:tracePt t="12052" x="3098800" y="3911600"/>
          <p14:tracePt t="12073" x="3071813" y="3911600"/>
          <p14:tracePt t="12093" x="3054350" y="3911600"/>
          <p14:tracePt t="12113" x="3036888" y="3911600"/>
          <p14:tracePt t="12175" x="3027363" y="3911600"/>
          <p14:tracePt t="12207" x="3017838" y="3911600"/>
          <p14:tracePt t="12231" x="3009900" y="3911600"/>
          <p14:tracePt t="12255" x="3000375" y="3911600"/>
          <p14:tracePt t="12271" x="2990850" y="3911600"/>
          <p14:tracePt t="12287" x="2982913" y="3911600"/>
          <p14:tracePt t="12327" x="2973388" y="3911600"/>
          <p14:tracePt t="12343" x="2965450" y="3911600"/>
          <p14:tracePt t="12351" x="2955925" y="3911600"/>
          <p14:tracePt t="12359" x="2946400" y="3911600"/>
          <p14:tracePt t="12373" x="2938463" y="3911600"/>
          <p14:tracePt t="12393" x="2911475" y="3911600"/>
          <p14:tracePt t="12413" x="2901950" y="3911600"/>
          <p14:tracePt t="13912" x="2894013" y="3911600"/>
          <p14:tracePt t="13936" x="2894013" y="3919538"/>
          <p14:tracePt t="13991" x="2901950" y="3919538"/>
          <p14:tracePt t="14207" x="2911475" y="3919538"/>
          <p14:tracePt t="14224" x="2919413" y="3919538"/>
          <p14:tracePt t="14247" x="2928938" y="3919538"/>
          <p14:tracePt t="14256" x="2938463" y="3919538"/>
          <p14:tracePt t="14271" x="2946400" y="3919538"/>
          <p14:tracePt t="23009" x="2955925" y="3911600"/>
          <p14:tracePt t="23016" x="2982913" y="3911600"/>
          <p14:tracePt t="23025" x="3071813" y="3902075"/>
          <p14:tracePt t="23041" x="3251200" y="3875088"/>
          <p14:tracePt t="23061" x="3429000" y="3840163"/>
          <p14:tracePt t="23081" x="3643313" y="3803650"/>
          <p14:tracePt t="23101" x="3697288" y="3786188"/>
          <p14:tracePt t="23121" x="3705225" y="3786188"/>
          <p14:tracePt t="23161" x="3732213" y="3776663"/>
          <p14:tracePt t="23181" x="3768725" y="3759200"/>
          <p14:tracePt t="23201" x="3813175" y="3732213"/>
          <p14:tracePt t="23221" x="3822700" y="3732213"/>
          <p14:tracePt t="23929" x="3813175" y="3768725"/>
          <p14:tracePt t="23937" x="3803650" y="3803650"/>
          <p14:tracePt t="23944" x="3786188" y="3830638"/>
          <p14:tracePt t="23962" x="3741738" y="3894138"/>
          <p14:tracePt t="23982" x="3670300" y="3965575"/>
          <p14:tracePt t="24002" x="3500438" y="4098925"/>
          <p14:tracePt t="24022" x="3367088" y="4170363"/>
          <p14:tracePt t="24042" x="3179763" y="4251325"/>
          <p14:tracePt t="24062" x="3071813" y="4276725"/>
          <p14:tracePt t="24082" x="2946400" y="4303713"/>
          <p14:tracePt t="24102" x="2847975" y="4322763"/>
          <p14:tracePt t="24122" x="2714625" y="4348163"/>
          <p14:tracePt t="24142" x="2643188" y="4367213"/>
          <p14:tracePt t="24162" x="2536825" y="4375150"/>
          <p14:tracePt t="24182" x="2482850" y="4394200"/>
          <p14:tracePt t="24202" x="2455863" y="4402138"/>
          <p14:tracePt t="24222" x="2446338" y="4402138"/>
          <p14:tracePt t="24242" x="2428875" y="4402138"/>
          <p14:tracePt t="24262" x="2419350" y="4402138"/>
          <p14:tracePt t="24282" x="2401888" y="4402138"/>
          <p14:tracePt t="24302" x="2374900" y="4402138"/>
          <p14:tracePt t="24322" x="2339975" y="4402138"/>
          <p14:tracePt t="24342" x="2322513" y="4402138"/>
          <p14:tracePt t="24457" x="2322513" y="4394200"/>
          <p14:tracePt t="24473" x="2330450" y="4384675"/>
          <p14:tracePt t="24481" x="2339975" y="4375150"/>
          <p14:tracePt t="24489" x="2347913" y="4367213"/>
          <p14:tracePt t="24502" x="2357438" y="4367213"/>
          <p14:tracePt t="24522" x="2366963" y="4367213"/>
          <p14:tracePt t="24544" x="2366963" y="4357688"/>
          <p14:tracePt t="24577" x="2374900" y="4357688"/>
          <p14:tracePt t="24673" x="2384425" y="4357688"/>
          <p14:tracePt t="24729" x="2384425" y="4348163"/>
          <p14:tracePt t="24817" x="2393950" y="4348163"/>
          <p14:tracePt t="24825" x="2401888" y="4348163"/>
          <p14:tracePt t="24833" x="2411413" y="4348163"/>
          <p14:tracePt t="24849" x="2428875" y="4357688"/>
          <p14:tracePt t="24862" x="2438400" y="4357688"/>
          <p14:tracePt t="24883" x="2455863" y="4375150"/>
          <p14:tracePt t="24902" x="2465388" y="4375150"/>
          <p14:tracePt t="24923" x="2482850" y="4375150"/>
          <p14:tracePt t="24943" x="2490788" y="4375150"/>
          <p14:tracePt t="24963" x="2500313" y="4375150"/>
          <p14:tracePt t="25003" x="2517775" y="4394200"/>
          <p14:tracePt t="25289" x="2527300" y="4394200"/>
          <p14:tracePt t="25297" x="2536825" y="4394200"/>
          <p14:tracePt t="25305" x="2544763" y="4402138"/>
          <p14:tracePt t="25323" x="2571750" y="4402138"/>
          <p14:tracePt t="25343" x="2598738" y="4419600"/>
          <p14:tracePt t="25363" x="2633663" y="4429125"/>
          <p14:tracePt t="25383" x="2652713" y="4429125"/>
          <p14:tracePt t="25403" x="2660650" y="4429125"/>
          <p14:tracePt t="40443" x="2660650" y="4419600"/>
          <p14:tracePt t="40451" x="2660650" y="4411663"/>
          <p14:tracePt t="40474" x="2660650" y="4402138"/>
          <p14:tracePt t="40618" x="2660650" y="4419600"/>
          <p14:tracePt t="40627" x="2660650" y="4438650"/>
          <p14:tracePt t="40635" x="2660650" y="4456113"/>
          <p14:tracePt t="40655" x="2670175" y="4483100"/>
          <p14:tracePt t="40675" x="2670175" y="4510088"/>
          <p14:tracePt t="40695" x="2670175" y="4527550"/>
          <p14:tracePt t="40715" x="2670175" y="4554538"/>
          <p14:tracePt t="40735" x="2670175" y="4572000"/>
          <p14:tracePt t="40755" x="2670175" y="4598988"/>
          <p14:tracePt t="40775" x="2670175" y="4608513"/>
          <p14:tracePt t="40815" x="2670175" y="4625975"/>
          <p14:tracePt t="40866" x="2652713" y="4625975"/>
          <p14:tracePt t="40874" x="2652713" y="4616450"/>
          <p14:tracePt t="40883" x="2643188" y="4598988"/>
          <p14:tracePt t="40895" x="2633663" y="4581525"/>
          <p14:tracePt t="40915" x="2625725" y="4545013"/>
          <p14:tracePt t="40935" x="2633663" y="4491038"/>
          <p14:tracePt t="40955" x="2670175" y="4438650"/>
          <p14:tracePt t="40975" x="2687638" y="4411663"/>
          <p14:tracePt t="40995" x="2697163" y="4394200"/>
          <p14:tracePt t="41015" x="2697163" y="4384675"/>
          <p14:tracePt t="41055" x="2697163" y="4375150"/>
          <p14:tracePt t="41075" x="2697163" y="4357688"/>
          <p14:tracePt t="41095" x="2697163" y="4340225"/>
          <p14:tracePt t="41115" x="2697163" y="4322763"/>
          <p14:tracePt t="41135" x="2697163" y="4286250"/>
          <p14:tracePt t="41155" x="2679700" y="4251325"/>
          <p14:tracePt t="41175" x="2670175" y="4214813"/>
          <p14:tracePt t="41195" x="2652713" y="4187825"/>
          <p14:tracePt t="41215" x="2643188" y="4170363"/>
          <p14:tracePt t="41235" x="2625725" y="4160838"/>
          <p14:tracePt t="41255" x="2616200" y="4152900"/>
          <p14:tracePt t="41275" x="2571750" y="4133850"/>
          <p14:tracePt t="41295" x="2544763" y="4125913"/>
          <p14:tracePt t="41315" x="2527300" y="4116388"/>
          <p14:tracePt t="41335" x="2517775" y="4116388"/>
          <p14:tracePt t="41355" x="2490788" y="4108450"/>
          <p14:tracePt t="41395" x="2473325" y="4098925"/>
          <p14:tracePt t="41415" x="2455863" y="4089400"/>
          <p14:tracePt t="41435" x="2438400" y="4089400"/>
          <p14:tracePt t="41482" x="2428875" y="4089400"/>
          <p14:tracePt t="41495" x="2419350" y="4089400"/>
          <p14:tracePt t="41516" x="2384425" y="4089400"/>
          <p14:tracePt t="41536" x="2366963" y="4089400"/>
          <p14:tracePt t="41556" x="2357438" y="4089400"/>
          <p14:tracePt t="41576" x="2347913" y="4098925"/>
          <p14:tracePt t="41596" x="2347913" y="4143375"/>
          <p14:tracePt t="41616" x="2347913" y="4160838"/>
          <p14:tracePt t="41636" x="2339975" y="4170363"/>
          <p14:tracePt t="41656" x="2339975" y="4179888"/>
          <p14:tracePt t="41676" x="2339975" y="4187825"/>
          <p14:tracePt t="41696" x="2339975" y="4197350"/>
          <p14:tracePt t="41716" x="2339975" y="420528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4F8F7E-7615-4563-9D27-CC0561CBB6D1}" type="slidenum">
              <a:rPr lang="en-US" altLang="en-US" smtClean="0">
                <a:solidFill>
                  <a:srgbClr val="898989"/>
                </a:solidFill>
              </a:rPr>
              <a:pPr/>
              <a:t>19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45386120"/>
              </p:ext>
            </p:extLst>
          </p:nvPr>
        </p:nvGraphicFramePr>
        <p:xfrm>
          <a:off x="333375" y="268288"/>
          <a:ext cx="11658599" cy="607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1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440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تعریف</a:t>
                      </a:r>
                      <a:endParaRPr lang="en-US" sz="22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مورد نمایش</a:t>
                      </a:r>
                      <a:endParaRPr lang="en-US" sz="22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301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DURATION</a:t>
                      </a:r>
                      <a:r>
                        <a:rPr lang="fa-IR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: مدت زمان حداکثر یا حداقل بالاتر / پائین تر از محدوده تعیین شده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زمان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2200" dirty="0">
                          <a:cs typeface="B Yagut" panose="00000400000000000000" pitchFamily="2" charset="-78"/>
                        </a:rPr>
                        <a:t>CURRENT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: </a:t>
                      </a:r>
                      <a:r>
                        <a:rPr lang="fa-IR" sz="2200" dirty="0">
                          <a:cs typeface="B Yagut" panose="00000400000000000000" pitchFamily="2" charset="-78"/>
                        </a:rPr>
                        <a:t>آخرین درجه حرارت ثبت شده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rowSpan="3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نوع خواندن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2200" dirty="0">
                          <a:cs typeface="B Yagut" panose="00000400000000000000" pitchFamily="2" charset="-78"/>
                        </a:rPr>
                        <a:t>MAX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:</a:t>
                      </a:r>
                      <a:r>
                        <a:rPr lang="en-US" sz="2200" dirty="0"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200" dirty="0">
                          <a:cs typeface="B Yagut" panose="00000400000000000000" pitchFamily="2" charset="-78"/>
                        </a:rPr>
                        <a:t>حداکثر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درجه حرارت ثبت شده در24 ساعت گذشته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2200" baseline="0" dirty="0">
                          <a:cs typeface="B Yagut" panose="00000400000000000000" pitchFamily="2" charset="-78"/>
                        </a:rPr>
                        <a:t> : MIN</a:t>
                      </a:r>
                      <a:r>
                        <a:rPr lang="fa-IR" sz="2200" dirty="0">
                          <a:cs typeface="B Yagut" panose="00000400000000000000" pitchFamily="2" charset="-78"/>
                        </a:rPr>
                        <a:t>حداقل درجه حرارت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ثبت شده در 24 ساعت گذشته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   دمای نمایش داده شده بالاتر از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حداکثر دمای تعیین شده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نمایشگر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محدوده بالا / پائین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    دمای نمایش داده شده پائین تر از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حداقل دمای تعیین شده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404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    زمانی رخ می دهد که آلارمی رخ داده باشد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نشانگر آلارم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519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آلارم پائین : مواجهه منفرد یا پشت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سرهم با </a:t>
                      </a:r>
                      <a:r>
                        <a:rPr lang="fa-IR" sz="2200" dirty="0">
                          <a:cs typeface="B Yagut" panose="00000400000000000000" pitchFamily="2" charset="-78"/>
                        </a:rPr>
                        <a:t>دمای 5/.- 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یا کمتر به مدت 60 دقیقه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شرایط آلارم 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8927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fa-IR" sz="2200" dirty="0">
                          <a:cs typeface="B Yagut" panose="00000400000000000000" pitchFamily="2" charset="-78"/>
                        </a:rPr>
                        <a:t>آلارم بالا:  مواجهه منفرد یا پشت سرهم با دمای 8+</a:t>
                      </a:r>
                      <a:r>
                        <a:rPr lang="fa-IR" sz="2200" baseline="0" dirty="0">
                          <a:cs typeface="B Yagut" panose="00000400000000000000" pitchFamily="2" charset="-78"/>
                        </a:rPr>
                        <a:t> یا بالاتر به مدت 10 ساعت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68575" marR="68575" marT="34284" marB="34284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47138" name="Group 1"/>
          <p:cNvGrpSpPr>
            <a:grpSpLocks/>
          </p:cNvGrpSpPr>
          <p:nvPr/>
        </p:nvGrpSpPr>
        <p:grpSpPr bwMode="auto">
          <a:xfrm>
            <a:off x="8990013" y="3040064"/>
            <a:ext cx="177800" cy="1069975"/>
            <a:chOff x="6776022" y="2938463"/>
            <a:chExt cx="177800" cy="1070098"/>
          </a:xfrm>
        </p:grpSpPr>
        <p:sp>
          <p:nvSpPr>
            <p:cNvPr id="3" name="Flowchart: Extract 2"/>
            <p:cNvSpPr/>
            <p:nvPr/>
          </p:nvSpPr>
          <p:spPr>
            <a:xfrm>
              <a:off x="6780784" y="2938463"/>
              <a:ext cx="150813" cy="396921"/>
            </a:xfrm>
            <a:prstGeom prst="flowChartExtra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Flowchart: Merge 3"/>
            <p:cNvSpPr/>
            <p:nvPr/>
          </p:nvSpPr>
          <p:spPr>
            <a:xfrm>
              <a:off x="6776022" y="3644981"/>
              <a:ext cx="177800" cy="363580"/>
            </a:xfrm>
            <a:prstGeom prst="flowChartMerg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11"/>
    </mc:Choice>
    <mc:Fallback xmlns="">
      <p:transition spd="slow" advTm="5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" x="5822950" y="3786188"/>
          <p14:tracePt t="37" x="5840413" y="3768725"/>
          <p14:tracePt t="56" x="5884863" y="3751263"/>
          <p14:tracePt t="76" x="5991225" y="3670300"/>
          <p14:tracePt t="97" x="6116638" y="3554413"/>
          <p14:tracePt t="116" x="6313488" y="3375025"/>
          <p14:tracePt t="137" x="6465888" y="3259138"/>
          <p14:tracePt t="157" x="6724650" y="3071813"/>
          <p14:tracePt t="177" x="6911975" y="2965450"/>
          <p14:tracePt t="197" x="7180263" y="2795588"/>
          <p14:tracePt t="217" x="7348538" y="2679700"/>
          <p14:tracePt t="237" x="7643813" y="2509838"/>
          <p14:tracePt t="257" x="7823200" y="2411413"/>
          <p14:tracePt t="277" x="8089900" y="2268538"/>
          <p14:tracePt t="297" x="8251825" y="2170113"/>
          <p14:tracePt t="317" x="8501063" y="2054225"/>
          <p14:tracePt t="337" x="8634413" y="2000250"/>
          <p14:tracePt t="357" x="8724900" y="1955800"/>
          <p14:tracePt t="377" x="8732838" y="1938338"/>
          <p14:tracePt t="397" x="8751888" y="1928813"/>
          <p14:tracePt t="417" x="8777288" y="1919288"/>
          <p14:tracePt t="437" x="8956675" y="1884363"/>
          <p14:tracePt t="457" x="9099550" y="1847850"/>
          <p14:tracePt t="477" x="9242425" y="1803400"/>
          <p14:tracePt t="497" x="9277350" y="1795463"/>
          <p14:tracePt t="517" x="9331325" y="1785938"/>
          <p14:tracePt t="537" x="9375775" y="1776413"/>
          <p14:tracePt t="557" x="9537700" y="1731963"/>
          <p14:tracePt t="577" x="9626600" y="1687513"/>
          <p14:tracePt t="597" x="9725025" y="1616075"/>
          <p14:tracePt t="617" x="9777413" y="1571625"/>
          <p14:tracePt t="637" x="9823450" y="1544638"/>
          <p14:tracePt t="657" x="9848850" y="1517650"/>
          <p14:tracePt t="677" x="9885363" y="1455738"/>
          <p14:tracePt t="697" x="9912350" y="1411288"/>
          <p14:tracePt t="717" x="9947275" y="1347788"/>
          <p14:tracePt t="737" x="9966325" y="1312863"/>
          <p14:tracePt t="757" x="9966325" y="1285875"/>
          <p14:tracePt t="777" x="9974263" y="1258888"/>
          <p14:tracePt t="797" x="9983788" y="1250950"/>
          <p14:tracePt t="817" x="9983788" y="1241425"/>
          <p14:tracePt t="837" x="9991725" y="1241425"/>
          <p14:tracePt t="3301" x="9974263" y="1241425"/>
          <p14:tracePt t="3309" x="9920288" y="1241425"/>
          <p14:tracePt t="3319" x="9840913" y="1250950"/>
          <p14:tracePt t="3339" x="9705975" y="1268413"/>
          <p14:tracePt t="3359" x="9609138" y="1276350"/>
          <p14:tracePt t="3379" x="9545638" y="1285875"/>
          <p14:tracePt t="3399" x="9447213" y="1312863"/>
          <p14:tracePt t="3419" x="9402763" y="1312863"/>
          <p14:tracePt t="3439" x="9296400" y="1312863"/>
          <p14:tracePt t="3459" x="9215438" y="1312863"/>
          <p14:tracePt t="3479" x="9063038" y="1312863"/>
          <p14:tracePt t="3499" x="8929688" y="1312863"/>
          <p14:tracePt t="3519" x="8751888" y="1312863"/>
          <p14:tracePt t="3539" x="8688388" y="1312863"/>
          <p14:tracePt t="3559" x="8609013" y="1312863"/>
          <p14:tracePt t="3579" x="8555038" y="1312863"/>
          <p14:tracePt t="3599" x="8474075" y="1312863"/>
          <p14:tracePt t="3619" x="8394700" y="1330325"/>
          <p14:tracePt t="3639" x="8277225" y="1366838"/>
          <p14:tracePt t="3659" x="8205788" y="1374775"/>
          <p14:tracePt t="3679" x="8099425" y="1374775"/>
          <p14:tracePt t="3699" x="8045450" y="1374775"/>
          <p14:tracePt t="3719" x="8010525" y="1384300"/>
          <p14:tracePt t="3739" x="8001000" y="1384300"/>
          <p14:tracePt t="11678" x="7991475" y="1393825"/>
          <p14:tracePt t="11686" x="8001000" y="1438275"/>
          <p14:tracePt t="11694" x="8045450" y="1527175"/>
          <p14:tracePt t="11706" x="8108950" y="1616075"/>
          <p14:tracePt t="11726" x="8224838" y="1830388"/>
          <p14:tracePt t="11746" x="8304213" y="1965325"/>
          <p14:tracePt t="11766" x="8402638" y="2125663"/>
          <p14:tracePt t="11786" x="8439150" y="2170113"/>
          <p14:tracePt t="11806" x="8466138" y="2214563"/>
          <p14:tracePt t="11826" x="8466138" y="2232025"/>
          <p14:tracePt t="11846" x="8474075" y="2251075"/>
          <p14:tracePt t="11866" x="8491538" y="2259013"/>
          <p14:tracePt t="11886" x="8555038" y="2303463"/>
          <p14:tracePt t="11906" x="8589963" y="2330450"/>
          <p14:tracePt t="11926" x="8616950" y="2339975"/>
          <p14:tracePt t="12127" x="8626475" y="2339975"/>
          <p14:tracePt t="12135" x="8634413" y="2322513"/>
          <p14:tracePt t="12146" x="8643938" y="2303463"/>
          <p14:tracePt t="12166" x="8643938" y="2268538"/>
          <p14:tracePt t="12186" x="8643938" y="2241550"/>
          <p14:tracePt t="12206" x="8643938" y="2197100"/>
          <p14:tracePt t="12226" x="8643938" y="2187575"/>
          <p14:tracePt t="12246" x="8634413" y="2179638"/>
          <p14:tracePt t="12310" x="8626475" y="2170113"/>
          <p14:tracePt t="12318" x="8626475" y="2160588"/>
          <p14:tracePt t="12326" x="8616950" y="2160588"/>
          <p14:tracePt t="12346" x="8609013" y="2143125"/>
          <p14:tracePt t="12366" x="8589963" y="2133600"/>
          <p14:tracePt t="12406" x="8582025" y="2125663"/>
          <p14:tracePt t="12438" x="8572500" y="2125663"/>
          <p14:tracePt t="12446" x="8562975" y="2116138"/>
          <p14:tracePt t="12466" x="8555038" y="2108200"/>
          <p14:tracePt t="12558" x="8537575" y="2098675"/>
          <p14:tracePt t="12654" x="8528050" y="2098675"/>
          <p14:tracePt t="12670" x="8510588" y="2089150"/>
          <p14:tracePt t="12678" x="8501063" y="2081213"/>
          <p14:tracePt t="12686" x="8491538" y="2081213"/>
          <p14:tracePt t="12706" x="8483600" y="2081213"/>
          <p14:tracePt t="12727" x="8456613" y="2071688"/>
          <p14:tracePt t="12767" x="8447088" y="2071688"/>
          <p14:tracePt t="15143" x="8447088" y="2081213"/>
          <p14:tracePt t="15151" x="8456613" y="2143125"/>
          <p14:tracePt t="15159" x="8474075" y="2179638"/>
          <p14:tracePt t="15168" x="8491538" y="2224088"/>
          <p14:tracePt t="15188" x="8545513" y="2295525"/>
          <p14:tracePt t="15208" x="8599488" y="2384425"/>
          <p14:tracePt t="15228" x="8626475" y="2438400"/>
          <p14:tracePt t="15248" x="8643938" y="2473325"/>
          <p14:tracePt t="15268" x="8653463" y="2482850"/>
          <p14:tracePt t="15289" x="8670925" y="2517775"/>
          <p14:tracePt t="15309" x="8680450" y="2544763"/>
          <p14:tracePt t="15329" x="8724900" y="2608263"/>
          <p14:tracePt t="15349" x="8751888" y="2652713"/>
          <p14:tracePt t="15369" x="8786813" y="2687638"/>
          <p14:tracePt t="15389" x="8786813" y="2697163"/>
          <p14:tracePt t="15429" x="8796338" y="2714625"/>
          <p14:tracePt t="15449" x="8813800" y="2732088"/>
          <p14:tracePt t="15469" x="8831263" y="2741613"/>
          <p14:tracePt t="15489" x="8840788" y="2759075"/>
          <p14:tracePt t="16007" x="8823325" y="2759075"/>
          <p14:tracePt t="16015" x="8813800" y="2759075"/>
          <p14:tracePt t="16029" x="8786813" y="2751138"/>
          <p14:tracePt t="16049" x="8724900" y="2741613"/>
          <p14:tracePt t="16069" x="8697913" y="2732088"/>
          <p14:tracePt t="16089" x="8688388" y="2732088"/>
          <p14:tracePt t="16119" x="8670925" y="2724150"/>
          <p14:tracePt t="16129" x="8661400" y="2724150"/>
          <p14:tracePt t="16149" x="8616950" y="2724150"/>
          <p14:tracePt t="16169" x="8555038" y="2724150"/>
          <p14:tracePt t="16189" x="8491538" y="2724150"/>
          <p14:tracePt t="16209" x="8420100" y="2714625"/>
          <p14:tracePt t="16229" x="8412163" y="2714625"/>
          <p14:tracePt t="16249" x="8375650" y="2714625"/>
          <p14:tracePt t="16269" x="8348663" y="2714625"/>
          <p14:tracePt t="16289" x="8304213" y="2714625"/>
          <p14:tracePt t="16309" x="8269288" y="2714625"/>
          <p14:tracePt t="16329" x="8242300" y="2714625"/>
          <p14:tracePt t="16349" x="8232775" y="2714625"/>
          <p14:tracePt t="16369" x="8215313" y="2714625"/>
          <p14:tracePt t="16409" x="8197850" y="2714625"/>
          <p14:tracePt t="16429" x="8188325" y="2714625"/>
          <p14:tracePt t="16463" x="8180388" y="2714625"/>
          <p14:tracePt t="16471" x="8170863" y="2714625"/>
          <p14:tracePt t="16489" x="8143875" y="2714625"/>
          <p14:tracePt t="16510" x="8134350" y="2714625"/>
          <p14:tracePt t="16529" x="8081963" y="2705100"/>
          <p14:tracePt t="16549" x="8062913" y="2697163"/>
          <p14:tracePt t="16647" x="8054975" y="2697163"/>
          <p14:tracePt t="16655" x="8045450" y="2697163"/>
          <p14:tracePt t="16670" x="8037513" y="2697163"/>
          <p14:tracePt t="16690" x="8018463" y="2697163"/>
          <p14:tracePt t="16710" x="8010525" y="2687638"/>
          <p14:tracePt t="17351" x="7991475" y="2687638"/>
          <p14:tracePt t="17359" x="7974013" y="2687638"/>
          <p14:tracePt t="17370" x="7956550" y="2687638"/>
          <p14:tracePt t="17390" x="7929563" y="2679700"/>
          <p14:tracePt t="17410" x="7902575" y="2670175"/>
          <p14:tracePt t="17430" x="7894638" y="2670175"/>
          <p14:tracePt t="17470" x="7885113" y="2670175"/>
          <p14:tracePt t="17490" x="7848600" y="2670175"/>
          <p14:tracePt t="17510" x="7823200" y="2670175"/>
          <p14:tracePt t="17530" x="7777163" y="2660650"/>
          <p14:tracePt t="17550" x="7759700" y="2652713"/>
          <p14:tracePt t="17570" x="7751763" y="2652713"/>
          <p14:tracePt t="17590" x="7732713" y="2652713"/>
          <p14:tracePt t="17630" x="7715250" y="2643188"/>
          <p14:tracePt t="17650" x="7697788" y="2643188"/>
          <p14:tracePt t="17671" x="7661275" y="2643188"/>
          <p14:tracePt t="17690" x="7634288" y="2643188"/>
          <p14:tracePt t="17711" x="7616825" y="2643188"/>
          <p14:tracePt t="17730" x="7581900" y="2643188"/>
          <p14:tracePt t="17751" x="7527925" y="2643188"/>
          <p14:tracePt t="17771" x="7500938" y="2643188"/>
          <p14:tracePt t="17791" x="7456488" y="2643188"/>
          <p14:tracePt t="17810" x="7439025" y="2652713"/>
          <p14:tracePt t="17830" x="7412038" y="2652713"/>
          <p14:tracePt t="17850" x="7402513" y="2652713"/>
          <p14:tracePt t="17871" x="7348538" y="2670175"/>
          <p14:tracePt t="17890" x="7313613" y="2670175"/>
          <p14:tracePt t="17911" x="7242175" y="2679700"/>
          <p14:tracePt t="17931" x="7197725" y="2679700"/>
          <p14:tracePt t="17951" x="7153275" y="2679700"/>
          <p14:tracePt t="17971" x="7134225" y="2679700"/>
          <p14:tracePt t="17991" x="7126288" y="2679700"/>
          <p14:tracePt t="18011" x="7116763" y="2687638"/>
          <p14:tracePt t="18031" x="7089775" y="2697163"/>
          <p14:tracePt t="18051" x="7072313" y="2697163"/>
          <p14:tracePt t="18071" x="7018338" y="2697163"/>
          <p14:tracePt t="18091" x="6991350" y="2697163"/>
          <p14:tracePt t="18111" x="6956425" y="2697163"/>
          <p14:tracePt t="18151" x="6946900" y="2697163"/>
          <p14:tracePt t="18171" x="6938963" y="2697163"/>
          <p14:tracePt t="18191" x="6894513" y="2697163"/>
          <p14:tracePt t="18211" x="6840538" y="2697163"/>
          <p14:tracePt t="18231" x="6777038" y="2687638"/>
          <p14:tracePt t="18251" x="6751638" y="2670175"/>
          <p14:tracePt t="18271" x="6732588" y="2670175"/>
          <p14:tracePt t="18319" x="6724650" y="2670175"/>
          <p14:tracePt t="18335" x="6715125" y="2660650"/>
          <p14:tracePt t="18351" x="6705600" y="2660650"/>
          <p14:tracePt t="18371" x="6697663" y="2652713"/>
          <p14:tracePt t="18391" x="6661150" y="2633663"/>
          <p14:tracePt t="18411" x="6643688" y="2633663"/>
          <p14:tracePt t="18431" x="6608763" y="2625725"/>
          <p14:tracePt t="18451" x="6599238" y="2625725"/>
          <p14:tracePt t="18471" x="6589713" y="2625725"/>
          <p14:tracePt t="18491" x="6572250" y="2616200"/>
          <p14:tracePt t="18511" x="6554788" y="2616200"/>
          <p14:tracePt t="18531" x="6518275" y="2616200"/>
          <p14:tracePt t="18551" x="6473825" y="2608263"/>
          <p14:tracePt t="18571" x="6438900" y="2608263"/>
          <p14:tracePt t="18591" x="6384925" y="2608263"/>
          <p14:tracePt t="18611" x="6357938" y="2608263"/>
          <p14:tracePt t="18631" x="6330950" y="2608263"/>
          <p14:tracePt t="18651" x="6303963" y="2608263"/>
          <p14:tracePt t="18671" x="6276975" y="2608263"/>
          <p14:tracePt t="18691" x="6269038" y="2608263"/>
          <p14:tracePt t="18711" x="6232525" y="2616200"/>
          <p14:tracePt t="18731" x="6215063" y="2616200"/>
          <p14:tracePt t="18751" x="6205538" y="2616200"/>
          <p14:tracePt t="18771" x="6197600" y="2616200"/>
          <p14:tracePt t="18791" x="6180138" y="2616200"/>
          <p14:tracePt t="18811" x="6170613" y="2616200"/>
          <p14:tracePt t="18831" x="6134100" y="2616200"/>
          <p14:tracePt t="18851" x="6108700" y="2616200"/>
          <p14:tracePt t="18871" x="6072188" y="2616200"/>
          <p14:tracePt t="18891" x="6054725" y="2616200"/>
          <p14:tracePt t="19591" x="6045200" y="2616200"/>
          <p14:tracePt t="19599" x="6037263" y="2616200"/>
          <p14:tracePt t="19612" x="6018213" y="2616200"/>
          <p14:tracePt t="19632" x="5965825" y="2616200"/>
          <p14:tracePt t="19652" x="5911850" y="2616200"/>
          <p14:tracePt t="19672" x="5875338" y="2616200"/>
          <p14:tracePt t="19692" x="5867400" y="2616200"/>
          <p14:tracePt t="19712" x="5840413" y="2616200"/>
          <p14:tracePt t="19732" x="5830888" y="2616200"/>
          <p14:tracePt t="19752" x="5786438" y="2616200"/>
          <p14:tracePt t="19772" x="5751513" y="2608263"/>
          <p14:tracePt t="19792" x="5688013" y="2598738"/>
          <p14:tracePt t="19812" x="5661025" y="2598738"/>
          <p14:tracePt t="19832" x="5626100" y="2589213"/>
          <p14:tracePt t="19852" x="5599113" y="2581275"/>
          <p14:tracePt t="19872" x="5537200" y="2571750"/>
          <p14:tracePt t="19892" x="5483225" y="2571750"/>
          <p14:tracePt t="19912" x="5367338" y="2571750"/>
          <p14:tracePt t="19932" x="5322888" y="2571750"/>
          <p14:tracePt t="19952" x="5276850" y="2571750"/>
          <p14:tracePt t="19972" x="5251450" y="2571750"/>
          <p14:tracePt t="19992" x="5224463" y="2571750"/>
          <p14:tracePt t="20012" x="5214938" y="2571750"/>
          <p14:tracePt t="21304" x="5224463" y="2571750"/>
          <p14:tracePt t="21312" x="5251450" y="2571750"/>
          <p14:tracePt t="21319" x="5276850" y="2581275"/>
          <p14:tracePt t="21333" x="5295900" y="2581275"/>
          <p14:tracePt t="21353" x="5394325" y="2598738"/>
          <p14:tracePt t="21373" x="5446713" y="2616200"/>
          <p14:tracePt t="21393" x="5572125" y="2643188"/>
          <p14:tracePt t="21413" x="5680075" y="2660650"/>
          <p14:tracePt t="21433" x="5875338" y="2660650"/>
          <p14:tracePt t="21453" x="6054725" y="2697163"/>
          <p14:tracePt t="21473" x="6323013" y="2741613"/>
          <p14:tracePt t="21493" x="6518275" y="2786063"/>
          <p14:tracePt t="21513" x="6848475" y="2847975"/>
          <p14:tracePt t="21533" x="7072313" y="2894013"/>
          <p14:tracePt t="21553" x="7323138" y="2946400"/>
          <p14:tracePt t="21573" x="7483475" y="2973388"/>
          <p14:tracePt t="21593" x="7688263" y="3017838"/>
          <p14:tracePt t="21613" x="7796213" y="3036888"/>
          <p14:tracePt t="21633" x="8037513" y="3081338"/>
          <p14:tracePt t="21653" x="8205788" y="3125788"/>
          <p14:tracePt t="21674" x="8439150" y="3170238"/>
          <p14:tracePt t="21694" x="8572500" y="3197225"/>
          <p14:tracePt t="21714" x="8724900" y="3224213"/>
          <p14:tracePt t="21734" x="8875713" y="3259138"/>
          <p14:tracePt t="21754" x="9188450" y="3303588"/>
          <p14:tracePt t="21774" x="9394825" y="3340100"/>
          <p14:tracePt t="21794" x="9563100" y="3357563"/>
          <p14:tracePt t="21814" x="9572625" y="3357563"/>
          <p14:tracePt t="21834" x="9582150" y="3357563"/>
          <p14:tracePt t="22376" x="9582150" y="3367088"/>
          <p14:tracePt t="22392" x="9572625" y="3367088"/>
          <p14:tracePt t="22400" x="9563100" y="3367088"/>
          <p14:tracePt t="22414" x="9555163" y="3367088"/>
          <p14:tracePt t="22434" x="9528175" y="3367088"/>
          <p14:tracePt t="22454" x="9518650" y="3367088"/>
          <p14:tracePt t="22494" x="9483725" y="3367088"/>
          <p14:tracePt t="22514" x="9429750" y="3357563"/>
          <p14:tracePt t="22534" x="9385300" y="3348038"/>
          <p14:tracePt t="22554" x="9296400" y="3330575"/>
          <p14:tracePt t="22574" x="9277350" y="3322638"/>
          <p14:tracePt t="22594" x="9232900" y="3313113"/>
          <p14:tracePt t="22614" x="9188450" y="3313113"/>
          <p14:tracePt t="22634" x="9134475" y="3295650"/>
          <p14:tracePt t="22654" x="9099550" y="3286125"/>
          <p14:tracePt t="22674" x="9063038" y="3286125"/>
          <p14:tracePt t="22694" x="9037638" y="3276600"/>
          <p14:tracePt t="22714" x="8974138" y="3259138"/>
          <p14:tracePt t="22734" x="8956675" y="3259138"/>
          <p14:tracePt t="22754" x="8920163" y="3251200"/>
          <p14:tracePt t="22774" x="8894763" y="3241675"/>
          <p14:tracePt t="22794" x="8875713" y="3232150"/>
          <p14:tracePt t="22835" x="8848725" y="3224213"/>
          <p14:tracePt t="22854" x="8831263" y="3214688"/>
          <p14:tracePt t="22875" x="8813800" y="3214688"/>
          <p14:tracePt t="22928" x="8813800" y="3205163"/>
          <p14:tracePt t="22936" x="8813800" y="3197225"/>
          <p14:tracePt t="24192" x="8796338" y="3187700"/>
          <p14:tracePt t="24200" x="8777288" y="3187700"/>
          <p14:tracePt t="24208" x="8742363" y="3187700"/>
          <p14:tracePt t="24216" x="8715375" y="3187700"/>
          <p14:tracePt t="24235" x="8661400" y="3187700"/>
          <p14:tracePt t="24255" x="8518525" y="3187700"/>
          <p14:tracePt t="24276" x="8474075" y="3187700"/>
          <p14:tracePt t="24296" x="8439150" y="3179763"/>
          <p14:tracePt t="24316" x="8429625" y="3179763"/>
          <p14:tracePt t="24336" x="8402638" y="3170238"/>
          <p14:tracePt t="24356" x="8340725" y="3170238"/>
          <p14:tracePt t="24376" x="8215313" y="3170238"/>
          <p14:tracePt t="24396" x="8143875" y="3170238"/>
          <p14:tracePt t="24416" x="8054975" y="3170238"/>
          <p14:tracePt t="24436" x="8045450" y="3170238"/>
          <p14:tracePt t="24495" x="8018463" y="3170238"/>
          <p14:tracePt t="24503" x="8001000" y="3170238"/>
          <p14:tracePt t="24516" x="7974013" y="3170238"/>
          <p14:tracePt t="24536" x="7939088" y="3179763"/>
          <p14:tracePt t="24556" x="7929563" y="3179763"/>
          <p14:tracePt t="24616" x="7920038" y="3187700"/>
          <p14:tracePt t="25152" x="7902575" y="3197225"/>
          <p14:tracePt t="25160" x="7885113" y="3197225"/>
          <p14:tracePt t="25167" x="7840663" y="3197225"/>
          <p14:tracePt t="25176" x="7777163" y="3197225"/>
          <p14:tracePt t="25196" x="7653338" y="3197225"/>
          <p14:tracePt t="25216" x="7358063" y="3197225"/>
          <p14:tracePt t="25236" x="7161213" y="3197225"/>
          <p14:tracePt t="25256" x="6911975" y="3197225"/>
          <p14:tracePt t="25276" x="6786563" y="3197225"/>
          <p14:tracePt t="25296" x="6626225" y="3197225"/>
          <p14:tracePt t="25316" x="6518275" y="3197225"/>
          <p14:tracePt t="25336" x="6357938" y="3197225"/>
          <p14:tracePt t="25356" x="6296025" y="3197225"/>
          <p14:tracePt t="25376" x="6224588" y="3197225"/>
          <p14:tracePt t="25396" x="6197600" y="3197225"/>
          <p14:tracePt t="25416" x="6170613" y="3197225"/>
          <p14:tracePt t="25436" x="6143625" y="3197225"/>
          <p14:tracePt t="25456" x="6081713" y="3197225"/>
          <p14:tracePt t="25476" x="6027738" y="3197225"/>
          <p14:tracePt t="25496" x="5983288" y="3197225"/>
          <p14:tracePt t="25516" x="5973763" y="3197225"/>
          <p14:tracePt t="27464" x="5983288" y="3214688"/>
          <p14:tracePt t="27472" x="6010275" y="3232150"/>
          <p14:tracePt t="27480" x="6045200" y="3251200"/>
          <p14:tracePt t="27498" x="6188075" y="3268663"/>
          <p14:tracePt t="27518" x="6313488" y="3313113"/>
          <p14:tracePt t="27538" x="6500813" y="3357563"/>
          <p14:tracePt t="27558" x="6643688" y="3384550"/>
          <p14:tracePt t="27578" x="6867525" y="3429000"/>
          <p14:tracePt t="27598" x="7010400" y="3455988"/>
          <p14:tracePt t="27618" x="7296150" y="3517900"/>
          <p14:tracePt t="27638" x="7545388" y="3562350"/>
          <p14:tracePt t="27658" x="7894638" y="3633788"/>
          <p14:tracePt t="27678" x="8108950" y="3652838"/>
          <p14:tracePt t="27698" x="8348663" y="3652838"/>
          <p14:tracePt t="27718" x="8491538" y="3652838"/>
          <p14:tracePt t="27738" x="8670925" y="3652838"/>
          <p14:tracePt t="27758" x="8751888" y="3652838"/>
          <p14:tracePt t="27778" x="8813800" y="3652838"/>
          <p14:tracePt t="27798" x="8831263" y="3652838"/>
          <p14:tracePt t="27818" x="8848725" y="3652838"/>
          <p14:tracePt t="27838" x="8875713" y="3652838"/>
          <p14:tracePt t="27858" x="8920163" y="3652838"/>
          <p14:tracePt t="27878" x="8983663" y="3652838"/>
          <p14:tracePt t="27898" x="9109075" y="3652838"/>
          <p14:tracePt t="27918" x="9197975" y="3660775"/>
          <p14:tracePt t="27938" x="9242425" y="3660775"/>
          <p14:tracePt t="27958" x="9251950" y="3660775"/>
          <p14:tracePt t="27978" x="9269413" y="3660775"/>
          <p14:tracePt t="27998" x="9277350" y="3660775"/>
          <p14:tracePt t="28018" x="9313863" y="3660775"/>
          <p14:tracePt t="28038" x="9323388" y="3660775"/>
          <p14:tracePt t="28472" x="9313863" y="3660775"/>
          <p14:tracePt t="28480" x="9296400" y="3652838"/>
          <p14:tracePt t="28488" x="9286875" y="3652838"/>
          <p14:tracePt t="28499" x="9277350" y="3652838"/>
          <p14:tracePt t="28519" x="9242425" y="3643313"/>
          <p14:tracePt t="28539" x="9224963" y="3633788"/>
          <p14:tracePt t="28559" x="9215438" y="3625850"/>
          <p14:tracePt t="28600" x="9197975" y="3608388"/>
          <p14:tracePt t="28619" x="9188450" y="3598863"/>
          <p14:tracePt t="28639" x="9170988" y="3581400"/>
          <p14:tracePt t="28640" x="9161463" y="3581400"/>
          <p14:tracePt t="28659" x="9144000" y="3562350"/>
          <p14:tracePt t="28679" x="9134475" y="3562350"/>
          <p14:tracePt t="28699" x="9134475" y="3554413"/>
          <p14:tracePt t="28739" x="9134475" y="3544888"/>
          <p14:tracePt t="28759" x="9126538" y="3536950"/>
          <p14:tracePt t="28779" x="9126538" y="3517900"/>
          <p14:tracePt t="28799" x="9126538" y="3509963"/>
          <p14:tracePt t="28819" x="9126538" y="3500438"/>
          <p14:tracePt t="28839" x="9126538" y="3482975"/>
          <p14:tracePt t="28859" x="9126538" y="3455988"/>
          <p14:tracePt t="28879" x="9126538" y="3446463"/>
          <p14:tracePt t="29032" x="9126538" y="3473450"/>
          <p14:tracePt t="29040" x="9126538" y="3500438"/>
          <p14:tracePt t="29048" x="9134475" y="3544888"/>
          <p14:tracePt t="29059" x="9134475" y="3571875"/>
          <p14:tracePt t="29079" x="9134475" y="3616325"/>
          <p14:tracePt t="29099" x="9134475" y="3670300"/>
          <p14:tracePt t="29119" x="9134475" y="3679825"/>
          <p14:tracePt t="29248" x="9134475" y="3670300"/>
          <p14:tracePt t="29256" x="9117013" y="3643313"/>
          <p14:tracePt t="29264" x="9109075" y="3608388"/>
          <p14:tracePt t="29279" x="9090025" y="3581400"/>
          <p14:tracePt t="29299" x="9045575" y="3473450"/>
          <p14:tracePt t="29319" x="9028113" y="3419475"/>
          <p14:tracePt t="29339" x="9018588" y="3375025"/>
          <p14:tracePt t="29360" x="9018588" y="3348038"/>
          <p14:tracePt t="29380" x="9018588" y="3340100"/>
          <p14:tracePt t="29456" x="9018588" y="3330575"/>
          <p14:tracePt t="29464" x="9018588" y="3322638"/>
          <p14:tracePt t="29480" x="9018588" y="3313113"/>
          <p14:tracePt t="29500" x="9018588" y="3303588"/>
          <p14:tracePt t="29520" x="9018588" y="3276600"/>
          <p14:tracePt t="29540" x="9018588" y="3224213"/>
          <p14:tracePt t="29560" x="9018588" y="3197225"/>
          <p14:tracePt t="29580" x="9018588" y="3187700"/>
          <p14:tracePt t="29945" x="9010650" y="3205163"/>
          <p14:tracePt t="29953" x="9010650" y="3232150"/>
          <p14:tracePt t="29960" x="9001125" y="3276600"/>
          <p14:tracePt t="29980" x="8991600" y="3340100"/>
          <p14:tracePt t="30000" x="8983663" y="3429000"/>
          <p14:tracePt t="30020" x="8983663" y="3490913"/>
          <p14:tracePt t="30040" x="8983663" y="3562350"/>
          <p14:tracePt t="30060" x="8983663" y="3598863"/>
          <p14:tracePt t="30080" x="8983663" y="3652838"/>
          <p14:tracePt t="30100" x="8983663" y="3679825"/>
          <p14:tracePt t="30120" x="8983663" y="3732213"/>
          <p14:tracePt t="30140" x="8983663" y="3768725"/>
          <p14:tracePt t="30160" x="8983663" y="3813175"/>
          <p14:tracePt t="30180" x="8983663" y="3857625"/>
          <p14:tracePt t="30200" x="8983663" y="3894138"/>
          <p14:tracePt t="30220" x="8983663" y="3938588"/>
          <p14:tracePt t="30240" x="8991600" y="3965575"/>
          <p14:tracePt t="30260" x="9001125" y="4000500"/>
          <p14:tracePt t="30280" x="9010650" y="4037013"/>
          <p14:tracePt t="30300" x="9010650" y="4044950"/>
          <p14:tracePt t="30320" x="9018588" y="4071938"/>
          <p14:tracePt t="30340" x="9018588" y="4081463"/>
          <p14:tracePt t="30380" x="9018588" y="4089400"/>
          <p14:tracePt t="30400" x="9018588" y="4098925"/>
          <p14:tracePt t="31401" x="9018588" y="4108450"/>
          <p14:tracePt t="31409" x="9018588" y="4125913"/>
          <p14:tracePt t="31433" x="9018588" y="4143375"/>
          <p14:tracePt t="31441" x="9018588" y="4152900"/>
          <p14:tracePt t="31461" x="9028113" y="4179888"/>
          <p14:tracePt t="31481" x="9055100" y="4214813"/>
          <p14:tracePt t="31501" x="9072563" y="4232275"/>
          <p14:tracePt t="31521" x="9072563" y="4268788"/>
          <p14:tracePt t="31541" x="9072563" y="4276725"/>
          <p14:tracePt t="31561" x="9072563" y="4322763"/>
          <p14:tracePt t="31581" x="9072563" y="4367213"/>
          <p14:tracePt t="31601" x="9063038" y="4446588"/>
          <p14:tracePt t="31621" x="9063038" y="4500563"/>
          <p14:tracePt t="31641" x="9063038" y="4572000"/>
          <p14:tracePt t="31661" x="9063038" y="4608513"/>
          <p14:tracePt t="31681" x="9055100" y="4670425"/>
          <p14:tracePt t="31701" x="9055100" y="4724400"/>
          <p14:tracePt t="31721" x="9082088" y="4768850"/>
          <p14:tracePt t="31761" x="9082088" y="4795838"/>
          <p14:tracePt t="31781" x="9082088" y="4813300"/>
          <p14:tracePt t="31801" x="9090025" y="4857750"/>
          <p14:tracePt t="31821" x="9099550" y="4875213"/>
          <p14:tracePt t="31841" x="9117013" y="4919663"/>
          <p14:tracePt t="31861" x="9126538" y="4946650"/>
          <p14:tracePt t="31881" x="9170988" y="4983163"/>
          <p14:tracePt t="31901" x="9224963" y="4991100"/>
          <p14:tracePt t="31922" x="9331325" y="5018088"/>
          <p14:tracePt t="31942" x="9394825" y="5018088"/>
          <p14:tracePt t="31962" x="9501188" y="5018088"/>
          <p14:tracePt t="31982" x="9555163" y="5018088"/>
          <p14:tracePt t="32002" x="9609138" y="5018088"/>
          <p14:tracePt t="32022" x="9661525" y="5018088"/>
          <p14:tracePt t="32042" x="9742488" y="5018088"/>
          <p14:tracePt t="32062" x="9786938" y="5018088"/>
          <p14:tracePt t="32082" x="9823450" y="5018088"/>
          <p14:tracePt t="32102" x="9848850" y="5018088"/>
          <p14:tracePt t="32122" x="9885363" y="5018088"/>
          <p14:tracePt t="32142" x="9902825" y="5018088"/>
          <p14:tracePt t="32162" x="9929813" y="5018088"/>
          <p14:tracePt t="32529" x="9939338" y="5018088"/>
          <p14:tracePt t="32561" x="9939338" y="5027613"/>
          <p14:tracePt t="32873" x="9939338" y="5037138"/>
          <p14:tracePt t="32881" x="9929813" y="5045075"/>
          <p14:tracePt t="32889" x="9920288" y="5045075"/>
          <p14:tracePt t="32902" x="9912350" y="5062538"/>
          <p14:tracePt t="32922" x="9867900" y="5108575"/>
          <p14:tracePt t="32942" x="9813925" y="5153025"/>
          <p14:tracePt t="32962" x="9715500" y="5214938"/>
          <p14:tracePt t="32982" x="9653588" y="5251450"/>
          <p14:tracePt t="33002" x="9572625" y="5295900"/>
          <p14:tracePt t="33022" x="9545638" y="5303838"/>
          <p14:tracePt t="33042" x="9501188" y="5322888"/>
          <p14:tracePt t="33062" x="9491663" y="5322888"/>
          <p14:tracePt t="33082" x="9491663" y="5330825"/>
          <p14:tracePt t="33122" x="9466263" y="5330825"/>
          <p14:tracePt t="33142" x="9439275" y="5330825"/>
          <p14:tracePt t="33162" x="9402763" y="5330825"/>
          <p14:tracePt t="33182" x="9385300" y="5330825"/>
          <p14:tracePt t="33203" x="9358313" y="5330825"/>
          <p14:tracePt t="33257" x="9348788" y="5322888"/>
          <p14:tracePt t="33273" x="9340850" y="5322888"/>
          <p14:tracePt t="33289" x="9331325" y="5322888"/>
          <p14:tracePt t="33353" x="9331325" y="5313363"/>
          <p14:tracePt t="33817" x="9323388" y="5313363"/>
          <p14:tracePt t="33849" x="9313863" y="5303838"/>
          <p14:tracePt t="33905" x="9304338" y="5303838"/>
          <p14:tracePt t="33993" x="9296400" y="5303838"/>
          <p14:tracePt t="34153" x="9286875" y="5303838"/>
          <p14:tracePt t="34185" x="9277350" y="5295900"/>
          <p14:tracePt t="34201" x="9269413" y="5295900"/>
          <p14:tracePt t="34241" x="9259888" y="5286375"/>
          <p14:tracePt t="34369" x="9259888" y="5276850"/>
          <p14:tracePt t="34617" x="9259888" y="5286375"/>
          <p14:tracePt t="34625" x="9259888" y="5295900"/>
          <p14:tracePt t="34641" x="9259888" y="5303838"/>
          <p14:tracePt t="34649" x="9259888" y="5313363"/>
          <p14:tracePt t="34665" x="9259888" y="5330825"/>
          <p14:tracePt t="34684" x="9259888" y="5348288"/>
          <p14:tracePt t="34704" x="9251950" y="5375275"/>
          <p14:tracePt t="34724" x="9215438" y="5419725"/>
          <p14:tracePt t="34744" x="9188450" y="5438775"/>
          <p14:tracePt t="34764" x="9144000" y="5456238"/>
          <p14:tracePt t="34784" x="9117013" y="5473700"/>
          <p14:tracePt t="34804" x="9072563" y="5491163"/>
          <p14:tracePt t="34824" x="9028113" y="5491163"/>
          <p14:tracePt t="34844" x="8947150" y="5491163"/>
          <p14:tracePt t="34864" x="8894763" y="5491163"/>
          <p14:tracePt t="34884" x="8848725" y="5491163"/>
          <p14:tracePt t="34904" x="8823325" y="5491163"/>
          <p14:tracePt t="34924" x="8796338" y="5491163"/>
          <p14:tracePt t="34944" x="8769350" y="5491163"/>
          <p14:tracePt t="34964" x="8715375" y="5491163"/>
          <p14:tracePt t="34984" x="8661400" y="5491163"/>
          <p14:tracePt t="35004" x="8609013" y="5491163"/>
          <p14:tracePt t="35024" x="8582025" y="5491163"/>
          <p14:tracePt t="35044" x="8572500" y="5491163"/>
          <p14:tracePt t="35064" x="8562975" y="5491163"/>
          <p14:tracePt t="35084" x="8518525" y="5491163"/>
          <p14:tracePt t="35104" x="8491538" y="5483225"/>
          <p14:tracePt t="35124" x="8447088" y="5483225"/>
          <p14:tracePt t="35537" x="8439150" y="5483225"/>
          <p14:tracePt t="35545" x="8412163" y="5483225"/>
          <p14:tracePt t="35553" x="8375650" y="5473700"/>
          <p14:tracePt t="35564" x="8358188" y="5473700"/>
          <p14:tracePt t="35585" x="8232775" y="5465763"/>
          <p14:tracePt t="35604" x="8161338" y="5446713"/>
          <p14:tracePt t="35625" x="8099425" y="5429250"/>
          <p14:tracePt t="35644" x="8072438" y="5429250"/>
          <p14:tracePt t="35665" x="8062913" y="5429250"/>
          <p14:tracePt t="35684" x="8045450" y="5429250"/>
          <p14:tracePt t="35705" x="8001000" y="5429250"/>
          <p14:tracePt t="35724" x="7983538" y="5429250"/>
          <p14:tracePt t="35745" x="7956550" y="5429250"/>
          <p14:tracePt t="35764" x="7947025" y="5429250"/>
          <p14:tracePt t="35785" x="7920038" y="5429250"/>
          <p14:tracePt t="35805" x="7894638" y="5429250"/>
          <p14:tracePt t="35825" x="7848600" y="5429250"/>
          <p14:tracePt t="35845" x="7813675" y="5429250"/>
          <p14:tracePt t="35865" x="7759700" y="5429250"/>
          <p14:tracePt t="35885" x="7724775" y="5429250"/>
          <p14:tracePt t="35905" x="7661275" y="5429250"/>
          <p14:tracePt t="35925" x="7634288" y="5429250"/>
          <p14:tracePt t="35945" x="7616825" y="5429250"/>
          <p14:tracePt t="35965" x="7599363" y="5429250"/>
          <p14:tracePt t="35985" x="7589838" y="5429250"/>
          <p14:tracePt t="36005" x="7581900" y="5429250"/>
          <p14:tracePt t="36025" x="7554913" y="5429250"/>
          <p14:tracePt t="36045" x="7527925" y="5429250"/>
          <p14:tracePt t="36065" x="7518400" y="5429250"/>
          <p14:tracePt t="36105" x="7510463" y="5429250"/>
          <p14:tracePt t="36137" x="7500938" y="5429250"/>
          <p14:tracePt t="36153" x="7483475" y="5438775"/>
          <p14:tracePt t="36593" x="7473950" y="5438775"/>
          <p14:tracePt t="36601" x="7466013" y="5438775"/>
          <p14:tracePt t="36609" x="7456488" y="5438775"/>
          <p14:tracePt t="36625" x="7419975" y="5446713"/>
          <p14:tracePt t="36645" x="7412038" y="5446713"/>
          <p14:tracePt t="36665" x="7394575" y="5446713"/>
          <p14:tracePt t="36685" x="7385050" y="5456238"/>
          <p14:tracePt t="36705" x="7358063" y="5456238"/>
          <p14:tracePt t="36725" x="7340600" y="5456238"/>
          <p14:tracePt t="36745" x="7304088" y="5456238"/>
          <p14:tracePt t="36765" x="7277100" y="5456238"/>
          <p14:tracePt t="36785" x="7232650" y="5456238"/>
          <p14:tracePt t="36805" x="7197725" y="5456238"/>
          <p14:tracePt t="36825" x="7134225" y="5456238"/>
          <p14:tracePt t="36845" x="7081838" y="5438775"/>
          <p14:tracePt t="36865" x="7062788" y="5429250"/>
          <p14:tracePt t="37281" x="7054850" y="5429250"/>
          <p14:tracePt t="37289" x="7045325" y="5429250"/>
          <p14:tracePt t="37297" x="7037388" y="5429250"/>
          <p14:tracePt t="37306" x="7027863" y="5429250"/>
          <p14:tracePt t="37326" x="7018338" y="5419725"/>
          <p14:tracePt t="37346" x="6983413" y="5411788"/>
          <p14:tracePt t="37366" x="6965950" y="5411788"/>
          <p14:tracePt t="37386" x="6956425" y="5411788"/>
          <p14:tracePt t="37497" x="6956425" y="5402263"/>
          <p14:tracePt t="37521" x="6965950" y="5402263"/>
          <p14:tracePt t="37529" x="6983413" y="5402263"/>
          <p14:tracePt t="37537" x="6991350" y="5402263"/>
          <p14:tracePt t="37546" x="7010400" y="5411788"/>
          <p14:tracePt t="37566" x="7062788" y="5411788"/>
          <p14:tracePt t="37586" x="7161213" y="5438775"/>
          <p14:tracePt t="37606" x="7232650" y="5446713"/>
          <p14:tracePt t="37626" x="7331075" y="5465763"/>
          <p14:tracePt t="37646" x="7385050" y="5483225"/>
          <p14:tracePt t="37666" x="7439025" y="5483225"/>
          <p14:tracePt t="37686" x="7456488" y="5483225"/>
          <p14:tracePt t="37737" x="7456488" y="5491163"/>
          <p14:tracePt t="37825" x="7456488" y="5500688"/>
          <p14:tracePt t="38570" x="7439025" y="5500688"/>
          <p14:tracePt t="38585" x="7419975" y="5500688"/>
          <p14:tracePt t="38593" x="7412038" y="5500688"/>
          <p14:tracePt t="38607" x="7394575" y="5500688"/>
          <p14:tracePt t="38627" x="7323138" y="5483225"/>
          <p14:tracePt t="38647" x="7304088" y="5483225"/>
          <p14:tracePt t="38667" x="7296150" y="5483225"/>
          <p14:tracePt t="38687" x="7286625" y="5473700"/>
          <p14:tracePt t="38707" x="7269163" y="5473700"/>
          <p14:tracePt t="38727" x="7242175" y="5473700"/>
          <p14:tracePt t="38747" x="7205663" y="5473700"/>
          <p14:tracePt t="39338" x="7197725" y="5473700"/>
          <p14:tracePt t="39346" x="7188200" y="5473700"/>
          <p14:tracePt t="39354" x="7180263" y="5473700"/>
          <p14:tracePt t="39367" x="7170738" y="5473700"/>
          <p14:tracePt t="39387" x="7116763" y="5465763"/>
          <p14:tracePt t="39407" x="7099300" y="5446713"/>
          <p14:tracePt t="39427" x="7089775" y="5446713"/>
          <p14:tracePt t="39447" x="7072313" y="5446713"/>
          <p14:tracePt t="39467" x="7045325" y="5446713"/>
          <p14:tracePt t="39487" x="7000875" y="5446713"/>
          <p14:tracePt t="39507" x="6946900" y="5438775"/>
          <p14:tracePt t="39527" x="6938963" y="5438775"/>
          <p14:tracePt t="39548" x="6902450" y="5429250"/>
          <p14:tracePt t="39568" x="6867525" y="5419725"/>
          <p14:tracePt t="39588" x="6796088" y="5402263"/>
          <p14:tracePt t="39608" x="6751638" y="5402263"/>
          <p14:tracePt t="39628" x="6661150" y="5375275"/>
          <p14:tracePt t="39648" x="6626225" y="5367338"/>
          <p14:tracePt t="39668" x="6599238" y="5367338"/>
          <p14:tracePt t="39688" x="6581775" y="5367338"/>
          <p14:tracePt t="39708" x="6545263" y="5348288"/>
          <p14:tracePt t="39728" x="6518275" y="5348288"/>
          <p14:tracePt t="39768" x="6510338" y="5348288"/>
          <p14:tracePt t="39788" x="6491288" y="5348288"/>
          <p14:tracePt t="39808" x="6473825" y="5348288"/>
          <p14:tracePt t="39828" x="6446838" y="5348288"/>
          <p14:tracePt t="39848" x="6411913" y="5340350"/>
          <p14:tracePt t="39868" x="6367463" y="5330825"/>
          <p14:tracePt t="39888" x="6357938" y="5330825"/>
          <p14:tracePt t="40114" x="6348413" y="5330825"/>
          <p14:tracePt t="40138" x="6340475" y="5330825"/>
          <p14:tracePt t="40146" x="6330950" y="5330825"/>
          <p14:tracePt t="40242" x="6323013" y="5322888"/>
          <p14:tracePt t="40257" x="6303963" y="5313363"/>
          <p14:tracePt t="40274" x="6276975" y="5313363"/>
          <p14:tracePt t="40281" x="6251575" y="5303838"/>
          <p14:tracePt t="40290" x="6205538" y="5295900"/>
          <p14:tracePt t="40308" x="6126163" y="5276850"/>
          <p14:tracePt t="40328" x="6018213" y="5259388"/>
          <p14:tracePt t="40348" x="5902325" y="5241925"/>
          <p14:tracePt t="40368" x="5848350" y="5224463"/>
          <p14:tracePt t="40388" x="5741988" y="5214938"/>
          <p14:tracePt t="40408" x="5643563" y="5197475"/>
          <p14:tracePt t="40428" x="5483225" y="5160963"/>
          <p14:tracePt t="40448" x="5384800" y="5133975"/>
          <p14:tracePt t="40468" x="5241925" y="5108575"/>
          <p14:tracePt t="40488" x="5180013" y="5099050"/>
          <p14:tracePt t="40508" x="5062538" y="5099050"/>
          <p14:tracePt t="40528" x="5010150" y="5099050"/>
          <p14:tracePt t="40548" x="4973638" y="5099050"/>
          <p14:tracePt t="40568" x="4956175" y="5099050"/>
          <p14:tracePt t="40588" x="4946650" y="5099050"/>
          <p14:tracePt t="40628" x="4938713" y="5108575"/>
          <p14:tracePt t="40648" x="4919663" y="5116513"/>
          <p14:tracePt t="40650" x="4902200" y="5126038"/>
          <p14:tracePt t="40668" x="4867275" y="5133975"/>
          <p14:tracePt t="40688" x="4813300" y="5153025"/>
          <p14:tracePt t="40708" x="4768850" y="5153025"/>
          <p14:tracePt t="40728" x="4732338" y="5170488"/>
          <p14:tracePt t="40748" x="4697413" y="5170488"/>
          <p14:tracePt t="43762" x="4687888" y="5170488"/>
          <p14:tracePt t="43794" x="4687888" y="5160963"/>
          <p14:tracePt t="43810" x="4687888" y="5143500"/>
          <p14:tracePt t="43818" x="4687888" y="5133975"/>
          <p14:tracePt t="43831" x="4697413" y="5126038"/>
          <p14:tracePt t="43938" x="4705350" y="5116513"/>
          <p14:tracePt t="44026" x="4705350" y="5108575"/>
          <p14:tracePt t="44034" x="4714875" y="5108575"/>
          <p14:tracePt t="44058" x="4724400" y="5099050"/>
          <p14:tracePt t="44066" x="4732338" y="5089525"/>
          <p14:tracePt t="44074" x="4732338" y="5081588"/>
          <p14:tracePt t="44091" x="4751388" y="5054600"/>
          <p14:tracePt t="44131" x="4751388" y="5045075"/>
          <p14:tracePt t="44186" x="4741863" y="5045075"/>
          <p14:tracePt t="44194" x="4732338" y="5045075"/>
          <p14:tracePt t="44218" x="4732338" y="5054600"/>
          <p14:tracePt t="44234" x="4741863" y="5072063"/>
          <p14:tracePt t="44642" x="4741863" y="5089525"/>
          <p14:tracePt t="44650" x="4759325" y="5126038"/>
          <p14:tracePt t="44658" x="4786313" y="5180013"/>
          <p14:tracePt t="44672" x="4822825" y="5241925"/>
          <p14:tracePt t="44691" x="4929188" y="5411788"/>
          <p14:tracePt t="44711" x="5000625" y="5518150"/>
          <p14:tracePt t="44732" x="5089525" y="5634038"/>
          <p14:tracePt t="44752" x="5126038" y="5680075"/>
          <p14:tracePt t="44772" x="5232400" y="5768975"/>
          <p14:tracePt t="44792" x="5384800" y="5857875"/>
          <p14:tracePt t="44812" x="5848350" y="6045200"/>
          <p14:tracePt t="44832" x="6232525" y="6215063"/>
          <p14:tracePt t="44852" x="6626225" y="6313488"/>
          <p14:tracePt t="44872" x="6769100" y="6348413"/>
          <p14:tracePt t="44892" x="6919913" y="6375400"/>
          <p14:tracePt t="44912" x="7054850" y="6402388"/>
          <p14:tracePt t="44932" x="7232650" y="6438900"/>
          <p14:tracePt t="44952" x="7304088" y="6456363"/>
          <p14:tracePt t="44972" x="7394575" y="6465888"/>
          <p14:tracePt t="44992" x="7439025" y="6473825"/>
          <p14:tracePt t="45012" x="7554913" y="6473825"/>
          <p14:tracePt t="45032" x="7688263" y="6483350"/>
          <p14:tracePt t="45052" x="7885113" y="6518275"/>
          <p14:tracePt t="45072" x="8027988" y="6554788"/>
          <p14:tracePt t="45092" x="8161338" y="6562725"/>
          <p14:tracePt t="45112" x="8224838" y="6562725"/>
          <p14:tracePt t="45132" x="8375650" y="6562725"/>
          <p14:tracePt t="45152" x="8474075" y="6562725"/>
          <p14:tracePt t="45172" x="8572500" y="6562725"/>
          <p14:tracePt t="45192" x="8626475" y="6562725"/>
          <p14:tracePt t="45274" x="8634413" y="6562725"/>
          <p14:tracePt t="45282" x="8653463" y="6554788"/>
          <p14:tracePt t="45298" x="8670925" y="6545263"/>
          <p14:tracePt t="45362" x="8670925" y="6537325"/>
          <p14:tracePt t="45474" x="8670925" y="6527800"/>
          <p14:tracePt t="45482" x="8680450" y="6518275"/>
          <p14:tracePt t="45498" x="8680450" y="6510338"/>
          <p14:tracePt t="45512" x="8680450" y="6500813"/>
          <p14:tracePt t="45532" x="8688388" y="6456363"/>
          <p14:tracePt t="45552" x="8705850" y="6419850"/>
          <p14:tracePt t="45572" x="8724900" y="6348413"/>
          <p14:tracePt t="45592" x="8732838" y="6323013"/>
          <p14:tracePt t="45612" x="8732838" y="6313488"/>
          <p14:tracePt t="45632" x="8732838" y="6303963"/>
          <p14:tracePt t="45652" x="8732838" y="6269038"/>
          <p14:tracePt t="45672" x="8732838" y="6224588"/>
          <p14:tracePt t="45692" x="8715375" y="6126163"/>
          <p14:tracePt t="45712" x="8705850" y="6081713"/>
          <p14:tracePt t="45732" x="8680450" y="6054725"/>
          <p14:tracePt t="45752" x="8653463" y="6045200"/>
          <p14:tracePt t="45772" x="8609013" y="6018213"/>
          <p14:tracePt t="45792" x="8572500" y="6000750"/>
          <p14:tracePt t="45812" x="8518525" y="5991225"/>
          <p14:tracePt t="45832" x="8501063" y="5991225"/>
          <p14:tracePt t="45882" x="8483600" y="5991225"/>
          <p14:tracePt t="45892" x="8466138" y="5991225"/>
          <p14:tracePt t="45912" x="8412163" y="6000750"/>
          <p14:tracePt t="45932" x="8313738" y="6037263"/>
          <p14:tracePt t="45952" x="8259763" y="6062663"/>
          <p14:tracePt t="45972" x="8188325" y="6089650"/>
          <p14:tracePt t="45992" x="8170863" y="6099175"/>
          <p14:tracePt t="46012" x="8161338" y="6108700"/>
          <p14:tracePt t="46033" x="8153400" y="6108700"/>
          <p14:tracePt t="46053" x="8134350" y="6116638"/>
          <p14:tracePt t="46146" x="8126413" y="6116638"/>
          <p14:tracePt t="46162" x="8126413" y="6126163"/>
          <p14:tracePt t="46170" x="8126413" y="6134100"/>
          <p14:tracePt t="46362" x="8126413" y="6143625"/>
          <p14:tracePt t="46418" x="8116888" y="6143625"/>
          <p14:tracePt t="46435" x="8099425" y="6153150"/>
          <p14:tracePt t="46467" x="8089900" y="6161088"/>
          <p14:tracePt t="46490" x="8072438" y="6161088"/>
          <p14:tracePt t="46514" x="8062913" y="6170613"/>
          <p14:tracePt t="46530" x="8054975" y="6170613"/>
          <p14:tracePt t="46538" x="8045450" y="6180138"/>
          <p14:tracePt t="46553" x="8045450" y="6188075"/>
          <p14:tracePt t="46573" x="8027988" y="6188075"/>
          <p14:tracePt t="46593" x="8018463" y="6188075"/>
          <p14:tracePt t="46613" x="7991475" y="6188075"/>
          <p14:tracePt t="46633" x="7966075" y="6188075"/>
          <p14:tracePt t="46653" x="7939088" y="6188075"/>
          <p14:tracePt t="46673" x="7912100" y="6188075"/>
          <p14:tracePt t="46693" x="7875588" y="6188075"/>
          <p14:tracePt t="46713" x="7848600" y="6188075"/>
          <p14:tracePt t="46733" x="7804150" y="6188075"/>
          <p14:tracePt t="46753" x="7751763" y="6188075"/>
          <p14:tracePt t="46773" x="7688263" y="6188075"/>
          <p14:tracePt t="46793" x="7661275" y="6188075"/>
          <p14:tracePt t="46813" x="7653338" y="6188075"/>
          <p14:tracePt t="46833" x="7643813" y="6188075"/>
          <p14:tracePt t="46853" x="7634288" y="6188075"/>
          <p14:tracePt t="49835" x="7626350" y="6188075"/>
          <p14:tracePt t="49843" x="7572375" y="6197600"/>
          <p14:tracePt t="49856" x="7510463" y="6197600"/>
          <p14:tracePt t="49876" x="7304088" y="6197600"/>
          <p14:tracePt t="49896" x="7188200" y="6197600"/>
          <p14:tracePt t="49916" x="6973888" y="6197600"/>
          <p14:tracePt t="49936" x="6894513" y="6197600"/>
          <p14:tracePt t="49956" x="6875463" y="6197600"/>
          <p14:tracePt t="50027" x="6867525" y="6197600"/>
          <p14:tracePt t="50035" x="6848475" y="6197600"/>
          <p14:tracePt t="50043" x="6823075" y="6197600"/>
          <p14:tracePt t="50056" x="6796088" y="6197600"/>
          <p14:tracePt t="50076" x="6742113" y="6188075"/>
          <p14:tracePt t="50096" x="6715125" y="6180138"/>
          <p14:tracePt t="50116" x="6697663" y="6180138"/>
          <p14:tracePt t="50827" x="6688138" y="6180138"/>
          <p14:tracePt t="50835" x="6643688" y="6180138"/>
          <p14:tracePt t="50843" x="6572250" y="6188075"/>
          <p14:tracePt t="50856" x="6483350" y="6197600"/>
          <p14:tracePt t="50876" x="6276975" y="6205538"/>
          <p14:tracePt t="50896" x="6143625" y="6205538"/>
          <p14:tracePt t="50916" x="5902325" y="6224588"/>
          <p14:tracePt t="50936" x="5822950" y="6242050"/>
          <p14:tracePt t="50956" x="5732463" y="6259513"/>
          <p14:tracePt t="50976" x="5670550" y="6276975"/>
          <p14:tracePt t="50996" x="5589588" y="6286500"/>
          <p14:tracePt t="51016" x="5545138" y="6286500"/>
          <p14:tracePt t="51036" x="5510213" y="6286500"/>
          <p14:tracePt t="51139" x="5500688" y="6286500"/>
          <p14:tracePt t="51147" x="5483225" y="6286500"/>
          <p14:tracePt t="51157" x="5483225" y="6296025"/>
          <p14:tracePt t="5715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2154238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a-IR" altLang="en-US" sz="4000" b="1" dirty="0">
                <a:cs typeface="B Yagut" panose="00000400000000000000" pitchFamily="2" charset="-78"/>
              </a:rPr>
              <a:t>مشخصات سند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29699" name="Text Placeholder 6"/>
          <p:cNvSpPr>
            <a:spLocks noGrp="1"/>
          </p:cNvSpPr>
          <p:nvPr>
            <p:ph type="body" idx="1"/>
          </p:nvPr>
        </p:nvSpPr>
        <p:spPr>
          <a:xfrm>
            <a:off x="1107880" y="1639888"/>
            <a:ext cx="3868737" cy="450850"/>
          </a:xfrm>
        </p:spPr>
        <p:txBody>
          <a:bodyPr/>
          <a:lstStyle/>
          <a:p>
            <a:pPr algn="ctr"/>
            <a:r>
              <a:rPr lang="fa-IR" altLang="en-US" sz="2000" dirty="0">
                <a:cs typeface="B Yagut" panose="00000400000000000000" pitchFamily="2" charset="-78"/>
              </a:rPr>
              <a:t>مشخصات مدرس</a:t>
            </a:r>
            <a:endParaRPr lang="en-US" altLang="en-US" sz="2000" dirty="0">
              <a:cs typeface="B Yagut" panose="00000400000000000000" pitchFamily="2" charset="-78"/>
            </a:endParaRPr>
          </a:p>
        </p:txBody>
      </p:sp>
      <p:sp>
        <p:nvSpPr>
          <p:cNvPr id="29700" name="Content Placeholder 4"/>
          <p:cNvSpPr>
            <a:spLocks noGrp="1"/>
          </p:cNvSpPr>
          <p:nvPr>
            <p:ph sz="half" idx="2"/>
          </p:nvPr>
        </p:nvSpPr>
        <p:spPr>
          <a:xfrm>
            <a:off x="575274" y="3752851"/>
            <a:ext cx="4933950" cy="2452687"/>
          </a:xfrm>
        </p:spPr>
        <p:txBody>
          <a:bodyPr/>
          <a:lstStyle/>
          <a:p>
            <a:pPr algn="r" rtl="1"/>
            <a:r>
              <a:rPr lang="fa-IR" altLang="en-US" sz="2400" dirty="0">
                <a:cs typeface="B Yagut" panose="00000400000000000000" pitchFamily="2" charset="-78"/>
              </a:rPr>
              <a:t>نام و نام خانوادگی مدرس: عصمت علومی</a:t>
            </a:r>
          </a:p>
          <a:p>
            <a:pPr algn="r" rtl="1"/>
            <a:r>
              <a:rPr lang="fa-IR" altLang="en-US" sz="2400" dirty="0">
                <a:cs typeface="B Yagut" panose="00000400000000000000" pitchFamily="2" charset="-78"/>
              </a:rPr>
              <a:t>مدرک تحصیلی: کارشناسی بهداشت عمومی</a:t>
            </a:r>
          </a:p>
          <a:p>
            <a:pPr algn="r" rtl="1"/>
            <a:r>
              <a:rPr lang="fa-IR" altLang="en-US" sz="2400" dirty="0">
                <a:cs typeface="B Yagut" panose="00000400000000000000" pitchFamily="2" charset="-78"/>
              </a:rPr>
              <a:t>موقعیت اشتغال سازمانی مدرس : </a:t>
            </a:r>
            <a:r>
              <a:rPr lang="en-US" altLang="en-US" sz="2400" dirty="0">
                <a:cs typeface="B Yagut" panose="00000400000000000000" pitchFamily="2" charset="-78"/>
              </a:rPr>
              <a:t/>
            </a:r>
            <a:br>
              <a:rPr lang="en-US" altLang="en-US" sz="2400" dirty="0">
                <a:cs typeface="B Yagut" panose="00000400000000000000" pitchFamily="2" charset="-78"/>
              </a:rPr>
            </a:br>
            <a:r>
              <a:rPr lang="fa-IR" altLang="en-US" sz="2400" dirty="0">
                <a:cs typeface="B Yagut" panose="00000400000000000000" pitchFamily="2" charset="-78"/>
              </a:rPr>
              <a:t>مربی مبارزه با بیماریها شهرستان کاشمر، دانشگاه علوم پزشکی و خدمات بهداشتی درمانی مشهد </a:t>
            </a:r>
          </a:p>
        </p:txBody>
      </p:sp>
      <p:sp>
        <p:nvSpPr>
          <p:cNvPr id="29701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587781" y="1683545"/>
            <a:ext cx="4394200" cy="414337"/>
          </a:xfrm>
        </p:spPr>
        <p:txBody>
          <a:bodyPr/>
          <a:lstStyle/>
          <a:p>
            <a:pPr algn="ctr" rtl="1"/>
            <a:r>
              <a:rPr lang="fa-IR" altLang="en-US" sz="2000" dirty="0">
                <a:cs typeface="B Yagut" panose="00000400000000000000" pitchFamily="2" charset="-78"/>
              </a:rPr>
              <a:t>مشخصات بسته آموزشی </a:t>
            </a:r>
            <a:endParaRPr lang="en-US" altLang="en-US" sz="2000" dirty="0">
              <a:cs typeface="B Yagut" panose="00000400000000000000" pitchFamily="2" charset="-78"/>
            </a:endParaRPr>
          </a:p>
        </p:txBody>
      </p:sp>
      <p:sp>
        <p:nvSpPr>
          <p:cNvPr id="29702" name="Content Placeholder 10"/>
          <p:cNvSpPr>
            <a:spLocks noGrp="1"/>
          </p:cNvSpPr>
          <p:nvPr>
            <p:ph sz="quarter" idx="4"/>
          </p:nvPr>
        </p:nvSpPr>
        <p:spPr>
          <a:xfrm>
            <a:off x="5665218" y="2384822"/>
            <a:ext cx="5755257" cy="3684587"/>
          </a:xfrm>
        </p:spPr>
        <p:txBody>
          <a:bodyPr/>
          <a:lstStyle/>
          <a:p>
            <a:pPr algn="r" rtl="1"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حیطه درس: ایمن</a:t>
            </a:r>
            <a:r>
              <a:rPr lang="en-US" altLang="en-US" sz="2500" dirty="0">
                <a:cs typeface="B Yagut" panose="00000400000000000000" pitchFamily="2" charset="-78"/>
              </a:rPr>
              <a:t> </a:t>
            </a:r>
            <a:r>
              <a:rPr lang="fa-IR" altLang="en-US" sz="2500" dirty="0">
                <a:cs typeface="B Yagut" panose="00000400000000000000" pitchFamily="2" charset="-78"/>
              </a:rPr>
              <a:t>سازی و بیماریهای قابل پیشگیری با واکسن </a:t>
            </a:r>
          </a:p>
          <a:p>
            <a:pPr algn="r" rtl="1"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تاریخ آخرین بازنگری : 1399/4/17</a:t>
            </a:r>
          </a:p>
          <a:p>
            <a:pPr algn="r" rtl="1"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نوبت تهیه : 2</a:t>
            </a:r>
          </a:p>
          <a:p>
            <a:pPr algn="r" rtl="1"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نام فایل:</a:t>
            </a:r>
            <a:endParaRPr lang="en-US" altLang="en-US" sz="2500" dirty="0">
              <a:cs typeface="B Yagut" panose="00000400000000000000" pitchFamily="2" charset="-78"/>
            </a:endParaRPr>
          </a:p>
          <a:p>
            <a:pPr marL="0" indent="0" rtl="1">
              <a:buNone/>
              <a:defRPr/>
            </a:pPr>
            <a:r>
              <a:rPr lang="en-US" altLang="en-US" sz="2500" dirty="0">
                <a:cs typeface="B Yagut" panose="00000400000000000000" pitchFamily="2" charset="-78"/>
              </a:rPr>
              <a:t>IM-ashnayi-ba-zanjireh-sarma-nahveh-negahdari-vaccan-dar-yakhchal-formhae-marboteh-edi2-2</a:t>
            </a:r>
            <a:endParaRPr lang="fa-IR" altLang="en-US" sz="2500" dirty="0">
              <a:cs typeface="B Yagut" panose="00000400000000000000" pitchFamily="2" charset="-78"/>
            </a:endParaRPr>
          </a:p>
          <a:p>
            <a:pPr>
              <a:defRPr/>
            </a:pPr>
            <a:endParaRPr lang="en-US" altLang="en-US" sz="2500" dirty="0">
              <a:cs typeface="B Yagut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600D9C-A485-4969-9021-4D393D2647FA}" type="slidenum">
              <a:rPr lang="fa-IR" smtClean="0"/>
              <a:pPr>
                <a:defRPr/>
              </a:pPr>
              <a:t>2</a:t>
            </a:fld>
            <a:endParaRPr lang="fa-IR"/>
          </a:p>
        </p:txBody>
      </p:sp>
      <p:pic>
        <p:nvPicPr>
          <p:cNvPr id="29704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408" y="2090738"/>
            <a:ext cx="116205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3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2"/>
    </mc:Choice>
    <mc:Fallback xmlns="">
      <p:transition spd="slow" advTm="1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238125" y="671514"/>
            <a:ext cx="7658100" cy="993775"/>
          </a:xfrm>
        </p:spPr>
        <p:txBody>
          <a:bodyPr>
            <a:noAutofit/>
          </a:bodyPr>
          <a:lstStyle/>
          <a:p>
            <a:pPr algn="ctr" rtl="1" eaLnBrk="1" hangingPunct="1"/>
            <a:r>
              <a:rPr lang="fa-IR" altLang="en-US" sz="4000" b="1" dirty="0">
                <a:cs typeface="B Yagut" panose="00000400000000000000" pitchFamily="2" charset="-78"/>
              </a:rPr>
              <a:t>مراحل</a:t>
            </a:r>
            <a:r>
              <a:rPr lang="en-US" altLang="en-US" sz="4000" b="1" dirty="0">
                <a:cs typeface="B Yagut" panose="00000400000000000000" pitchFamily="2" charset="-78"/>
              </a:rPr>
              <a:t> </a:t>
            </a:r>
            <a:r>
              <a:rPr lang="fa-IR" altLang="en-US" sz="4000" b="1" dirty="0">
                <a:solidFill>
                  <a:srgbClr val="000000"/>
                </a:solidFill>
                <a:cs typeface="B Yagut" panose="00000400000000000000" pitchFamily="2" charset="-78"/>
              </a:rPr>
              <a:t>نحوه خواندن دما و </a:t>
            </a:r>
            <a:r>
              <a:rPr lang="en-US" altLang="en-US" sz="4000" b="1" dirty="0">
                <a:solidFill>
                  <a:srgbClr val="000000"/>
                </a:solidFill>
                <a:cs typeface="B Yagut" panose="00000400000000000000" pitchFamily="2" charset="-78"/>
              </a:rPr>
              <a:t/>
            </a:r>
            <a:br>
              <a:rPr lang="en-US" altLang="en-US" sz="4000" b="1" dirty="0">
                <a:solidFill>
                  <a:srgbClr val="000000"/>
                </a:solidFill>
                <a:cs typeface="B Yagut" panose="00000400000000000000" pitchFamily="2" charset="-78"/>
              </a:rPr>
            </a:br>
            <a:r>
              <a:rPr lang="fa-IR" altLang="en-US" sz="4000" b="1" dirty="0">
                <a:cs typeface="B Yagut" panose="00000400000000000000" pitchFamily="2" charset="-78"/>
              </a:rPr>
              <a:t> بازبینی اطلاعات روزانه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pic>
        <p:nvPicPr>
          <p:cNvPr id="4813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374651"/>
            <a:ext cx="16922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2" name="Group 16"/>
          <p:cNvGrpSpPr>
            <a:grpSpLocks/>
          </p:cNvGrpSpPr>
          <p:nvPr/>
        </p:nvGrpSpPr>
        <p:grpSpPr bwMode="auto">
          <a:xfrm>
            <a:off x="1847851" y="1665289"/>
            <a:ext cx="7777163" cy="4943475"/>
            <a:chOff x="14904" y="3166238"/>
            <a:chExt cx="6797652" cy="3510497"/>
          </a:xfrm>
        </p:grpSpPr>
        <p:pic>
          <p:nvPicPr>
            <p:cNvPr id="48133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822" y="3166238"/>
              <a:ext cx="1817734" cy="110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461" y="4218559"/>
              <a:ext cx="1644294" cy="129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5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04" y="5157192"/>
              <a:ext cx="1824333" cy="151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6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179" y="4293096"/>
              <a:ext cx="1097286" cy="45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39" y="5214583"/>
              <a:ext cx="957121" cy="396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3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56"/>
    </mc:Choice>
    <mc:Fallback xmlns="">
      <p:transition spd="slow" advTm="92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" x="6348413" y="3857625"/>
          <p14:tracePt t="197" x="6348413" y="3848100"/>
          <p14:tracePt t="205" x="6375400" y="3813175"/>
          <p14:tracePt t="219" x="6411913" y="3776663"/>
          <p14:tracePt t="239" x="6483350" y="3660775"/>
          <p14:tracePt t="259" x="6491288" y="3536950"/>
          <p14:tracePt t="279" x="6456363" y="3251200"/>
          <p14:tracePt t="299" x="6402388" y="3081338"/>
          <p14:tracePt t="319" x="6313488" y="2768600"/>
          <p14:tracePt t="339" x="6259513" y="2544763"/>
          <p14:tracePt t="359" x="6170613" y="2143125"/>
          <p14:tracePt t="379" x="6134100" y="1919288"/>
          <p14:tracePt t="399" x="6108700" y="1652588"/>
          <p14:tracePt t="419" x="6099175" y="1544638"/>
          <p14:tracePt t="439" x="6126163" y="1366838"/>
          <p14:tracePt t="459" x="6197600" y="1241425"/>
          <p14:tracePt t="479" x="6491288" y="1071563"/>
          <p14:tracePt t="499" x="6875463" y="982663"/>
          <p14:tracePt t="519" x="7510463" y="928688"/>
          <p14:tracePt t="539" x="7920038" y="928688"/>
          <p14:tracePt t="559" x="8653463" y="928688"/>
          <p14:tracePt t="579" x="9161463" y="928688"/>
          <p14:tracePt t="599" x="9823450" y="928688"/>
          <p14:tracePt t="619" x="10090150" y="928688"/>
          <p14:tracePt t="639" x="10304463" y="928688"/>
          <p14:tracePt t="659" x="10412413" y="928688"/>
          <p14:tracePt t="679" x="10537825" y="955675"/>
          <p14:tracePt t="699" x="10582275" y="973138"/>
          <p14:tracePt t="719" x="10671175" y="1017588"/>
          <p14:tracePt t="739" x="10752138" y="1098550"/>
          <p14:tracePt t="759" x="10875963" y="1268413"/>
          <p14:tracePt t="779" x="10947400" y="1384300"/>
          <p14:tracePt t="799" x="11037888" y="1571625"/>
          <p14:tracePt t="819" x="11082338" y="1660525"/>
          <p14:tracePt t="839" x="11082338" y="1724025"/>
          <p14:tracePt t="859" x="11082338" y="1731963"/>
          <p14:tracePt t="926" x="11063288" y="1731963"/>
          <p14:tracePt t="934" x="11045825" y="1731963"/>
          <p14:tracePt t="941" x="11028363" y="1724025"/>
          <p14:tracePt t="959" x="10966450" y="1714500"/>
          <p14:tracePt t="979" x="10920413" y="1704975"/>
          <p14:tracePt t="999" x="10875963" y="1697038"/>
          <p14:tracePt t="9126" x="10868025" y="1697038"/>
          <p14:tracePt t="9135" x="10868025" y="1679575"/>
          <p14:tracePt t="9146" x="10868025" y="1660525"/>
          <p14:tracePt t="9166" x="10875963" y="1589088"/>
          <p14:tracePt t="9186" x="10912475" y="1536700"/>
          <p14:tracePt t="9206" x="10929938" y="1482725"/>
          <p14:tracePt t="9226" x="10929938" y="1473200"/>
          <p14:tracePt t="9246" x="10939463" y="1446213"/>
          <p14:tracePt t="9266" x="10947400" y="1419225"/>
          <p14:tracePt t="9286" x="10956925" y="1366838"/>
          <p14:tracePt t="9306" x="10966450" y="1347788"/>
          <p14:tracePt t="9326" x="10974388" y="1303338"/>
          <p14:tracePt t="9346" x="10983913" y="1258888"/>
          <p14:tracePt t="9366" x="11010900" y="1179513"/>
          <p14:tracePt t="9386" x="11018838" y="1133475"/>
          <p14:tracePt t="9406" x="11037888" y="1036638"/>
          <p14:tracePt t="9426" x="11055350" y="1000125"/>
          <p14:tracePt t="9446" x="11082338" y="955675"/>
          <p14:tracePt t="9466" x="11099800" y="928688"/>
          <p14:tracePt t="9486" x="11117263" y="911225"/>
          <p14:tracePt t="9506" x="11126788" y="884238"/>
          <p14:tracePt t="9526" x="11134725" y="847725"/>
          <p14:tracePt t="9546" x="11134725" y="839788"/>
          <p14:tracePt t="9566" x="11144250" y="803275"/>
          <p14:tracePt t="9586" x="11153775" y="768350"/>
          <p14:tracePt t="9606" x="11161713" y="731838"/>
          <p14:tracePt t="9646" x="11171238" y="696913"/>
          <p14:tracePt t="9666" x="11171238" y="660400"/>
          <p14:tracePt t="9686" x="11171238" y="588963"/>
          <p14:tracePt t="9706" x="11171238" y="571500"/>
          <p14:tracePt t="9726" x="11171238" y="544513"/>
          <p14:tracePt t="9766" x="11171238" y="536575"/>
          <p14:tracePt t="15215" x="11171238" y="544513"/>
          <p14:tracePt t="15223" x="11171238" y="554038"/>
          <p14:tracePt t="15231" x="11171238" y="561975"/>
          <p14:tracePt t="15251" x="11153775" y="571500"/>
          <p14:tracePt t="15271" x="11153775" y="581025"/>
          <p14:tracePt t="15291" x="11144250" y="581025"/>
          <p14:tracePt t="15311" x="11134725" y="588963"/>
          <p14:tracePt t="15331" x="11117263" y="598488"/>
          <p14:tracePt t="15351" x="11082338" y="608013"/>
          <p14:tracePt t="15371" x="11055350" y="625475"/>
          <p14:tracePt t="15391" x="11010900" y="642938"/>
          <p14:tracePt t="15411" x="10974388" y="652463"/>
          <p14:tracePt t="15431" x="10920413" y="669925"/>
          <p14:tracePt t="15451" x="10868025" y="679450"/>
          <p14:tracePt t="15471" x="10796588" y="679450"/>
          <p14:tracePt t="15491" x="10733088" y="679450"/>
          <p14:tracePt t="15511" x="10680700" y="679450"/>
          <p14:tracePt t="15531" x="10661650" y="687388"/>
          <p14:tracePt t="15663" x="10653713" y="687388"/>
          <p14:tracePt t="15671" x="10634663" y="687388"/>
          <p14:tracePt t="15679" x="10617200" y="687388"/>
          <p14:tracePt t="15691" x="10609263" y="687388"/>
          <p14:tracePt t="15711" x="10599738" y="687388"/>
          <p14:tracePt t="15831" x="10590213" y="704850"/>
          <p14:tracePt t="15839" x="10582275" y="704850"/>
          <p14:tracePt t="15855" x="10572750" y="714375"/>
          <p14:tracePt t="15879" x="10572750" y="723900"/>
          <p14:tracePt t="15895" x="10563225" y="741363"/>
          <p14:tracePt t="15911" x="10555288" y="741363"/>
          <p14:tracePt t="15931" x="10555288" y="750888"/>
          <p14:tracePt t="15951" x="10545763" y="758825"/>
          <p14:tracePt t="15971" x="10545763" y="768350"/>
          <p14:tracePt t="15991" x="10528300" y="785813"/>
          <p14:tracePt t="16011" x="10518775" y="803275"/>
          <p14:tracePt t="16031" x="10518775" y="812800"/>
          <p14:tracePt t="16051" x="10501313" y="839788"/>
          <p14:tracePt t="16071" x="10491788" y="847725"/>
          <p14:tracePt t="16091" x="10491788" y="866775"/>
          <p14:tracePt t="25088" x="10491788" y="874713"/>
          <p14:tracePt t="25096" x="10491788" y="884238"/>
          <p14:tracePt t="25104" x="10491788" y="911225"/>
          <p14:tracePt t="25118" x="10491788" y="938213"/>
          <p14:tracePt t="25138" x="10491788" y="990600"/>
          <p14:tracePt t="25158" x="10491788" y="1017588"/>
          <p14:tracePt t="25178" x="10491788" y="1054100"/>
          <p14:tracePt t="25218" x="10491788" y="1062038"/>
          <p14:tracePt t="25238" x="10491788" y="1081088"/>
          <p14:tracePt t="25258" x="10491788" y="1108075"/>
          <p14:tracePt t="25278" x="10491788" y="1143000"/>
          <p14:tracePt t="25298" x="10491788" y="1187450"/>
          <p14:tracePt t="25318" x="10491788" y="1214438"/>
          <p14:tracePt t="25338" x="10491788" y="1258888"/>
          <p14:tracePt t="25358" x="10491788" y="1295400"/>
          <p14:tracePt t="25378" x="10491788" y="1347788"/>
          <p14:tracePt t="25398" x="10491788" y="1393825"/>
          <p14:tracePt t="25419" x="10491788" y="1446213"/>
          <p14:tracePt t="25438" x="10491788" y="1473200"/>
          <p14:tracePt t="25458" x="10491788" y="1527175"/>
          <p14:tracePt t="25479" x="10483850" y="1598613"/>
          <p14:tracePt t="25499" x="10466388" y="1697038"/>
          <p14:tracePt t="25519" x="10456863" y="1741488"/>
          <p14:tracePt t="25539" x="10447338" y="1803400"/>
          <p14:tracePt t="25559" x="10439400" y="1857375"/>
          <p14:tracePt t="25579" x="10420350" y="1955800"/>
          <p14:tracePt t="25599" x="10402888" y="2054225"/>
          <p14:tracePt t="25619" x="10358438" y="2205038"/>
          <p14:tracePt t="25639" x="10323513" y="2286000"/>
          <p14:tracePt t="25659" x="10304463" y="2393950"/>
          <p14:tracePt t="25679" x="10269538" y="2465388"/>
          <p14:tracePt t="25699" x="10233025" y="2554288"/>
          <p14:tracePt t="25719" x="10215563" y="2598738"/>
          <p14:tracePt t="25739" x="10180638" y="2652713"/>
          <p14:tracePt t="25759" x="10153650" y="2687638"/>
          <p14:tracePt t="25779" x="10090150" y="2751138"/>
          <p14:tracePt t="25799" x="10055225" y="2768600"/>
          <p14:tracePt t="25819" x="10001250" y="2786063"/>
          <p14:tracePt t="25839" x="9956800" y="2795588"/>
          <p14:tracePt t="25859" x="9885363" y="2803525"/>
          <p14:tracePt t="25879" x="9804400" y="2813050"/>
          <p14:tracePt t="25899" x="9634538" y="2822575"/>
          <p14:tracePt t="25919" x="9545638" y="2822575"/>
          <p14:tracePt t="25939" x="9474200" y="2822575"/>
          <p14:tracePt t="25959" x="9456738" y="2822575"/>
          <p14:tracePt t="25979" x="9439275" y="2822575"/>
          <p14:tracePt t="25999" x="9420225" y="2822575"/>
          <p14:tracePt t="26019" x="9385300" y="2822575"/>
          <p14:tracePt t="26039" x="9358313" y="2822575"/>
          <p14:tracePt t="26059" x="9348788" y="2813050"/>
          <p14:tracePt t="26079" x="9340850" y="2813050"/>
          <p14:tracePt t="26099" x="9331325" y="2813050"/>
          <p14:tracePt t="26119" x="9323388" y="2813050"/>
          <p14:tracePt t="26121" x="9313863" y="2803525"/>
          <p14:tracePt t="26152" x="9313863" y="2795588"/>
          <p14:tracePt t="26504" x="9313863" y="2776538"/>
          <p14:tracePt t="26512" x="9323388" y="2741613"/>
          <p14:tracePt t="26521" x="9340850" y="2697163"/>
          <p14:tracePt t="26539" x="9367838" y="2625725"/>
          <p14:tracePt t="26559" x="9402763" y="2571750"/>
          <p14:tracePt t="26579" x="9439275" y="2490788"/>
          <p14:tracePt t="26599" x="9447213" y="2455863"/>
          <p14:tracePt t="26619" x="9456738" y="2428875"/>
          <p14:tracePt t="26639" x="9456738" y="2401888"/>
          <p14:tracePt t="26660" x="9474200" y="2347913"/>
          <p14:tracePt t="26679" x="9474200" y="2322513"/>
          <p14:tracePt t="26699" x="9474200" y="2241550"/>
          <p14:tracePt t="26719" x="9474200" y="2197100"/>
          <p14:tracePt t="26740" x="9474200" y="2152650"/>
          <p14:tracePt t="26760" x="9483725" y="2143125"/>
          <p14:tracePt t="26897" x="9483725" y="2152650"/>
          <p14:tracePt t="26905" x="9483725" y="2179638"/>
          <p14:tracePt t="26912" x="9483725" y="2214563"/>
          <p14:tracePt t="26920" x="9491663" y="2259013"/>
          <p14:tracePt t="26940" x="9501188" y="2322513"/>
          <p14:tracePt t="26960" x="9510713" y="2384425"/>
          <p14:tracePt t="26980" x="9518650" y="2446338"/>
          <p14:tracePt t="27000" x="9518650" y="2473325"/>
          <p14:tracePt t="27020" x="9518650" y="2509838"/>
          <p14:tracePt t="27040" x="9518650" y="2527300"/>
          <p14:tracePt t="27060" x="9518650" y="2544763"/>
          <p14:tracePt t="27080" x="9518650" y="2562225"/>
          <p14:tracePt t="27100" x="9518650" y="2589213"/>
          <p14:tracePt t="27120" x="9518650" y="2625725"/>
          <p14:tracePt t="27140" x="9518650" y="2643188"/>
          <p14:tracePt t="27160" x="9518650" y="2679700"/>
          <p14:tracePt t="27180" x="9528175" y="2732088"/>
          <p14:tracePt t="27200" x="9545638" y="2803525"/>
          <p14:tracePt t="27220" x="9545638" y="2822575"/>
          <p14:tracePt t="27240" x="9545638" y="2867025"/>
          <p14:tracePt t="27260" x="9545638" y="2884488"/>
          <p14:tracePt t="27280" x="9545638" y="2901950"/>
          <p14:tracePt t="27300" x="9545638" y="2919413"/>
          <p14:tracePt t="27320" x="9545638" y="2938463"/>
          <p14:tracePt t="27340" x="9545638" y="2955925"/>
          <p14:tracePt t="27360" x="9545638" y="2990850"/>
          <p14:tracePt t="27380" x="9545638" y="3009900"/>
          <p14:tracePt t="27400" x="9545638" y="3017838"/>
          <p14:tracePt t="27545" x="9563100" y="3017838"/>
          <p14:tracePt t="27552" x="9582150" y="3009900"/>
          <p14:tracePt t="27560" x="9582150" y="2990850"/>
          <p14:tracePt t="27580" x="9590088" y="2965450"/>
          <p14:tracePt t="27600" x="9590088" y="2894013"/>
          <p14:tracePt t="27620" x="9590088" y="2840038"/>
          <p14:tracePt t="27640" x="9590088" y="2776538"/>
          <p14:tracePt t="27660" x="9590088" y="2759075"/>
          <p14:tracePt t="27680" x="9590088" y="2724150"/>
          <p14:tracePt t="27700" x="9590088" y="2705100"/>
          <p14:tracePt t="27720" x="9590088" y="2687638"/>
          <p14:tracePt t="27740" x="9590088" y="2670175"/>
          <p14:tracePt t="28209" x="9582150" y="2633663"/>
          <p14:tracePt t="28217" x="9572625" y="2598738"/>
          <p14:tracePt t="28225" x="9555163" y="2571750"/>
          <p14:tracePt t="28241" x="9545638" y="2536825"/>
          <p14:tracePt t="28261" x="9528175" y="2500313"/>
          <p14:tracePt t="28281" x="9518650" y="2446338"/>
          <p14:tracePt t="28301" x="9518650" y="2438400"/>
          <p14:tracePt t="28473" x="9518650" y="2428875"/>
          <p14:tracePt t="28497" x="9528175" y="2428875"/>
          <p14:tracePt t="28505" x="9537700" y="2428875"/>
          <p14:tracePt t="28569" x="9545638" y="2428875"/>
          <p14:tracePt t="28577" x="9555163" y="2428875"/>
          <p14:tracePt t="28593" x="9563100" y="2428875"/>
          <p14:tracePt t="28617" x="9563100" y="2419350"/>
          <p14:tracePt t="28633" x="9563100" y="2411413"/>
          <p14:tracePt t="28641" x="9563100" y="2401888"/>
          <p14:tracePt t="28665" x="9545638" y="2393950"/>
          <p14:tracePt t="28681" x="9537700" y="2393950"/>
          <p14:tracePt t="28701" x="9510713" y="2393950"/>
          <p14:tracePt t="28721" x="9466263" y="2393950"/>
          <p14:tracePt t="28741" x="9420225" y="2393950"/>
          <p14:tracePt t="28761" x="9358313" y="2393950"/>
          <p14:tracePt t="28781" x="9323388" y="2393950"/>
          <p14:tracePt t="28801" x="9313863" y="2393950"/>
          <p14:tracePt t="28821" x="9296400" y="2393950"/>
          <p14:tracePt t="28841" x="9269413" y="2393950"/>
          <p14:tracePt t="28861" x="9259888" y="2393950"/>
          <p14:tracePt t="28881" x="9232900" y="2411413"/>
          <p14:tracePt t="28901" x="9224963" y="2411413"/>
          <p14:tracePt t="29009" x="9224963" y="2419350"/>
          <p14:tracePt t="29025" x="9242425" y="2419350"/>
          <p14:tracePt t="29033" x="9269413" y="2419350"/>
          <p14:tracePt t="29041" x="9286875" y="2419350"/>
          <p14:tracePt t="29061" x="9375775" y="2419350"/>
          <p14:tracePt t="29081" x="9555163" y="2419350"/>
          <p14:tracePt t="29101" x="9626600" y="2419350"/>
          <p14:tracePt t="29121" x="9653588" y="2419350"/>
          <p14:tracePt t="29273" x="9644063" y="2419350"/>
          <p14:tracePt t="29281" x="9634538" y="2419350"/>
          <p14:tracePt t="29289" x="9617075" y="2419350"/>
          <p14:tracePt t="29301" x="9599613" y="2419350"/>
          <p14:tracePt t="29322" x="9528175" y="2419350"/>
          <p14:tracePt t="29342" x="9483725" y="2419350"/>
          <p14:tracePt t="29362" x="9474200" y="2419350"/>
          <p14:tracePt t="29409" x="9466263" y="2419350"/>
          <p14:tracePt t="29521" x="9474200" y="2419350"/>
          <p14:tracePt t="29529" x="9483725" y="2419350"/>
          <p14:tracePt t="29545" x="9491663" y="2419350"/>
          <p14:tracePt t="29562" x="9510713" y="2419350"/>
          <p14:tracePt t="29705" x="9501188" y="2419350"/>
          <p14:tracePt t="29713" x="9491663" y="2419350"/>
          <p14:tracePt t="29722" x="9483725" y="2419350"/>
          <p14:tracePt t="29742" x="9429750" y="2419350"/>
          <p14:tracePt t="29762" x="9367838" y="2419350"/>
          <p14:tracePt t="29782" x="9313863" y="2419350"/>
          <p14:tracePt t="29802" x="9251950" y="2419350"/>
          <p14:tracePt t="29822" x="9232900" y="2419350"/>
          <p14:tracePt t="30497" x="9224963" y="2419350"/>
          <p14:tracePt t="30505" x="9197975" y="2419350"/>
          <p14:tracePt t="30513" x="9161463" y="2419350"/>
          <p14:tracePt t="30522" x="9126538" y="2419350"/>
          <p14:tracePt t="30542" x="9028113" y="2419350"/>
          <p14:tracePt t="30562" x="8858250" y="2419350"/>
          <p14:tracePt t="30583" x="8777288" y="2419350"/>
          <p14:tracePt t="30603" x="8742363" y="2411413"/>
          <p14:tracePt t="30623" x="8732838" y="2411413"/>
          <p14:tracePt t="30649" x="8724900" y="2411413"/>
          <p14:tracePt t="30665" x="8705850" y="2411413"/>
          <p14:tracePt t="30683" x="8661400" y="2411413"/>
          <p14:tracePt t="30703" x="8616950" y="2411413"/>
          <p14:tracePt t="30723" x="8545513" y="2411413"/>
          <p14:tracePt t="30743" x="8501063" y="2411413"/>
          <p14:tracePt t="30763" x="8447088" y="2401888"/>
          <p14:tracePt t="30783" x="8394700" y="2401888"/>
          <p14:tracePt t="30803" x="8348663" y="2401888"/>
          <p14:tracePt t="30823" x="8323263" y="2401888"/>
          <p14:tracePt t="30843" x="8304213" y="2401888"/>
          <p14:tracePt t="30863" x="8277225" y="2393950"/>
          <p14:tracePt t="30883" x="8269288" y="2393950"/>
          <p14:tracePt t="30937" x="8259763" y="2393950"/>
          <p14:tracePt t="30953" x="8242300" y="2384425"/>
          <p14:tracePt t="30963" x="8232775" y="2384425"/>
          <p14:tracePt t="30983" x="8197850" y="2384425"/>
          <p14:tracePt t="31003" x="8116888" y="2384425"/>
          <p14:tracePt t="31023" x="8072438" y="2384425"/>
          <p14:tracePt t="31043" x="8045450" y="2384425"/>
          <p14:tracePt t="31063" x="8027988" y="2384425"/>
          <p14:tracePt t="31113" x="8018463" y="2384425"/>
          <p14:tracePt t="31123" x="8010525" y="2374900"/>
          <p14:tracePt t="31143" x="8001000" y="2374900"/>
          <p14:tracePt t="33209" x="8001000" y="2366963"/>
          <p14:tracePt t="33233" x="8001000" y="2374900"/>
          <p14:tracePt t="33249" x="8001000" y="2384425"/>
          <p14:tracePt t="33265" x="8010525" y="2384425"/>
          <p14:tracePt t="33977" x="8018463" y="2384425"/>
          <p14:tracePt t="33994" x="8037513" y="2384425"/>
          <p14:tracePt t="34002" x="8045450" y="2384425"/>
          <p14:tracePt t="34025" x="8054975" y="2384425"/>
          <p14:tracePt t="34033" x="8062913" y="2384425"/>
          <p14:tracePt t="34049" x="8072438" y="2384425"/>
          <p14:tracePt t="34073" x="8081963" y="2384425"/>
          <p14:tracePt t="34105" x="8089900" y="2384425"/>
          <p14:tracePt t="34121" x="8099425" y="2384425"/>
          <p14:tracePt t="34129" x="8116888" y="2393950"/>
          <p14:tracePt t="34145" x="8143875" y="2393950"/>
          <p14:tracePt t="34165" x="8153400" y="2393950"/>
          <p14:tracePt t="34185" x="8161338" y="2393950"/>
          <p14:tracePt t="34205" x="8180388" y="2393950"/>
          <p14:tracePt t="34489" x="8180388" y="2384425"/>
          <p14:tracePt t="34513" x="8170863" y="2366963"/>
          <p14:tracePt t="34537" x="8161338" y="2357438"/>
          <p14:tracePt t="35234" x="8153400" y="2357438"/>
          <p14:tracePt t="35266" x="8153400" y="2366963"/>
          <p14:tracePt t="35273" x="8153400" y="2374900"/>
          <p14:tracePt t="35289" x="8153400" y="2384425"/>
          <p14:tracePt t="35458" x="8161338" y="2401888"/>
          <p14:tracePt t="35538" x="8170863" y="2411413"/>
          <p14:tracePt t="35562" x="8180388" y="2411413"/>
          <p14:tracePt t="35593" x="8188325" y="2419350"/>
          <p14:tracePt t="35633" x="8188325" y="2428875"/>
          <p14:tracePt t="35641" x="8197850" y="2438400"/>
          <p14:tracePt t="35649" x="8205788" y="2438400"/>
          <p14:tracePt t="35666" x="8205788" y="2446338"/>
          <p14:tracePt t="35687" x="8215313" y="2446338"/>
          <p14:tracePt t="37826" x="8215313" y="2455863"/>
          <p14:tracePt t="37834" x="8215313" y="2473325"/>
          <p14:tracePt t="37848" x="8215313" y="2482850"/>
          <p14:tracePt t="37868" x="8215313" y="2536825"/>
          <p14:tracePt t="37888" x="8215313" y="2571750"/>
          <p14:tracePt t="37908" x="8215313" y="2625725"/>
          <p14:tracePt t="37928" x="8232775" y="2697163"/>
          <p14:tracePt t="37948" x="8251825" y="2768600"/>
          <p14:tracePt t="37968" x="8259763" y="2830513"/>
          <p14:tracePt t="37988" x="8296275" y="2946400"/>
          <p14:tracePt t="38008" x="8323263" y="3027363"/>
          <p14:tracePt t="38028" x="8385175" y="3152775"/>
          <p14:tracePt t="38048" x="8439150" y="3251200"/>
          <p14:tracePt t="38068" x="8537575" y="3411538"/>
          <p14:tracePt t="38088" x="8599488" y="3500438"/>
          <p14:tracePt t="38108" x="8724900" y="3616325"/>
          <p14:tracePt t="38128" x="8804275" y="3679825"/>
          <p14:tracePt t="38130" x="8848725" y="3697288"/>
          <p14:tracePt t="38148" x="8956675" y="3751263"/>
          <p14:tracePt t="38168" x="9072563" y="3795713"/>
          <p14:tracePt t="38188" x="9188450" y="3840163"/>
          <p14:tracePt t="38208" x="9224963" y="3848100"/>
          <p14:tracePt t="38228" x="9296400" y="3830638"/>
          <p14:tracePt t="38248" x="9331325" y="3822700"/>
          <p14:tracePt t="38268" x="9402763" y="3786188"/>
          <p14:tracePt t="38289" x="9429750" y="3776663"/>
          <p14:tracePt t="38309" x="9447213" y="3741738"/>
          <p14:tracePt t="38329" x="9456738" y="3714750"/>
          <p14:tracePt t="38349" x="9456738" y="3687763"/>
          <p14:tracePt t="38369" x="9456738" y="3660775"/>
          <p14:tracePt t="38389" x="9466263" y="3633788"/>
          <p14:tracePt t="38409" x="9466263" y="3616325"/>
          <p14:tracePt t="38429" x="9466263" y="3589338"/>
          <p14:tracePt t="38449" x="9466263" y="3571875"/>
          <p14:tracePt t="38469" x="9466263" y="3527425"/>
          <p14:tracePt t="38489" x="9447213" y="3500438"/>
          <p14:tracePt t="38509" x="9439275" y="3473450"/>
          <p14:tracePt t="38529" x="9429750" y="3455988"/>
          <p14:tracePt t="38569" x="9429750" y="3446463"/>
          <p14:tracePt t="44371" x="9412288" y="3446463"/>
          <p14:tracePt t="44378" x="9412288" y="3394075"/>
          <p14:tracePt t="44386" x="9394825" y="3330575"/>
          <p14:tracePt t="44395" x="9375775" y="3286125"/>
          <p14:tracePt t="44413" x="9348788" y="3197225"/>
          <p14:tracePt t="44433" x="9331325" y="3054350"/>
          <p14:tracePt t="44453" x="9296400" y="2884488"/>
          <p14:tracePt t="44473" x="9277350" y="2786063"/>
          <p14:tracePt t="44493" x="9259888" y="2724150"/>
          <p14:tracePt t="44513" x="9251950" y="2705100"/>
          <p14:tracePt t="44533" x="9251950" y="2679700"/>
          <p14:tracePt t="44553" x="9224963" y="2643188"/>
          <p14:tracePt t="44573" x="9197975" y="2581275"/>
          <p14:tracePt t="44593" x="9170988" y="2517775"/>
          <p14:tracePt t="44613" x="9117013" y="2411413"/>
          <p14:tracePt t="44633" x="9045575" y="2339975"/>
          <p14:tracePt t="44635" x="9010650" y="2295525"/>
          <p14:tracePt t="44653" x="8885238" y="2179638"/>
          <p14:tracePt t="44674" x="8759825" y="2044700"/>
          <p14:tracePt t="44694" x="8643938" y="1893888"/>
          <p14:tracePt t="44714" x="8643938" y="1874838"/>
          <p14:tracePt t="44754" x="8643938" y="1857375"/>
          <p14:tracePt t="44786" x="8643938" y="1847850"/>
          <p14:tracePt t="44875" x="8634413" y="1847850"/>
          <p14:tracePt t="44907" x="8626475" y="1847850"/>
          <p14:tracePt t="44923" x="8626475" y="1857375"/>
          <p14:tracePt t="44979" x="8626475" y="1866900"/>
          <p14:tracePt t="45010" x="8626475" y="1874838"/>
          <p14:tracePt t="45027" x="8643938" y="1911350"/>
          <p14:tracePt t="45034" x="8680450" y="1938338"/>
          <p14:tracePt t="45043" x="8724900" y="1982788"/>
          <p14:tracePt t="45054" x="8777288" y="2017713"/>
          <p14:tracePt t="45074" x="8858250" y="2089150"/>
          <p14:tracePt t="45094" x="8939213" y="2143125"/>
          <p14:tracePt t="45114" x="8947150" y="2160588"/>
          <p14:tracePt t="45275" x="8939213" y="2152650"/>
          <p14:tracePt t="45283" x="8939213" y="2143125"/>
          <p14:tracePt t="45294" x="8929688" y="2143125"/>
          <p14:tracePt t="45314" x="8929688" y="2125663"/>
          <p14:tracePt t="45334" x="8920163" y="2116138"/>
          <p14:tracePt t="45395" x="8912225" y="2108200"/>
          <p14:tracePt t="45411" x="8902700" y="2108200"/>
          <p14:tracePt t="45418" x="8902700" y="2098675"/>
          <p14:tracePt t="45434" x="8894763" y="2098675"/>
          <p14:tracePt t="45454" x="8875713" y="2098675"/>
          <p14:tracePt t="45474" x="8867775" y="2098675"/>
          <p14:tracePt t="45494" x="8858250" y="2098675"/>
          <p14:tracePt t="45514" x="8848725" y="2098675"/>
          <p14:tracePt t="47419" x="8840788" y="2098675"/>
          <p14:tracePt t="47435" x="8831263" y="2089150"/>
          <p14:tracePt t="47443" x="8831263" y="2081213"/>
          <p14:tracePt t="47456" x="8823325" y="2071688"/>
          <p14:tracePt t="47476" x="8813800" y="2062163"/>
          <p14:tracePt t="47496" x="8786813" y="2044700"/>
          <p14:tracePt t="47755" x="8777288" y="2044700"/>
          <p14:tracePt t="47779" x="8786813" y="2036763"/>
          <p14:tracePt t="47795" x="8804275" y="2027238"/>
          <p14:tracePt t="47803" x="8813800" y="2027238"/>
          <p14:tracePt t="47816" x="8840788" y="2027238"/>
          <p14:tracePt t="47836" x="8912225" y="2027238"/>
          <p14:tracePt t="47856" x="8974138" y="2027238"/>
          <p14:tracePt t="47876" x="9037638" y="2027238"/>
          <p14:tracePt t="47896" x="9045575" y="2027238"/>
          <p14:tracePt t="48067" x="9037638" y="2027238"/>
          <p14:tracePt t="48075" x="9028113" y="2027238"/>
          <p14:tracePt t="48083" x="9001125" y="2027238"/>
          <p14:tracePt t="48096" x="8983663" y="2027238"/>
          <p14:tracePt t="48116" x="8912225" y="2027238"/>
          <p14:tracePt t="48136" x="8848725" y="2027238"/>
          <p14:tracePt t="48156" x="8769350" y="2027238"/>
          <p14:tracePt t="48176" x="8742363" y="2027238"/>
          <p14:tracePt t="48196" x="8715375" y="2027238"/>
          <p14:tracePt t="48216" x="8705850" y="2027238"/>
          <p14:tracePt t="48236" x="8697913" y="2027238"/>
          <p14:tracePt t="48276" x="8680450" y="2027238"/>
          <p14:tracePt t="48296" x="8661400" y="2027238"/>
          <p14:tracePt t="48316" x="8634413" y="2027238"/>
          <p14:tracePt t="48475" x="8643938" y="2027238"/>
          <p14:tracePt t="48483" x="8661400" y="2027238"/>
          <p14:tracePt t="48497" x="8680450" y="2027238"/>
          <p14:tracePt t="48517" x="8769350" y="2027238"/>
          <p14:tracePt t="48537" x="8831263" y="2027238"/>
          <p14:tracePt t="48557" x="8875713" y="2027238"/>
          <p14:tracePt t="48577" x="8894763" y="2027238"/>
          <p14:tracePt t="49203" x="8885238" y="2027238"/>
          <p14:tracePt t="49211" x="8867775" y="2027238"/>
          <p14:tracePt t="49219" x="8840788" y="2027238"/>
          <p14:tracePt t="49237" x="8823325" y="2027238"/>
          <p14:tracePt t="49257" x="8796338" y="2027238"/>
          <p14:tracePt t="49277" x="8786813" y="2027238"/>
          <p14:tracePt t="49297" x="8777288" y="2027238"/>
          <p14:tracePt t="49317" x="8759825" y="2027238"/>
          <p14:tracePt t="49337" x="8751888" y="2027238"/>
          <p14:tracePt t="49357" x="8715375" y="2036763"/>
          <p14:tracePt t="49377" x="8697913" y="2036763"/>
          <p14:tracePt t="49397" x="8688388" y="2036763"/>
          <p14:tracePt t="49475" x="8680450" y="2036763"/>
          <p14:tracePt t="49611" x="8688388" y="2036763"/>
          <p14:tracePt t="49619" x="8697913" y="2036763"/>
          <p14:tracePt t="49627" x="8705850" y="2036763"/>
          <p14:tracePt t="49643" x="8715375" y="2036763"/>
          <p14:tracePt t="49659" x="8732838" y="2036763"/>
          <p14:tracePt t="49677" x="8742363" y="2036763"/>
          <p14:tracePt t="49707" x="8751888" y="2036763"/>
          <p14:tracePt t="50403" x="8759825" y="2044700"/>
          <p14:tracePt t="50419" x="8759825" y="2054225"/>
          <p14:tracePt t="50435" x="8759825" y="2062163"/>
          <p14:tracePt t="50443" x="8751888" y="2071688"/>
          <p14:tracePt t="50467" x="8742363" y="2089150"/>
          <p14:tracePt t="50523" x="8732838" y="2098675"/>
          <p14:tracePt t="51011" x="8724900" y="2098675"/>
          <p14:tracePt t="51035" x="8715375" y="2098675"/>
          <p14:tracePt t="51604" x="8715375" y="2089150"/>
          <p14:tracePt t="51611" x="8705850" y="2071688"/>
          <p14:tracePt t="51619" x="8697913" y="2071688"/>
          <p14:tracePt t="51639" x="8697913" y="2062163"/>
          <p14:tracePt t="51659" x="8680450" y="2036763"/>
          <p14:tracePt t="53668" x="8670925" y="2036763"/>
          <p14:tracePt t="53684" x="8670925" y="2044700"/>
          <p14:tracePt t="53852" x="8680450" y="2054225"/>
          <p14:tracePt t="53860" x="8688388" y="2054225"/>
          <p14:tracePt t="53924" x="8697913" y="2054225"/>
          <p14:tracePt t="53948" x="8705850" y="2054225"/>
          <p14:tracePt t="53956" x="8715375" y="2054225"/>
          <p14:tracePt t="53963" x="8724900" y="2054225"/>
          <p14:tracePt t="53981" x="8732838" y="2054225"/>
          <p14:tracePt t="54001" x="8742363" y="2054225"/>
          <p14:tracePt t="54021" x="8759825" y="2054225"/>
          <p14:tracePt t="54041" x="8769350" y="2054225"/>
          <p14:tracePt t="54061" x="8804275" y="2054225"/>
          <p14:tracePt t="54081" x="8823325" y="2054225"/>
          <p14:tracePt t="54101" x="8831263" y="2054225"/>
          <p14:tracePt t="54156" x="8840788" y="2054225"/>
          <p14:tracePt t="54164" x="8858250" y="2054225"/>
          <p14:tracePt t="54181" x="8885238" y="2054225"/>
          <p14:tracePt t="54201" x="8929688" y="2054225"/>
          <p14:tracePt t="54221" x="8956675" y="2054225"/>
          <p14:tracePt t="54261" x="8966200" y="2054225"/>
          <p14:tracePt t="56068" x="8966200" y="2062163"/>
          <p14:tracePt t="56076" x="8966200" y="2089150"/>
          <p14:tracePt t="56084" x="8966200" y="2125663"/>
          <p14:tracePt t="56102" x="8966200" y="2197100"/>
          <p14:tracePt t="56122" x="8966200" y="2268538"/>
          <p14:tracePt t="56124" x="8966200" y="2322513"/>
          <p14:tracePt t="56143" x="8966200" y="2393950"/>
          <p14:tracePt t="56163" x="8966200" y="2473325"/>
          <p14:tracePt t="56183" x="8956675" y="2608263"/>
          <p14:tracePt t="56203" x="8947150" y="2670175"/>
          <p14:tracePt t="56223" x="8894763" y="2786063"/>
          <p14:tracePt t="56243" x="8858250" y="2894013"/>
          <p14:tracePt t="56263" x="8769350" y="3054350"/>
          <p14:tracePt t="56283" x="8715375" y="3133725"/>
          <p14:tracePt t="56303" x="8661400" y="3232150"/>
          <p14:tracePt t="56323" x="8643938" y="3286125"/>
          <p14:tracePt t="56343" x="8616950" y="3348038"/>
          <p14:tracePt t="56363" x="8582025" y="3411538"/>
          <p14:tracePt t="56383" x="8501063" y="3589338"/>
          <p14:tracePt t="56403" x="8439150" y="3697288"/>
          <p14:tracePt t="56423" x="8348663" y="3867150"/>
          <p14:tracePt t="56443" x="8313738" y="3946525"/>
          <p14:tracePt t="56463" x="8259763" y="4044950"/>
          <p14:tracePt t="56483" x="8232775" y="4098925"/>
          <p14:tracePt t="56503" x="8205788" y="4152900"/>
          <p14:tracePt t="56523" x="8197850" y="4170363"/>
          <p14:tracePt t="56543" x="8197850" y="4179888"/>
          <p14:tracePt t="56563" x="8188325" y="4187825"/>
          <p14:tracePt t="56588" x="8180388" y="4187825"/>
          <p14:tracePt t="56603" x="8161338" y="4187825"/>
          <p14:tracePt t="56623" x="8108950" y="4197350"/>
          <p14:tracePt t="56643" x="8081963" y="4197350"/>
          <p14:tracePt t="56663" x="8045450" y="4197350"/>
          <p14:tracePt t="56683" x="8010525" y="4197350"/>
          <p14:tracePt t="56703" x="7966075" y="4197350"/>
          <p14:tracePt t="56723" x="7956550" y="4187825"/>
          <p14:tracePt t="56743" x="7939088" y="4170363"/>
          <p14:tracePt t="56763" x="7929563" y="4160838"/>
          <p14:tracePt t="56783" x="7920038" y="4125913"/>
          <p14:tracePt t="56803" x="7902575" y="4098925"/>
          <p14:tracePt t="56823" x="7885113" y="4071938"/>
          <p14:tracePt t="56843" x="7885113" y="4054475"/>
          <p14:tracePt t="56863" x="7875588" y="4044950"/>
          <p14:tracePt t="56883" x="7867650" y="4037013"/>
          <p14:tracePt t="56903" x="7858125" y="4027488"/>
          <p14:tracePt t="56940" x="7848600" y="4027488"/>
          <p14:tracePt t="56964" x="7840663" y="4017963"/>
          <p14:tracePt t="56988" x="7831138" y="4010025"/>
          <p14:tracePt t="57012" x="7823200" y="4010025"/>
          <p14:tracePt t="57020" x="7813675" y="4000500"/>
          <p14:tracePt t="57028" x="7804150" y="4000500"/>
          <p14:tracePt t="57043" x="7796213" y="3990975"/>
          <p14:tracePt t="57063" x="7777163" y="3990975"/>
          <p14:tracePt t="57083" x="7769225" y="3990975"/>
          <p14:tracePt t="57103" x="7732713" y="3983038"/>
          <p14:tracePt t="57123" x="7724775" y="3983038"/>
          <p14:tracePt t="57143" x="7715250" y="3983038"/>
          <p14:tracePt t="58676" x="7705725" y="3983038"/>
          <p14:tracePt t="58684" x="7697788" y="3983038"/>
          <p14:tracePt t="58692" x="7688263" y="3983038"/>
          <p14:tracePt t="58704" x="7680325" y="3973513"/>
          <p14:tracePt t="58724" x="7697788" y="3938588"/>
          <p14:tracePt t="58745" x="7705725" y="3911600"/>
          <p14:tracePt t="58765" x="7715250" y="3902075"/>
          <p14:tracePt t="58785" x="7724775" y="3902075"/>
          <p14:tracePt t="58805" x="7732713" y="3884613"/>
          <p14:tracePt t="58908" x="7742238" y="3884613"/>
          <p14:tracePt t="58916" x="7742238" y="3875088"/>
          <p14:tracePt t="58932" x="7751763" y="3875088"/>
          <p14:tracePt t="58948" x="7759700" y="3875088"/>
          <p14:tracePt t="58965" x="7769225" y="3867150"/>
          <p14:tracePt t="58988" x="7777163" y="3857625"/>
          <p14:tracePt t="59005" x="7796213" y="3857625"/>
          <p14:tracePt t="59025" x="7831138" y="3857625"/>
          <p14:tracePt t="59045" x="7875588" y="3857625"/>
          <p14:tracePt t="59065" x="7902575" y="3857625"/>
          <p14:tracePt t="59085" x="7929563" y="3857625"/>
          <p14:tracePt t="59105" x="7956550" y="3857625"/>
          <p14:tracePt t="59125" x="7983538" y="3822700"/>
          <p14:tracePt t="59145" x="7991475" y="3803650"/>
          <p14:tracePt t="59165" x="8001000" y="3768725"/>
          <p14:tracePt t="59185" x="8001000" y="3741738"/>
          <p14:tracePt t="59205" x="8001000" y="3697288"/>
          <p14:tracePt t="59225" x="8001000" y="3679825"/>
          <p14:tracePt t="59245" x="8001000" y="3660775"/>
          <p14:tracePt t="59265" x="8001000" y="3652838"/>
          <p14:tracePt t="59285" x="8001000" y="3643313"/>
          <p14:tracePt t="59305" x="8001000" y="3633788"/>
          <p14:tracePt t="59325" x="8001000" y="3625850"/>
          <p14:tracePt t="61924" x="8001000" y="3633788"/>
          <p14:tracePt t="61932" x="7991475" y="3660775"/>
          <p14:tracePt t="61947" x="7983538" y="3679825"/>
          <p14:tracePt t="61967" x="7966075" y="3732213"/>
          <p14:tracePt t="61987" x="7956550" y="3759200"/>
          <p14:tracePt t="62007" x="7920038" y="3795713"/>
          <p14:tracePt t="62027" x="7894638" y="3830638"/>
          <p14:tracePt t="62047" x="7831138" y="3884613"/>
          <p14:tracePt t="62067" x="7777163" y="3929063"/>
          <p14:tracePt t="62087" x="7697788" y="3973513"/>
          <p14:tracePt t="62107" x="7643813" y="3990975"/>
          <p14:tracePt t="62127" x="7572375" y="4017963"/>
          <p14:tracePt t="62147" x="7527925" y="4027488"/>
          <p14:tracePt t="62167" x="7429500" y="4054475"/>
          <p14:tracePt t="62187" x="7358063" y="4071938"/>
          <p14:tracePt t="62207" x="7224713" y="4098925"/>
          <p14:tracePt t="62227" x="7161213" y="4116388"/>
          <p14:tracePt t="62247" x="7089775" y="4125913"/>
          <p14:tracePt t="62267" x="7054850" y="4133850"/>
          <p14:tracePt t="62287" x="7027863" y="4133850"/>
          <p14:tracePt t="62307" x="7000875" y="4143375"/>
          <p14:tracePt t="62327" x="6983413" y="4143375"/>
          <p14:tracePt t="62347" x="6973888" y="4143375"/>
          <p14:tracePt t="62367" x="6946900" y="4143375"/>
          <p14:tracePt t="62387" x="6919913" y="4143375"/>
          <p14:tracePt t="62407" x="6867525" y="4143375"/>
          <p14:tracePt t="62427" x="6831013" y="4143375"/>
          <p14:tracePt t="62447" x="6796088" y="4143375"/>
          <p14:tracePt t="62467" x="6786563" y="4143375"/>
          <p14:tracePt t="62507" x="6777038" y="4143375"/>
          <p14:tracePt t="62532" x="6769100" y="4143375"/>
          <p14:tracePt t="62556" x="6769100" y="4133850"/>
          <p14:tracePt t="62567" x="6759575" y="4133850"/>
          <p14:tracePt t="62588" x="6759575" y="4116388"/>
          <p14:tracePt t="62608" x="6742113" y="4098925"/>
          <p14:tracePt t="62628" x="6742113" y="4089400"/>
          <p14:tracePt t="62629" x="6742113" y="4081463"/>
          <p14:tracePt t="62653" x="6732588" y="4081463"/>
          <p14:tracePt t="62669" x="6732588" y="4071938"/>
          <p14:tracePt t="63061" x="6732588" y="4062413"/>
          <p14:tracePt t="67197" x="6715125" y="4062413"/>
          <p14:tracePt t="67205" x="6705600" y="4071938"/>
          <p14:tracePt t="67221" x="6697663" y="4071938"/>
          <p14:tracePt t="67237" x="6688138" y="4071938"/>
          <p14:tracePt t="67261" x="6680200" y="4071938"/>
          <p14:tracePt t="67271" x="6670675" y="4071938"/>
          <p14:tracePt t="67291" x="6661150" y="4054475"/>
          <p14:tracePt t="67311" x="6643688" y="4027488"/>
          <p14:tracePt t="67331" x="6616700" y="4000500"/>
          <p14:tracePt t="67351" x="6608763" y="3973513"/>
          <p14:tracePt t="67371" x="6589713" y="3946525"/>
          <p14:tracePt t="67391" x="6589713" y="3929063"/>
          <p14:tracePt t="67411" x="6589713" y="3919538"/>
          <p14:tracePt t="67431" x="6589713" y="3902075"/>
          <p14:tracePt t="67451" x="6589713" y="3894138"/>
          <p14:tracePt t="67471" x="6589713" y="3884613"/>
          <p14:tracePt t="67491" x="6589713" y="3867150"/>
          <p14:tracePt t="67511" x="6599238" y="3848100"/>
          <p14:tracePt t="67531" x="6608763" y="3848100"/>
          <p14:tracePt t="67717" x="6626225" y="3848100"/>
          <p14:tracePt t="67725" x="6634163" y="3857625"/>
          <p14:tracePt t="67733" x="6643688" y="3867150"/>
          <p14:tracePt t="67752" x="6661150" y="3884613"/>
          <p14:tracePt t="67772" x="6670675" y="3902075"/>
          <p14:tracePt t="67792" x="6680200" y="3902075"/>
          <p14:tracePt t="68069" x="6680200" y="3911600"/>
          <p14:tracePt t="68077" x="6697663" y="3919538"/>
          <p14:tracePt t="68093" x="6705600" y="3929063"/>
          <p14:tracePt t="68117" x="6724650" y="3929063"/>
          <p14:tracePt t="68141" x="6724650" y="3938588"/>
          <p14:tracePt t="69166" x="6732588" y="3965575"/>
          <p14:tracePt t="69173" x="6742113" y="4000500"/>
          <p14:tracePt t="69181" x="6751638" y="4054475"/>
          <p14:tracePt t="69193" x="6759575" y="4098925"/>
          <p14:tracePt t="69213" x="6796088" y="4313238"/>
          <p14:tracePt t="69233" x="6804025" y="4473575"/>
          <p14:tracePt t="69253" x="6840538" y="4732338"/>
          <p14:tracePt t="69273" x="6858000" y="4867275"/>
          <p14:tracePt t="69293" x="6884988" y="5000625"/>
          <p14:tracePt t="69313" x="6884988" y="5062538"/>
          <p14:tracePt t="69333" x="6884988" y="5180013"/>
          <p14:tracePt t="69353" x="6884988" y="5286375"/>
          <p14:tracePt t="69373" x="6884988" y="5473700"/>
          <p14:tracePt t="69393" x="6884988" y="5554663"/>
          <p14:tracePt t="69413" x="6884988" y="5589588"/>
          <p14:tracePt t="69461" x="6884988" y="5599113"/>
          <p14:tracePt t="69473" x="6884988" y="5608638"/>
          <p14:tracePt t="69493" x="6875463" y="5634038"/>
          <p14:tracePt t="69513" x="6875463" y="5643563"/>
          <p14:tracePt t="69598" x="6867525" y="5626100"/>
          <p14:tracePt t="69605" x="6848475" y="5599113"/>
          <p14:tracePt t="69613" x="6848475" y="5572125"/>
          <p14:tracePt t="69633" x="6831013" y="5500688"/>
          <p14:tracePt t="69653" x="6831013" y="5438775"/>
          <p14:tracePt t="69673" x="6831013" y="5402263"/>
          <p14:tracePt t="69693" x="6831013" y="5375275"/>
          <p14:tracePt t="69713" x="6831013" y="5367338"/>
          <p14:tracePt t="69733" x="6831013" y="5348288"/>
          <p14:tracePt t="69753" x="6831013" y="5340350"/>
          <p14:tracePt t="69773" x="6831013" y="5313363"/>
          <p14:tracePt t="69793" x="6831013" y="5286375"/>
          <p14:tracePt t="69813" x="6831013" y="5251450"/>
          <p14:tracePt t="69833" x="6840538" y="5214938"/>
          <p14:tracePt t="69853" x="6848475" y="5205413"/>
          <p14:tracePt t="69873" x="6848475" y="5197475"/>
          <p14:tracePt t="69893" x="6848475" y="5187950"/>
          <p14:tracePt t="70038" x="6848475" y="5180013"/>
          <p14:tracePt t="70045" x="6848475" y="5160963"/>
          <p14:tracePt t="70053" x="6831013" y="5143500"/>
          <p14:tracePt t="70073" x="6804025" y="5072063"/>
          <p14:tracePt t="70093" x="6759575" y="4956175"/>
          <p14:tracePt t="70113" x="6732588" y="4911725"/>
          <p14:tracePt t="70133" x="6732588" y="4902200"/>
          <p14:tracePt t="70238" x="6732588" y="4911725"/>
          <p14:tracePt t="70245" x="6732588" y="4919663"/>
          <p14:tracePt t="70254" x="6732588" y="4938713"/>
          <p14:tracePt t="70274" x="6732588" y="4991100"/>
          <p14:tracePt t="70294" x="6724650" y="5045075"/>
          <p14:tracePt t="70314" x="6715125" y="5062538"/>
          <p14:tracePt t="70461" x="6715125" y="5072063"/>
          <p14:tracePt t="70510" x="6697663" y="5072063"/>
          <p14:tracePt t="70517" x="6680200" y="5072063"/>
          <p14:tracePt t="70526" x="6661150" y="5062538"/>
          <p14:tracePt t="70534" x="6653213" y="5054600"/>
          <p14:tracePt t="70554" x="6626225" y="5045075"/>
          <p14:tracePt t="70574" x="6616700" y="5045075"/>
          <p14:tracePt t="70685" x="6626225" y="5054600"/>
          <p14:tracePt t="70694" x="6634163" y="5054600"/>
          <p14:tracePt t="70701" x="6653213" y="5054600"/>
          <p14:tracePt t="70714" x="6661150" y="5062538"/>
          <p14:tracePt t="70734" x="6697663" y="5072063"/>
          <p14:tracePt t="70754" x="6724650" y="5072063"/>
          <p14:tracePt t="70774" x="6769100" y="5072063"/>
          <p14:tracePt t="70794" x="6786563" y="5072063"/>
          <p14:tracePt t="70814" x="6796088" y="5072063"/>
          <p14:tracePt t="70854" x="6813550" y="5072063"/>
          <p14:tracePt t="70874" x="6840538" y="5072063"/>
          <p14:tracePt t="70894" x="6867525" y="5072063"/>
          <p14:tracePt t="71046" x="6858000" y="5072063"/>
          <p14:tracePt t="71061" x="6840538" y="5072063"/>
          <p14:tracePt t="71069" x="6831013" y="5072063"/>
          <p14:tracePt t="71078" x="6823075" y="5072063"/>
          <p14:tracePt t="71094" x="6813550" y="5072063"/>
          <p14:tracePt t="71114" x="6804025" y="5072063"/>
          <p14:tracePt t="71198" x="6796088" y="5072063"/>
          <p14:tracePt t="71614" x="6777038" y="5089525"/>
          <p14:tracePt t="71622" x="6751638" y="5099050"/>
          <p14:tracePt t="71635" x="6732588" y="5108575"/>
          <p14:tracePt t="71655" x="6653213" y="5116513"/>
          <p14:tracePt t="71675" x="6554788" y="5116513"/>
          <p14:tracePt t="71695" x="6367463" y="5108575"/>
          <p14:tracePt t="71715" x="6215063" y="5045075"/>
          <p14:tracePt t="71735" x="5973763" y="4956175"/>
          <p14:tracePt t="71755" x="5848350" y="4875213"/>
          <p14:tracePt t="71775" x="5705475" y="4786313"/>
          <p14:tracePt t="71795" x="5634038" y="4714875"/>
          <p14:tracePt t="71815" x="5527675" y="4589463"/>
          <p14:tracePt t="71835" x="5483225" y="4510088"/>
          <p14:tracePt t="71855" x="5402263" y="4394200"/>
          <p14:tracePt t="71875" x="5394325" y="4313238"/>
          <p14:tracePt t="71895" x="5357813" y="4205288"/>
          <p14:tracePt t="71915" x="5357813" y="4160838"/>
          <p14:tracePt t="71935" x="5357813" y="4044950"/>
          <p14:tracePt t="71955" x="5357813" y="4000500"/>
          <p14:tracePt t="71975" x="5375275" y="3938588"/>
          <p14:tracePt t="71995" x="5394325" y="3902075"/>
          <p14:tracePt t="72015" x="5411788" y="3884613"/>
          <p14:tracePt t="72035" x="5419725" y="3875088"/>
          <p14:tracePt t="72055" x="5446713" y="3875088"/>
          <p14:tracePt t="72075" x="5483225" y="3875088"/>
          <p14:tracePt t="72095" x="5537200" y="3875088"/>
          <p14:tracePt t="72115" x="5581650" y="3875088"/>
          <p14:tracePt t="72135" x="5616575" y="3875088"/>
          <p14:tracePt t="72155" x="5653088" y="3884613"/>
          <p14:tracePt t="72175" x="5688013" y="3902075"/>
          <p14:tracePt t="72195" x="5705475" y="3902075"/>
          <p14:tracePt t="72215" x="5715000" y="3902075"/>
          <p14:tracePt t="72326" x="5724525" y="3902075"/>
          <p14:tracePt t="72334" x="5724525" y="3911600"/>
          <p14:tracePt t="72350" x="5705475" y="3911600"/>
          <p14:tracePt t="72357" x="5697538" y="3919538"/>
          <p14:tracePt t="72375" x="5680075" y="3919538"/>
          <p14:tracePt t="72395" x="5653088" y="3929063"/>
          <p14:tracePt t="72415" x="5616575" y="3938588"/>
          <p14:tracePt t="72455" x="5608638" y="3938588"/>
          <p14:tracePt t="72526" x="5599113" y="3938588"/>
          <p14:tracePt t="74366" x="5589588" y="3938588"/>
          <p14:tracePt t="74374" x="5581650" y="3938588"/>
          <p14:tracePt t="75262" x="5581650" y="3956050"/>
          <p14:tracePt t="75270" x="5581650" y="3983038"/>
          <p14:tracePt t="75278" x="5581650" y="4017963"/>
          <p14:tracePt t="75297" x="5581650" y="4089400"/>
          <p14:tracePt t="75318" x="5581650" y="4179888"/>
          <p14:tracePt t="75337" x="5581650" y="4241800"/>
          <p14:tracePt t="75358" x="5581650" y="4340225"/>
          <p14:tracePt t="75378" x="5581650" y="4394200"/>
          <p14:tracePt t="75398" x="5562600" y="4465638"/>
          <p14:tracePt t="75418" x="5554663" y="4527550"/>
          <p14:tracePt t="75438" x="5537200" y="4652963"/>
          <p14:tracePt t="75458" x="5510213" y="4751388"/>
          <p14:tracePt t="75478" x="5483225" y="4867275"/>
          <p14:tracePt t="75498" x="5446713" y="4938713"/>
          <p14:tracePt t="75518" x="5394325" y="5010150"/>
          <p14:tracePt t="75538" x="5357813" y="5037138"/>
          <p14:tracePt t="75558" x="5224463" y="5089525"/>
          <p14:tracePt t="75578" x="5143500" y="5143500"/>
          <p14:tracePt t="75598" x="5010150" y="5187950"/>
          <p14:tracePt t="75618" x="4946650" y="5205413"/>
          <p14:tracePt t="75638" x="4875213" y="5224463"/>
          <p14:tracePt t="75658" x="4840288" y="5232400"/>
          <p14:tracePt t="75678" x="4803775" y="5241925"/>
          <p14:tracePt t="75698" x="4768850" y="5241925"/>
          <p14:tracePt t="75718" x="4687888" y="5241925"/>
          <p14:tracePt t="75738" x="4643438" y="5241925"/>
          <p14:tracePt t="75758" x="4572000" y="5241925"/>
          <p14:tracePt t="75778" x="4537075" y="5241925"/>
          <p14:tracePt t="75798" x="4527550" y="5241925"/>
          <p14:tracePt t="75818" x="4518025" y="5241925"/>
          <p14:tracePt t="80303" x="4510088" y="5276850"/>
          <p14:tracePt t="80310" x="4500563" y="5322888"/>
          <p14:tracePt t="80321" x="4483100" y="5357813"/>
          <p14:tracePt t="80341" x="4446588" y="5429250"/>
          <p14:tracePt t="80361" x="4411663" y="5500688"/>
          <p14:tracePt t="80381" x="4394200" y="5527675"/>
          <p14:tracePt t="80401" x="4384675" y="5537200"/>
          <p14:tracePt t="80439" x="4375150" y="5545138"/>
          <p14:tracePt t="80463" x="4367213" y="5554663"/>
          <p14:tracePt t="80487" x="4357688" y="5554663"/>
          <p14:tracePt t="80495" x="4340225" y="5562600"/>
          <p14:tracePt t="80518" x="4330700" y="5562600"/>
          <p14:tracePt t="80527" x="4322763" y="5562600"/>
          <p14:tracePt t="80542" x="4313238" y="5562600"/>
          <p14:tracePt t="80562" x="4286250" y="5562600"/>
          <p14:tracePt t="80582" x="4241800" y="5562600"/>
          <p14:tracePt t="80602" x="4143375" y="5562600"/>
          <p14:tracePt t="80622" x="4062413" y="5572125"/>
          <p14:tracePt t="80623" x="4017963" y="5581650"/>
          <p14:tracePt t="80642" x="3956050" y="5589588"/>
          <p14:tracePt t="80662" x="3919538" y="5589588"/>
          <p14:tracePt t="80682" x="3884613" y="5589588"/>
          <p14:tracePt t="80722" x="3867150" y="5581650"/>
          <p14:tracePt t="80742" x="3857625" y="5581650"/>
          <p14:tracePt t="80762" x="3848100" y="5572125"/>
          <p14:tracePt t="80782" x="3840163" y="5562600"/>
          <p14:tracePt t="80802" x="3803650" y="5545138"/>
          <p14:tracePt t="80822" x="3795713" y="5537200"/>
          <p14:tracePt t="80842" x="3776663" y="5537200"/>
          <p14:tracePt t="80862" x="3768725" y="5537200"/>
          <p14:tracePt t="80903" x="3759200" y="5537200"/>
          <p14:tracePt t="80922" x="3751263" y="5527675"/>
          <p14:tracePt t="80942" x="3741738" y="5518150"/>
          <p14:tracePt t="80982" x="3732213" y="5518150"/>
          <p14:tracePt t="81015" x="3724275" y="5518150"/>
          <p14:tracePt t="81039" x="3714750" y="5518150"/>
          <p14:tracePt t="81047" x="3705225" y="5518150"/>
          <p14:tracePt t="81375" x="3697288" y="5510213"/>
          <p14:tracePt t="81391" x="3697288" y="5500688"/>
          <p14:tracePt t="81399" x="3687763" y="5500688"/>
          <p14:tracePt t="81415" x="3687763" y="5491163"/>
          <p14:tracePt t="81431" x="3687763" y="5483225"/>
          <p14:tracePt t="81463" x="3679825" y="5483225"/>
          <p14:tracePt t="81503" x="3670300" y="5473700"/>
          <p14:tracePt t="82727" x="3679825" y="5491163"/>
          <p14:tracePt t="82799" x="3679825" y="5500688"/>
          <p14:tracePt t="82855" x="3679825" y="5510213"/>
          <p14:tracePt t="82871" x="3679825" y="5518150"/>
          <p14:tracePt t="82879" x="3679825" y="5527675"/>
          <p14:tracePt t="82887" x="3679825" y="5545138"/>
          <p14:tracePt t="82903" x="3679825" y="5554663"/>
          <p14:tracePt t="82923" x="3679825" y="5581650"/>
          <p14:tracePt t="82943" x="3679825" y="5616575"/>
          <p14:tracePt t="82963" x="3687763" y="5661025"/>
          <p14:tracePt t="82983" x="3687763" y="5715000"/>
          <p14:tracePt t="83003" x="3697288" y="5724525"/>
          <p14:tracePt t="83023" x="3705225" y="5759450"/>
          <p14:tracePt t="83044" x="3705225" y="5768975"/>
          <p14:tracePt t="83064" x="3705225" y="5795963"/>
          <p14:tracePt t="83084" x="3705225" y="5803900"/>
          <p14:tracePt t="83124" x="3714750" y="5813425"/>
          <p14:tracePt t="83287" x="3714750" y="5803900"/>
          <p14:tracePt t="83295" x="3714750" y="5786438"/>
          <p14:tracePt t="83304" x="3714750" y="5768975"/>
          <p14:tracePt t="83324" x="3714750" y="5732463"/>
          <p14:tracePt t="83344" x="3714750" y="5670550"/>
          <p14:tracePt t="83364" x="3714750" y="5634038"/>
          <p14:tracePt t="83384" x="3714750" y="5599113"/>
          <p14:tracePt t="83404" x="3714750" y="5581650"/>
          <p14:tracePt t="83424" x="3714750" y="5545138"/>
          <p14:tracePt t="83444" x="3705225" y="5518150"/>
          <p14:tracePt t="83464" x="3687763" y="5491163"/>
          <p14:tracePt t="83484" x="3687763" y="5465763"/>
          <p14:tracePt t="83504" x="3679825" y="5446713"/>
          <p14:tracePt t="83544" x="3679825" y="5429250"/>
          <p14:tracePt t="83679" x="3670300" y="5419725"/>
          <p14:tracePt t="83695" x="3660775" y="5419725"/>
          <p14:tracePt t="83711" x="3643313" y="5419725"/>
          <p14:tracePt t="83719" x="3633788" y="5419725"/>
          <p14:tracePt t="83727" x="3625850" y="5419725"/>
          <p14:tracePt t="83744" x="3571875" y="5419725"/>
          <p14:tracePt t="83764" x="3473450" y="5429250"/>
          <p14:tracePt t="83784" x="3367088" y="5446713"/>
          <p14:tracePt t="83804" x="3348038" y="5446713"/>
          <p14:tracePt t="83824" x="3340100" y="5446713"/>
          <p14:tracePt t="83895" x="3340100" y="5456238"/>
          <p14:tracePt t="83911" x="3348038" y="5456238"/>
          <p14:tracePt t="83919" x="3375025" y="5465763"/>
          <p14:tracePt t="83927" x="3394075" y="5465763"/>
          <p14:tracePt t="83944" x="3446463" y="5465763"/>
          <p14:tracePt t="83964" x="3509963" y="5465763"/>
          <p14:tracePt t="83984" x="3589338" y="5465763"/>
          <p14:tracePt t="84004" x="3616325" y="5456238"/>
          <p14:tracePt t="84024" x="3633788" y="5456238"/>
          <p14:tracePt t="84064" x="3652838" y="5456238"/>
          <p14:tracePt t="84084" x="3670300" y="5456238"/>
          <p14:tracePt t="84104" x="3705225" y="5456238"/>
          <p14:tracePt t="84124" x="3732213" y="5446713"/>
          <p14:tracePt t="84144" x="3768725" y="5446713"/>
          <p14:tracePt t="84164" x="3776663" y="5446713"/>
          <p14:tracePt t="84215" x="3786188" y="5446713"/>
          <p14:tracePt t="84295" x="3795713" y="5438775"/>
          <p14:tracePt t="84335" x="3786188" y="5429250"/>
          <p14:tracePt t="84351" x="3776663" y="5429250"/>
          <p14:tracePt t="84367" x="3768725" y="5429250"/>
          <p14:tracePt t="84383" x="3751263" y="5429250"/>
          <p14:tracePt t="84391" x="3741738" y="5429250"/>
          <p14:tracePt t="84405" x="3732213" y="5429250"/>
          <p14:tracePt t="84425" x="3679825" y="5429250"/>
          <p14:tracePt t="84445" x="3643313" y="5429250"/>
          <p14:tracePt t="84465" x="3625850" y="5429250"/>
          <p14:tracePt t="84485" x="3616325" y="5429250"/>
          <p14:tracePt t="84525" x="3608388" y="5429250"/>
          <p14:tracePt t="84545" x="3589338" y="5429250"/>
          <p14:tracePt t="84565" x="3554413" y="5429250"/>
          <p14:tracePt t="84585" x="3517900" y="5429250"/>
          <p14:tracePt t="84605" x="3490913" y="5429250"/>
          <p14:tracePt t="84625" x="3473450" y="5429250"/>
          <p14:tracePt t="84759" x="3482975" y="5429250"/>
          <p14:tracePt t="84767" x="3490913" y="5429250"/>
          <p14:tracePt t="84775" x="3509963" y="5429250"/>
          <p14:tracePt t="84785" x="3536950" y="5429250"/>
          <p14:tracePt t="84805" x="3608388" y="5429250"/>
          <p14:tracePt t="84825" x="3705225" y="5411788"/>
          <p14:tracePt t="84845" x="3751263" y="5402263"/>
          <p14:tracePt t="84865" x="3768725" y="5402263"/>
          <p14:tracePt t="84905" x="3776663" y="5394325"/>
          <p14:tracePt t="84959" x="3768725" y="5394325"/>
          <p14:tracePt t="84967" x="3751263" y="5394325"/>
          <p14:tracePt t="84983" x="3732213" y="5394325"/>
          <p14:tracePt t="84991" x="3705225" y="5394325"/>
          <p14:tracePt t="85005" x="3679825" y="5394325"/>
          <p14:tracePt t="85025" x="3608388" y="5394325"/>
          <p14:tracePt t="85045" x="3581400" y="5394325"/>
          <p14:tracePt t="85065" x="3554413" y="5394325"/>
          <p14:tracePt t="85183" x="3571875" y="5394325"/>
          <p14:tracePt t="85199" x="3581400" y="5402263"/>
          <p14:tracePt t="85207" x="3589338" y="5402263"/>
          <p14:tracePt t="85225" x="3625850" y="5438775"/>
          <p14:tracePt t="85245" x="3679825" y="5491163"/>
          <p14:tracePt t="85265" x="3768725" y="5634038"/>
          <p14:tracePt t="85285" x="3803650" y="5732463"/>
          <p14:tracePt t="85305" x="3867150" y="5848350"/>
          <p14:tracePt t="85325" x="3894138" y="5946775"/>
          <p14:tracePt t="85345" x="3911600" y="6089650"/>
          <p14:tracePt t="85365" x="3929063" y="6197600"/>
          <p14:tracePt t="85385" x="3965575" y="6313488"/>
          <p14:tracePt t="85405" x="3965575" y="6375400"/>
          <p14:tracePt t="85425" x="3965575" y="6473825"/>
          <p14:tracePt t="85445" x="3983038" y="6554788"/>
          <p14:tracePt t="85465" x="3983038" y="6643688"/>
          <p14:tracePt t="85485" x="3990975" y="6705600"/>
          <p14:tracePt t="85505" x="4017963" y="6813550"/>
          <p14:tracePt t="85525" x="4037013" y="6848475"/>
          <p14:tracePt t="85545" x="4071938" y="6848475"/>
          <p14:tracePt t="85585" x="4081463" y="6848475"/>
          <p14:tracePt t="85639" x="4062413" y="6848475"/>
          <p14:tracePt t="85647" x="4010025" y="6840538"/>
          <p14:tracePt t="85655" x="3973513" y="6823075"/>
          <p14:tracePt t="85666" x="3946525" y="6804025"/>
          <p14:tracePt t="85686" x="3867150" y="6777038"/>
          <p14:tracePt t="85706" x="3741738" y="6724650"/>
          <p14:tracePt t="85726" x="3660775" y="6697663"/>
          <p14:tracePt t="85746" x="3625850" y="6670675"/>
          <p14:tracePt t="85766" x="3616325" y="6670675"/>
          <p14:tracePt t="85786" x="3616325" y="6661150"/>
          <p14:tracePt t="85826" x="3589338" y="6653213"/>
          <p14:tracePt t="85846" x="3571875" y="6643688"/>
          <p14:tracePt t="85866" x="3554413" y="6634163"/>
          <p14:tracePt t="85886" x="3544888" y="6634163"/>
          <p14:tracePt t="85906" x="3536950" y="6634163"/>
          <p14:tracePt t="85926" x="3527425" y="6626225"/>
          <p14:tracePt t="85946" x="3517900" y="6626225"/>
          <p14:tracePt t="85966" x="3509963" y="6626225"/>
          <p14:tracePt t="86095" x="3517900" y="6626225"/>
          <p14:tracePt t="86103" x="3544888" y="6626225"/>
          <p14:tracePt t="86111" x="3562350" y="6634163"/>
          <p14:tracePt t="86126" x="3589338" y="6643688"/>
          <p14:tracePt t="86146" x="3687763" y="6661150"/>
          <p14:tracePt t="86166" x="3732213" y="6661150"/>
          <p14:tracePt t="86186" x="3768725" y="6670675"/>
          <p14:tracePt t="86206" x="3776663" y="6680200"/>
          <p14:tracePt t="86263" x="3786188" y="6680200"/>
          <p14:tracePt t="86279" x="3795713" y="6680200"/>
          <p14:tracePt t="86303" x="3803650" y="6680200"/>
          <p14:tracePt t="86311" x="3813175" y="6680200"/>
          <p14:tracePt t="86327" x="3822700" y="6680200"/>
          <p14:tracePt t="86375" x="3830638" y="6688138"/>
          <p14:tracePt t="86455" x="3822700" y="6688138"/>
          <p14:tracePt t="86463" x="3813175" y="6688138"/>
          <p14:tracePt t="86471" x="3803650" y="6688138"/>
          <p14:tracePt t="86486" x="3795713" y="6688138"/>
          <p14:tracePt t="86506" x="3741738" y="6688138"/>
          <p14:tracePt t="86526" x="3724275" y="6688138"/>
          <p14:tracePt t="86546" x="3697288" y="6688138"/>
          <p14:tracePt t="86586" x="3687763" y="6688138"/>
          <p14:tracePt t="86631" x="3697288" y="6688138"/>
          <p14:tracePt t="86647" x="3714750" y="6688138"/>
          <p14:tracePt t="86655" x="3724275" y="6688138"/>
          <p14:tracePt t="86666" x="3732213" y="6688138"/>
          <p14:tracePt t="86686" x="3751263" y="6688138"/>
          <p14:tracePt t="86706" x="3768725" y="6688138"/>
          <p14:tracePt t="86967" x="3776663" y="6688138"/>
          <p14:tracePt t="86983" x="3795713" y="6688138"/>
          <p14:tracePt t="86991" x="3822700" y="6688138"/>
          <p14:tracePt t="87007" x="3848100" y="6688138"/>
          <p14:tracePt t="87027" x="3983038" y="6670675"/>
          <p14:tracePt t="87047" x="4133850" y="6634163"/>
          <p14:tracePt t="87067" x="4197350" y="6599238"/>
          <p14:tracePt t="87087" x="4251325" y="6527800"/>
          <p14:tracePt t="87107" x="4286250" y="6473825"/>
          <p14:tracePt t="87127" x="4340225" y="6367463"/>
          <p14:tracePt t="87147" x="4384675" y="6286500"/>
          <p14:tracePt t="87167" x="4419600" y="6180138"/>
          <p14:tracePt t="87187" x="4419600" y="6116638"/>
          <p14:tracePt t="87207" x="4411663" y="5991225"/>
          <p14:tracePt t="87227" x="4375150" y="5929313"/>
          <p14:tracePt t="87247" x="4313238" y="5857875"/>
          <p14:tracePt t="87267" x="4251325" y="5803900"/>
          <p14:tracePt t="87287" x="4143375" y="5724525"/>
          <p14:tracePt t="87307" x="4062413" y="5670550"/>
          <p14:tracePt t="87327" x="3938588" y="5599113"/>
          <p14:tracePt t="87347" x="3884613" y="5554663"/>
          <p14:tracePt t="87367" x="3830638" y="5527675"/>
          <p14:tracePt t="87387" x="3813175" y="5518150"/>
          <p14:tracePt t="87407" x="3768725" y="5500688"/>
          <p14:tracePt t="87427" x="3741738" y="5491163"/>
          <p14:tracePt t="87447" x="3670300" y="5491163"/>
          <p14:tracePt t="87467" x="3616325" y="5491163"/>
          <p14:tracePt t="87487" x="3544888" y="5491163"/>
          <p14:tracePt t="87507" x="3500438" y="5500688"/>
          <p14:tracePt t="87527" x="3465513" y="5500688"/>
          <p14:tracePt t="87547" x="3455988" y="5510213"/>
          <p14:tracePt t="87567" x="3419475" y="5518150"/>
          <p14:tracePt t="87587" x="3411538" y="5527675"/>
          <p14:tracePt t="87632" x="3402013" y="5527675"/>
          <p14:tracePt t="87647" x="3375025" y="5527675"/>
          <p14:tracePt t="87667" x="3348038" y="5545138"/>
          <p14:tracePt t="87687" x="3322638" y="5545138"/>
          <p14:tracePt t="87707" x="3303588" y="5545138"/>
          <p14:tracePt t="87727" x="3268663" y="5545138"/>
          <p14:tracePt t="87747" x="3241675" y="5545138"/>
          <p14:tracePt t="87767" x="3170238" y="5537200"/>
          <p14:tracePt t="87787" x="3160713" y="5527675"/>
          <p14:tracePt t="87807" x="3152775" y="5510213"/>
          <p14:tracePt t="87827" x="3152775" y="5491163"/>
          <p14:tracePt t="87847" x="3152775" y="5500688"/>
          <p14:tracePt t="87867" x="3152775" y="5510213"/>
          <p14:tracePt t="87887" x="3179763" y="5500688"/>
          <p14:tracePt t="87927" x="3187700" y="5500688"/>
          <p14:tracePt t="87984" x="3197225" y="5500688"/>
          <p14:tracePt t="87992" x="3205163" y="5500688"/>
          <p14:tracePt t="88064" x="3214688" y="5500688"/>
          <p14:tracePt t="88231" x="3224213" y="5500688"/>
          <p14:tracePt t="88240" x="3232150" y="5491163"/>
          <p14:tracePt t="88248" x="3251200" y="5483225"/>
          <p14:tracePt t="88268" x="3276600" y="5438775"/>
          <p14:tracePt t="88311" x="3286125" y="5438775"/>
          <p14:tracePt t="88359" x="3286125" y="5446713"/>
          <p14:tracePt t="88368" x="3286125" y="5456238"/>
          <p14:tracePt t="88776" x="3295650" y="5456238"/>
          <p14:tracePt t="88799" x="3303588" y="5456238"/>
          <p14:tracePt t="88824" x="3313113" y="5456238"/>
          <p14:tracePt t="89224" x="3322638" y="5456238"/>
          <p14:tracePt t="89288" x="3340100" y="54562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3"/>
          <p:cNvGrpSpPr>
            <a:grpSpLocks/>
          </p:cNvGrpSpPr>
          <p:nvPr/>
        </p:nvGrpSpPr>
        <p:grpSpPr bwMode="auto">
          <a:xfrm>
            <a:off x="1631950" y="188914"/>
            <a:ext cx="9024938" cy="6535737"/>
            <a:chOff x="1" y="188640"/>
            <a:chExt cx="9025082" cy="6536492"/>
          </a:xfrm>
        </p:grpSpPr>
        <p:grpSp>
          <p:nvGrpSpPr>
            <p:cNvPr id="49156" name="Group 2"/>
            <p:cNvGrpSpPr>
              <a:grpSpLocks/>
            </p:cNvGrpSpPr>
            <p:nvPr/>
          </p:nvGrpSpPr>
          <p:grpSpPr bwMode="auto">
            <a:xfrm>
              <a:off x="5580112" y="188640"/>
              <a:ext cx="3444971" cy="2350319"/>
              <a:chOff x="5580112" y="188640"/>
              <a:chExt cx="3444971" cy="2350319"/>
            </a:xfrm>
          </p:grpSpPr>
          <p:pic>
            <p:nvPicPr>
              <p:cNvPr id="49163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647326"/>
                <a:ext cx="2068710" cy="1377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4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2360" y="188640"/>
                <a:ext cx="1212723" cy="458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5" name="Picture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0112" y="2065758"/>
                <a:ext cx="1212723" cy="473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9157" name="Group 1"/>
            <p:cNvGrpSpPr>
              <a:grpSpLocks/>
            </p:cNvGrpSpPr>
            <p:nvPr/>
          </p:nvGrpSpPr>
          <p:grpSpPr bwMode="auto">
            <a:xfrm>
              <a:off x="1" y="2538959"/>
              <a:ext cx="6389170" cy="4186173"/>
              <a:chOff x="1" y="2538959"/>
              <a:chExt cx="6389170" cy="4186173"/>
            </a:xfrm>
          </p:grpSpPr>
          <p:pic>
            <p:nvPicPr>
              <p:cNvPr id="49158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1824" y="2538959"/>
                <a:ext cx="2287347" cy="1508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59" name="Picture 1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2014" y="4520949"/>
                <a:ext cx="1981994" cy="1397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0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4022" y="4029076"/>
                <a:ext cx="1212723" cy="473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1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786" y="5219686"/>
                <a:ext cx="1077563" cy="473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2" name="Picture 1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5301208"/>
                <a:ext cx="1564786" cy="1423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9155" name="Title 1"/>
          <p:cNvSpPr txBox="1">
            <a:spLocks/>
          </p:cNvSpPr>
          <p:nvPr/>
        </p:nvSpPr>
        <p:spPr bwMode="auto">
          <a:xfrm>
            <a:off x="1046520" y="798628"/>
            <a:ext cx="6229351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مراحل</a:t>
            </a:r>
            <a:r>
              <a:rPr lang="en-US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 </a:t>
            </a:r>
            <a:r>
              <a:rPr lang="fa-IR" altLang="en-US" sz="4000" b="1" dirty="0">
                <a:solidFill>
                  <a:srgbClr val="000000"/>
                </a:solidFill>
                <a:latin typeface="Calibri Light" panose="020F0302020204030204" pitchFamily="34" charset="0"/>
                <a:cs typeface="B Yagut" panose="00000400000000000000" pitchFamily="2" charset="-78"/>
              </a:rPr>
              <a:t>نحوه خواندن دما و </a:t>
            </a:r>
            <a:r>
              <a:rPr lang="en-US" altLang="en-US" sz="4000" b="1" dirty="0">
                <a:solidFill>
                  <a:srgbClr val="000000"/>
                </a:solidFill>
                <a:latin typeface="Calibri Light" panose="020F0302020204030204" pitchFamily="34" charset="0"/>
                <a:cs typeface="B Yagut" panose="00000400000000000000" pitchFamily="2" charset="-78"/>
              </a:rPr>
              <a:t/>
            </a:r>
            <a:br>
              <a:rPr lang="en-US" altLang="en-US" sz="4000" b="1" dirty="0">
                <a:solidFill>
                  <a:srgbClr val="000000"/>
                </a:solidFill>
                <a:latin typeface="Calibri Light" panose="020F0302020204030204" pitchFamily="34" charset="0"/>
                <a:cs typeface="B Yagut" panose="00000400000000000000" pitchFamily="2" charset="-78"/>
              </a:rPr>
            </a:b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 بازبینی اطلاعات روزانه</a:t>
            </a:r>
            <a:endParaRPr lang="en-US" altLang="en-US" sz="4000" b="1" dirty="0">
              <a:latin typeface="Calibri Light" panose="020F0302020204030204" pitchFamily="34" charset="0"/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28"/>
    </mc:Choice>
    <mc:Fallback xmlns="">
      <p:transition spd="slow" advTm="82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4" x="3330575" y="5446713"/>
          <p14:tracePt t="952" x="3411538" y="5303838"/>
          <p14:tracePt t="960" x="3697288" y="4973638"/>
          <p14:tracePt t="976" x="4724400" y="4143375"/>
          <p14:tracePt t="996" x="5946775" y="3179763"/>
          <p14:tracePt t="1016" x="7491413" y="1803400"/>
          <p14:tracePt t="1036" x="8232775" y="1044575"/>
          <p14:tracePt t="1056" x="9161463" y="0"/>
          <p14:tracePt t="1076" x="9769475" y="0"/>
          <p14:tracePt t="1096" x="10599738" y="0"/>
          <p14:tracePt t="1116" x="11072813" y="0"/>
          <p14:tracePt t="1136" x="11518900" y="0"/>
          <p14:tracePt t="1156" x="11609388" y="0"/>
          <p14:tracePt t="1176" x="11634788" y="0"/>
          <p14:tracePt t="1344" x="11661775" y="0"/>
          <p14:tracePt t="1352" x="11680825" y="17463"/>
          <p14:tracePt t="1360" x="11698288" y="26988"/>
          <p14:tracePt t="1376" x="11725275" y="61913"/>
          <p14:tracePt t="1396" x="11733213" y="125413"/>
          <p14:tracePt t="1416" x="11742738" y="250825"/>
          <p14:tracePt t="1436" x="11742738" y="312738"/>
          <p14:tracePt t="1456" x="11742738" y="366713"/>
          <p14:tracePt t="1476" x="11742738" y="384175"/>
          <p14:tracePt t="1496" x="11742738" y="393700"/>
          <p14:tracePt t="1516" x="11742738" y="411163"/>
          <p14:tracePt t="1536" x="11680825" y="473075"/>
          <p14:tracePt t="1556" x="11572875" y="517525"/>
          <p14:tracePt t="1576" x="11368088" y="581025"/>
          <p14:tracePt t="1596" x="11252200" y="598488"/>
          <p14:tracePt t="1616" x="11198225" y="598488"/>
          <p14:tracePt t="1636" x="11161713" y="588963"/>
          <p14:tracePt t="1656" x="11072813" y="527050"/>
          <p14:tracePt t="1676" x="11028363" y="490538"/>
          <p14:tracePt t="1696" x="10991850" y="482600"/>
          <p14:tracePt t="1864" x="10983913" y="482600"/>
          <p14:tracePt t="1873" x="10974388" y="482600"/>
          <p14:tracePt t="1880" x="10966450" y="482600"/>
          <p14:tracePt t="1897" x="10947400" y="500063"/>
          <p14:tracePt t="1917" x="10920413" y="509588"/>
          <p14:tracePt t="1937" x="10902950" y="517525"/>
          <p14:tracePt t="1957" x="10885488" y="517525"/>
          <p14:tracePt t="1997" x="10875963" y="517525"/>
          <p14:tracePt t="2024" x="10868025" y="517525"/>
          <p14:tracePt t="2048" x="10848975" y="517525"/>
          <p14:tracePt t="2072" x="10841038" y="509588"/>
          <p14:tracePt t="2112" x="10831513" y="509588"/>
          <p14:tracePt t="2128" x="10814050" y="509588"/>
          <p14:tracePt t="2144" x="10804525" y="509588"/>
          <p14:tracePt t="2152" x="10796588" y="509588"/>
          <p14:tracePt t="2160" x="10787063" y="509588"/>
          <p14:tracePt t="2177" x="10777538" y="509588"/>
          <p14:tracePt t="2197" x="10760075" y="509588"/>
          <p14:tracePt t="2217" x="10742613" y="500063"/>
          <p14:tracePt t="3041" x="10733088" y="500063"/>
          <p14:tracePt t="3048" x="10733088" y="509588"/>
          <p14:tracePt t="3057" x="10742613" y="517525"/>
          <p14:tracePt t="3077" x="10752138" y="536575"/>
          <p14:tracePt t="3098" x="10760075" y="554038"/>
          <p14:tracePt t="3118" x="10760075" y="561975"/>
          <p14:tracePt t="4593" x="10760075" y="571500"/>
          <p14:tracePt t="4609" x="10760075" y="588963"/>
          <p14:tracePt t="4617" x="10760075" y="633413"/>
          <p14:tracePt t="4625" x="10742613" y="669925"/>
          <p14:tracePt t="4639" x="10725150" y="714375"/>
          <p14:tracePt t="4659" x="10688638" y="795338"/>
          <p14:tracePt t="4679" x="10671175" y="839788"/>
          <p14:tracePt t="4699" x="10644188" y="866775"/>
          <p14:tracePt t="4719" x="10634663" y="893763"/>
          <p14:tracePt t="4739" x="10599738" y="946150"/>
          <p14:tracePt t="4759" x="10572750" y="982663"/>
          <p14:tracePt t="4779" x="10518775" y="1054100"/>
          <p14:tracePt t="4799" x="10474325" y="1098550"/>
          <p14:tracePt t="4819" x="10394950" y="1160463"/>
          <p14:tracePt t="4839" x="10331450" y="1214438"/>
          <p14:tracePt t="4859" x="10215563" y="1276350"/>
          <p14:tracePt t="4879" x="10134600" y="1339850"/>
          <p14:tracePt t="4899" x="9983788" y="1419225"/>
          <p14:tracePt t="4919" x="9902825" y="1465263"/>
          <p14:tracePt t="4939" x="9831388" y="1509713"/>
          <p14:tracePt t="4959" x="9804400" y="1517650"/>
          <p14:tracePt t="4979" x="9777413" y="1544638"/>
          <p14:tracePt t="4999" x="9769475" y="1544638"/>
          <p14:tracePt t="5673" x="9759950" y="1527175"/>
          <p14:tracePt t="5681" x="9759950" y="1490663"/>
          <p14:tracePt t="5689" x="9769475" y="1465263"/>
          <p14:tracePt t="5699" x="9777413" y="1438275"/>
          <p14:tracePt t="5719" x="9777413" y="1419225"/>
          <p14:tracePt t="5740" x="9777413" y="1384300"/>
          <p14:tracePt t="5760" x="9777413" y="1357313"/>
          <p14:tracePt t="5780" x="9777413" y="1347788"/>
          <p14:tracePt t="5800" x="9777413" y="1330325"/>
          <p14:tracePt t="5820" x="9759950" y="1285875"/>
          <p14:tracePt t="5840" x="9732963" y="1268413"/>
          <p14:tracePt t="5860" x="9705975" y="1250950"/>
          <p14:tracePt t="5880" x="9680575" y="1241425"/>
          <p14:tracePt t="5900" x="9653588" y="1241425"/>
          <p14:tracePt t="5920" x="9626600" y="1241425"/>
          <p14:tracePt t="5940" x="9563100" y="1241425"/>
          <p14:tracePt t="5960" x="9545638" y="1241425"/>
          <p14:tracePt t="5980" x="9528175" y="1241425"/>
          <p14:tracePt t="6121" x="9545638" y="1241425"/>
          <p14:tracePt t="6129" x="9572625" y="1241425"/>
          <p14:tracePt t="6140" x="9617075" y="1241425"/>
          <p14:tracePt t="6160" x="9705975" y="1223963"/>
          <p14:tracePt t="6180" x="9796463" y="1204913"/>
          <p14:tracePt t="6200" x="9804400" y="1204913"/>
          <p14:tracePt t="6321" x="9786938" y="1204913"/>
          <p14:tracePt t="6329" x="9777413" y="1204913"/>
          <p14:tracePt t="6340" x="9742488" y="1223963"/>
          <p14:tracePt t="6360" x="9698038" y="1231900"/>
          <p14:tracePt t="6380" x="9609138" y="1250950"/>
          <p14:tracePt t="6400" x="9563100" y="1258888"/>
          <p14:tracePt t="6420" x="9555163" y="1258888"/>
          <p14:tracePt t="6569" x="9590088" y="1258888"/>
          <p14:tracePt t="6577" x="9617075" y="1258888"/>
          <p14:tracePt t="6585" x="9661525" y="1250950"/>
          <p14:tracePt t="6600" x="9769475" y="1231900"/>
          <p14:tracePt t="6620" x="9858375" y="1204913"/>
          <p14:tracePt t="6640" x="9902825" y="1196975"/>
          <p14:tracePt t="6753" x="9894888" y="1196975"/>
          <p14:tracePt t="6761" x="9867900" y="1196975"/>
          <p14:tracePt t="6769" x="9804400" y="1196975"/>
          <p14:tracePt t="6780" x="9742488" y="1214438"/>
          <p14:tracePt t="6800" x="9528175" y="1258888"/>
          <p14:tracePt t="6820" x="9420225" y="1276350"/>
          <p14:tracePt t="6840" x="9385300" y="1285875"/>
          <p14:tracePt t="6937" x="9412288" y="1285875"/>
          <p14:tracePt t="6945" x="9439275" y="1285875"/>
          <p14:tracePt t="6953" x="9483725" y="1285875"/>
          <p14:tracePt t="6961" x="9537700" y="1285875"/>
          <p14:tracePt t="6980" x="9661525" y="1285875"/>
          <p14:tracePt t="7000" x="9777413" y="1258888"/>
          <p14:tracePt t="7021" x="9786938" y="1258888"/>
          <p14:tracePt t="7129" x="9759950" y="1258888"/>
          <p14:tracePt t="7137" x="9742488" y="1258888"/>
          <p14:tracePt t="7145" x="9705975" y="1258888"/>
          <p14:tracePt t="7161" x="9626600" y="1276350"/>
          <p14:tracePt t="7181" x="9563100" y="1285875"/>
          <p14:tracePt t="7201" x="9537700" y="1295400"/>
          <p14:tracePt t="7297" x="9545638" y="1295400"/>
          <p14:tracePt t="7305" x="9582150" y="1295400"/>
          <p14:tracePt t="7313" x="9617075" y="1295400"/>
          <p14:tracePt t="7321" x="9680575" y="1285875"/>
          <p14:tracePt t="7341" x="9796463" y="1258888"/>
          <p14:tracePt t="7361" x="9858375" y="1231900"/>
          <p14:tracePt t="7617" x="9867900" y="1231900"/>
          <p14:tracePt t="7625" x="9867900" y="1241425"/>
          <p14:tracePt t="7633" x="9867900" y="1268413"/>
          <p14:tracePt t="7641" x="9867900" y="1285875"/>
          <p14:tracePt t="7661" x="9867900" y="1357313"/>
          <p14:tracePt t="7681" x="9885363" y="1517650"/>
          <p14:tracePt t="7701" x="9894888" y="1608138"/>
          <p14:tracePt t="7721" x="9902825" y="1714500"/>
          <p14:tracePt t="7741" x="9912350" y="1795463"/>
          <p14:tracePt t="7761" x="9929813" y="1874838"/>
          <p14:tracePt t="7781" x="9939338" y="1919288"/>
          <p14:tracePt t="7801" x="9939338" y="2009775"/>
          <p14:tracePt t="7821" x="9939338" y="2071688"/>
          <p14:tracePt t="7841" x="9939338" y="2152650"/>
          <p14:tracePt t="7861" x="9929813" y="2179638"/>
          <p14:tracePt t="7881" x="9920288" y="2224088"/>
          <p14:tracePt t="7901" x="9920288" y="2241550"/>
          <p14:tracePt t="7921" x="9894888" y="2303463"/>
          <p14:tracePt t="7941" x="9885363" y="2339975"/>
          <p14:tracePt t="7961" x="9848850" y="2384425"/>
          <p14:tracePt t="7981" x="9831388" y="2393950"/>
          <p14:tracePt t="8001" x="9777413" y="2411413"/>
          <p14:tracePt t="8021" x="9725025" y="2419350"/>
          <p14:tracePt t="8041" x="9626600" y="2438400"/>
          <p14:tracePt t="8061" x="9545638" y="2438400"/>
          <p14:tracePt t="8081" x="9439275" y="2428875"/>
          <p14:tracePt t="8101" x="9375775" y="2419350"/>
          <p14:tracePt t="8121" x="9331325" y="2393950"/>
          <p14:tracePt t="8141" x="9313863" y="2374900"/>
          <p14:tracePt t="8161" x="9313863" y="2357438"/>
          <p14:tracePt t="8181" x="9313863" y="2347913"/>
          <p14:tracePt t="8201" x="9313863" y="2330450"/>
          <p14:tracePt t="8221" x="9313863" y="2322513"/>
          <p14:tracePt t="8241" x="9313863" y="2303463"/>
          <p14:tracePt t="8262" x="9304338" y="2295525"/>
          <p14:tracePt t="8282" x="9304338" y="2286000"/>
          <p14:tracePt t="8322" x="9304338" y="2276475"/>
          <p14:tracePt t="8342" x="9304338" y="2268538"/>
          <p14:tracePt t="8362" x="9304338" y="2241550"/>
          <p14:tracePt t="8382" x="9304338" y="2232025"/>
          <p14:tracePt t="8402" x="9323388" y="2214563"/>
          <p14:tracePt t="8442" x="9358313" y="2205038"/>
          <p14:tracePt t="8462" x="9402763" y="2197100"/>
          <p14:tracePt t="8482" x="9447213" y="2187575"/>
          <p14:tracePt t="8502" x="9474200" y="2187575"/>
          <p14:tracePt t="8522" x="9501188" y="2187575"/>
          <p14:tracePt t="8542" x="9510713" y="2187575"/>
          <p14:tracePt t="8562" x="9528175" y="2187575"/>
          <p14:tracePt t="8625" x="9537700" y="2179638"/>
          <p14:tracePt t="8777" x="9510713" y="2179638"/>
          <p14:tracePt t="8785" x="9483725" y="2179638"/>
          <p14:tracePt t="8793" x="9447213" y="2179638"/>
          <p14:tracePt t="8802" x="9412288" y="2179638"/>
          <p14:tracePt t="8822" x="9313863" y="2187575"/>
          <p14:tracePt t="8842" x="9197975" y="2214563"/>
          <p14:tracePt t="8862" x="9180513" y="2214563"/>
          <p14:tracePt t="8882" x="9170988" y="2214563"/>
          <p14:tracePt t="9041" x="9197975" y="2214563"/>
          <p14:tracePt t="9049" x="9232900" y="2214563"/>
          <p14:tracePt t="9062" x="9269413" y="2214563"/>
          <p14:tracePt t="9082" x="9375775" y="2214563"/>
          <p14:tracePt t="9102" x="9466263" y="2214563"/>
          <p14:tracePt t="9122" x="9545638" y="2205038"/>
          <p14:tracePt t="9142" x="9555163" y="2205038"/>
          <p14:tracePt t="9201" x="9555163" y="2197100"/>
          <p14:tracePt t="9321" x="9537700" y="2197100"/>
          <p14:tracePt t="9329" x="9501188" y="2197100"/>
          <p14:tracePt t="9342" x="9466263" y="2197100"/>
          <p14:tracePt t="9362" x="9313863" y="2197100"/>
          <p14:tracePt t="9382" x="9232900" y="2197100"/>
          <p14:tracePt t="9402" x="9188450" y="2197100"/>
          <p14:tracePt t="12834" x="9180513" y="2179638"/>
          <p14:tracePt t="12842" x="9170988" y="2152650"/>
          <p14:tracePt t="12849" x="9161463" y="2125663"/>
          <p14:tracePt t="12865" x="9117013" y="2062163"/>
          <p14:tracePt t="12885" x="9063038" y="1965325"/>
          <p14:tracePt t="12905" x="9037638" y="1901825"/>
          <p14:tracePt t="12925" x="9028113" y="1874838"/>
          <p14:tracePt t="12945" x="9001125" y="1830388"/>
          <p14:tracePt t="12965" x="8974138" y="1795463"/>
          <p14:tracePt t="12985" x="8947150" y="1741488"/>
          <p14:tracePt t="13005" x="8920163" y="1697038"/>
          <p14:tracePt t="13025" x="8858250" y="1598613"/>
          <p14:tracePt t="13045" x="8804275" y="1527175"/>
          <p14:tracePt t="13065" x="8742363" y="1455738"/>
          <p14:tracePt t="13085" x="8724900" y="1428750"/>
          <p14:tracePt t="13105" x="8715375" y="1411288"/>
          <p14:tracePt t="13125" x="8697913" y="1393825"/>
          <p14:tracePt t="13145" x="8680450" y="1357313"/>
          <p14:tracePt t="13165" x="8661400" y="1339850"/>
          <p14:tracePt t="13185" x="8643938" y="1322388"/>
          <p14:tracePt t="13205" x="8626475" y="1303338"/>
          <p14:tracePt t="13225" x="8589963" y="1268413"/>
          <p14:tracePt t="13245" x="8572500" y="1250950"/>
          <p14:tracePt t="13265" x="8555038" y="1223963"/>
          <p14:tracePt t="13285" x="8545513" y="1214438"/>
          <p14:tracePt t="13305" x="8545513" y="1204913"/>
          <p14:tracePt t="13346" x="8537575" y="1196975"/>
          <p14:tracePt t="13522" x="8537575" y="1204913"/>
          <p14:tracePt t="13530" x="8537575" y="1214438"/>
          <p14:tracePt t="13545" x="8537575" y="1223963"/>
          <p14:tracePt t="13554" x="8528050" y="1241425"/>
          <p14:tracePt t="13569" x="8528050" y="1250950"/>
          <p14:tracePt t="13586" x="8528050" y="1258888"/>
          <p14:tracePt t="13606" x="8528050" y="1268413"/>
          <p14:tracePt t="13746" x="8518525" y="1268413"/>
          <p14:tracePt t="13754" x="8510588" y="1276350"/>
          <p14:tracePt t="13769" x="8491538" y="1276350"/>
          <p14:tracePt t="13786" x="8466138" y="1285875"/>
          <p14:tracePt t="13806" x="8420100" y="1295400"/>
          <p14:tracePt t="13826" x="8402638" y="1295400"/>
          <p14:tracePt t="13846" x="8394700" y="1295400"/>
          <p14:tracePt t="13866" x="8385175" y="1295400"/>
          <p14:tracePt t="14314" x="8385175" y="1303338"/>
          <p14:tracePt t="14426" x="8394700" y="1303338"/>
          <p14:tracePt t="14434" x="8412163" y="1303338"/>
          <p14:tracePt t="14450" x="8420100" y="1303338"/>
          <p14:tracePt t="14466" x="8466138" y="1295400"/>
          <p14:tracePt t="14486" x="8510588" y="1285875"/>
          <p14:tracePt t="14507" x="8562975" y="1268413"/>
          <p14:tracePt t="14526" x="8609013" y="1268413"/>
          <p14:tracePt t="14546" x="8670925" y="1268413"/>
          <p14:tracePt t="14566" x="8715375" y="1268413"/>
          <p14:tracePt t="14586" x="8786813" y="1250950"/>
          <p14:tracePt t="14606" x="8804275" y="1241425"/>
          <p14:tracePt t="14626" x="8831263" y="1241425"/>
          <p14:tracePt t="14646" x="8867775" y="1231900"/>
          <p14:tracePt t="14667" x="8912225" y="1223963"/>
          <p14:tracePt t="14687" x="8947150" y="1214438"/>
          <p14:tracePt t="14707" x="9010650" y="1204913"/>
          <p14:tracePt t="14727" x="9045575" y="1204913"/>
          <p14:tracePt t="14747" x="9099550" y="1196975"/>
          <p14:tracePt t="14767" x="9144000" y="1187450"/>
          <p14:tracePt t="14787" x="9180513" y="1179513"/>
          <p14:tracePt t="14807" x="9197975" y="1169988"/>
          <p14:tracePt t="14827" x="9224963" y="1160463"/>
          <p14:tracePt t="14847" x="9242425" y="1160463"/>
          <p14:tracePt t="14867" x="9259888" y="1160463"/>
          <p14:tracePt t="14887" x="9277350" y="1160463"/>
          <p14:tracePt t="14907" x="9304338" y="1160463"/>
          <p14:tracePt t="14927" x="9323388" y="1160463"/>
          <p14:tracePt t="14947" x="9367838" y="1160463"/>
          <p14:tracePt t="14967" x="9375775" y="1169988"/>
          <p14:tracePt t="14987" x="9402763" y="1187450"/>
          <p14:tracePt t="15007" x="9420225" y="1187450"/>
          <p14:tracePt t="15027" x="9447213" y="1204913"/>
          <p14:tracePt t="15067" x="9456738" y="1204913"/>
          <p14:tracePt t="15090" x="9466263" y="1214438"/>
          <p14:tracePt t="15298" x="9456738" y="1214438"/>
          <p14:tracePt t="15306" x="9447213" y="1214438"/>
          <p14:tracePt t="15314" x="9439275" y="1214438"/>
          <p14:tracePt t="15327" x="9420225" y="1214438"/>
          <p14:tracePt t="15347" x="9358313" y="1214438"/>
          <p14:tracePt t="15367" x="9323388" y="1214438"/>
          <p14:tracePt t="15387" x="9269413" y="1214438"/>
          <p14:tracePt t="15407" x="9251950" y="1214438"/>
          <p14:tracePt t="15427" x="9242425" y="1214438"/>
          <p14:tracePt t="15570" x="9242425" y="1223963"/>
          <p14:tracePt t="15602" x="9242425" y="1231900"/>
          <p14:tracePt t="15634" x="9242425" y="1241425"/>
          <p14:tracePt t="15650" x="9242425" y="1250950"/>
          <p14:tracePt t="15666" x="9242425" y="1258888"/>
          <p14:tracePt t="15682" x="9251950" y="1258888"/>
          <p14:tracePt t="15690" x="9259888" y="1268413"/>
          <p14:tracePt t="15714" x="9269413" y="1268413"/>
          <p14:tracePt t="15727" x="9277350" y="1268413"/>
          <p14:tracePt t="15747" x="9296400" y="1268413"/>
          <p14:tracePt t="15767" x="9331325" y="1268413"/>
          <p14:tracePt t="15787" x="9412288" y="1268413"/>
          <p14:tracePt t="15807" x="9466263" y="1268413"/>
          <p14:tracePt t="15827" x="9501188" y="1268413"/>
          <p14:tracePt t="17594" x="9491663" y="1258888"/>
          <p14:tracePt t="17602" x="9491663" y="1250950"/>
          <p14:tracePt t="17618" x="9474200" y="1241425"/>
          <p14:tracePt t="17642" x="9466263" y="1241425"/>
          <p14:tracePt t="17666" x="9456738" y="1231900"/>
          <p14:tracePt t="17682" x="9447213" y="1231900"/>
          <p14:tracePt t="17698" x="9439275" y="1223963"/>
          <p14:tracePt t="17722" x="9429750" y="1204913"/>
          <p14:tracePt t="17738" x="9420225" y="1196975"/>
          <p14:tracePt t="17754" x="9412288" y="1187450"/>
          <p14:tracePt t="17769" x="9402763" y="1187450"/>
          <p14:tracePt t="17789" x="9394825" y="1179513"/>
          <p14:tracePt t="17809" x="9394825" y="1169988"/>
          <p14:tracePt t="17829" x="9385300" y="1160463"/>
          <p14:tracePt t="17849" x="9375775" y="1152525"/>
          <p14:tracePt t="17889" x="9367838" y="1143000"/>
          <p14:tracePt t="17909" x="9358313" y="1125538"/>
          <p14:tracePt t="17929" x="9348788" y="1116013"/>
          <p14:tracePt t="17949" x="9331325" y="1098550"/>
          <p14:tracePt t="17969" x="9323388" y="1071563"/>
          <p14:tracePt t="17989" x="9313863" y="1062038"/>
          <p14:tracePt t="18009" x="9304338" y="1054100"/>
          <p14:tracePt t="18058" x="9304338" y="1044575"/>
          <p14:tracePt t="18130" x="9304338" y="1036638"/>
          <p14:tracePt t="18138" x="9296400" y="1036638"/>
          <p14:tracePt t="18330" x="9286875" y="1036638"/>
          <p14:tracePt t="18346" x="9277350" y="1036638"/>
          <p14:tracePt t="18354" x="9269413" y="1036638"/>
          <p14:tracePt t="18369" x="9251950" y="1036638"/>
          <p14:tracePt t="18389" x="9242425" y="1036638"/>
          <p14:tracePt t="18410" x="9224963" y="1036638"/>
          <p14:tracePt t="18458" x="9215438" y="1036638"/>
          <p14:tracePt t="18474" x="9205913" y="1036638"/>
          <p14:tracePt t="18490" x="9188450" y="1027113"/>
          <p14:tracePt t="18510" x="9170988" y="1017588"/>
          <p14:tracePt t="18530" x="9144000" y="1017588"/>
          <p14:tracePt t="18550" x="9134475" y="1017588"/>
          <p14:tracePt t="18570" x="9126538" y="1017588"/>
          <p14:tracePt t="18610" x="9117013" y="1017588"/>
          <p14:tracePt t="18630" x="9109075" y="1009650"/>
          <p14:tracePt t="19066" x="9109075" y="1000125"/>
          <p14:tracePt t="19090" x="9117013" y="1000125"/>
          <p14:tracePt t="19098" x="9126538" y="1000125"/>
          <p14:tracePt t="19110" x="9134475" y="990600"/>
          <p14:tracePt t="19130" x="9144000" y="990600"/>
          <p14:tracePt t="19386" x="9134475" y="990600"/>
          <p14:tracePt t="19402" x="9126538" y="990600"/>
          <p14:tracePt t="19450" x="9117013" y="990600"/>
          <p14:tracePt t="19498" x="9109075" y="990600"/>
          <p14:tracePt t="19506" x="9090025" y="990600"/>
          <p14:tracePt t="19514" x="9082088" y="990600"/>
          <p14:tracePt t="19530" x="9072563" y="990600"/>
          <p14:tracePt t="19550" x="9063038" y="990600"/>
          <p14:tracePt t="19874" x="9072563" y="990600"/>
          <p14:tracePt t="19882" x="9082088" y="990600"/>
          <p14:tracePt t="19891" x="9099550" y="990600"/>
          <p14:tracePt t="19911" x="9144000" y="990600"/>
          <p14:tracePt t="19931" x="9205913" y="990600"/>
          <p14:tracePt t="19951" x="9242425" y="990600"/>
          <p14:tracePt t="19971" x="9251950" y="990600"/>
          <p14:tracePt t="19991" x="9259888" y="990600"/>
          <p14:tracePt t="20034" x="9269413" y="990600"/>
          <p14:tracePt t="20042" x="9286875" y="990600"/>
          <p14:tracePt t="20051" x="9296400" y="990600"/>
          <p14:tracePt t="20071" x="9313863" y="990600"/>
          <p14:tracePt t="20091" x="9331325" y="990600"/>
          <p14:tracePt t="20111" x="9348788" y="990600"/>
          <p14:tracePt t="20274" x="9358313" y="990600"/>
          <p14:tracePt t="20314" x="9367838" y="990600"/>
          <p14:tracePt t="20330" x="9375775" y="990600"/>
          <p14:tracePt t="20402" x="9385300" y="990600"/>
          <p14:tracePt t="20410" x="9394825" y="990600"/>
          <p14:tracePt t="20426" x="9402763" y="990600"/>
          <p14:tracePt t="20442" x="9412288" y="990600"/>
          <p14:tracePt t="20451" x="9429750" y="990600"/>
          <p14:tracePt t="20471" x="9439275" y="990600"/>
          <p14:tracePt t="20491" x="9456738" y="990600"/>
          <p14:tracePt t="20514" x="9466263" y="990600"/>
          <p14:tracePt t="20794" x="9456738" y="990600"/>
          <p14:tracePt t="20810" x="9439275" y="990600"/>
          <p14:tracePt t="20818" x="9420225" y="990600"/>
          <p14:tracePt t="20831" x="9402763" y="990600"/>
          <p14:tracePt t="20851" x="9331325" y="1009650"/>
          <p14:tracePt t="20871" x="9304338" y="1009650"/>
          <p14:tracePt t="20891" x="9286875" y="1017588"/>
          <p14:tracePt t="20911" x="9259888" y="1017588"/>
          <p14:tracePt t="20931" x="9251950" y="1017588"/>
          <p14:tracePt t="20951" x="9242425" y="1017588"/>
          <p14:tracePt t="20971" x="9232900" y="1027113"/>
          <p14:tracePt t="20991" x="9215438" y="1027113"/>
          <p14:tracePt t="21012" x="9205913" y="1027113"/>
          <p14:tracePt t="21031" x="9197975" y="1027113"/>
          <p14:tracePt t="21052" x="9180513" y="1027113"/>
          <p14:tracePt t="21072" x="9161463" y="1027113"/>
          <p14:tracePt t="21092" x="9144000" y="1027113"/>
          <p14:tracePt t="21112" x="9126538" y="1027113"/>
          <p14:tracePt t="21186" x="9117013" y="1027113"/>
          <p14:tracePt t="21219" x="9099550" y="1027113"/>
          <p14:tracePt t="21235" x="9090025" y="1027113"/>
          <p14:tracePt t="21242" x="9082088" y="1027113"/>
          <p14:tracePt t="21258" x="9072563" y="1027113"/>
          <p14:tracePt t="21272" x="9063038" y="1027113"/>
          <p14:tracePt t="21292" x="9045575" y="1027113"/>
          <p14:tracePt t="21312" x="9037638" y="1027113"/>
          <p14:tracePt t="21739" x="9045575" y="1027113"/>
          <p14:tracePt t="21746" x="9072563" y="1027113"/>
          <p14:tracePt t="21755" x="9090025" y="1027113"/>
          <p14:tracePt t="21772" x="9144000" y="1027113"/>
          <p14:tracePt t="21792" x="9188450" y="1027113"/>
          <p14:tracePt t="21812" x="9251950" y="1027113"/>
          <p14:tracePt t="21832" x="9277350" y="1027113"/>
          <p14:tracePt t="21852" x="9296400" y="1027113"/>
          <p14:tracePt t="21872" x="9323388" y="1027113"/>
          <p14:tracePt t="21892" x="9348788" y="1027113"/>
          <p14:tracePt t="21912" x="9375775" y="1027113"/>
          <p14:tracePt t="21932" x="9402763" y="1017588"/>
          <p14:tracePt t="21952" x="9412288" y="1017588"/>
          <p14:tracePt t="21992" x="9429750" y="1017588"/>
          <p14:tracePt t="22012" x="9466263" y="1017588"/>
          <p14:tracePt t="22032" x="9483725" y="1017588"/>
          <p14:tracePt t="22052" x="9491663" y="1009650"/>
          <p14:tracePt t="22883" x="9491663" y="1027113"/>
          <p14:tracePt t="22891" x="9491663" y="1044575"/>
          <p14:tracePt t="22899" x="9491663" y="1062038"/>
          <p14:tracePt t="22913" x="9491663" y="1081088"/>
          <p14:tracePt t="22933" x="9491663" y="1125538"/>
          <p14:tracePt t="22953" x="9491663" y="1152525"/>
          <p14:tracePt t="22973" x="9491663" y="1187450"/>
          <p14:tracePt t="22993" x="9491663" y="1214438"/>
          <p14:tracePt t="23013" x="9491663" y="1250950"/>
          <p14:tracePt t="23033" x="9491663" y="1268413"/>
          <p14:tracePt t="23053" x="9491663" y="1303338"/>
          <p14:tracePt t="23073" x="9491663" y="1312863"/>
          <p14:tracePt t="23093" x="9491663" y="1322388"/>
          <p14:tracePt t="23371" x="9491663" y="1330325"/>
          <p14:tracePt t="23403" x="9501188" y="1330325"/>
          <p14:tracePt t="23411" x="9510713" y="1330325"/>
          <p14:tracePt t="23419" x="9518650" y="1330325"/>
          <p14:tracePt t="23433" x="9528175" y="1330325"/>
          <p14:tracePt t="23453" x="9590088" y="1330325"/>
          <p14:tracePt t="23473" x="9609138" y="1330325"/>
          <p14:tracePt t="23493" x="9626600" y="1330325"/>
          <p14:tracePt t="23819" x="9609138" y="1330325"/>
          <p14:tracePt t="23827" x="9582150" y="1330325"/>
          <p14:tracePt t="23835" x="9563100" y="1330325"/>
          <p14:tracePt t="23854" x="9501188" y="1322388"/>
          <p14:tracePt t="23874" x="9402763" y="1303338"/>
          <p14:tracePt t="23894" x="9304338" y="1276350"/>
          <p14:tracePt t="23914" x="9286875" y="1276350"/>
          <p14:tracePt t="23934" x="9277350" y="1276350"/>
          <p14:tracePt t="24083" x="9296400" y="1276350"/>
          <p14:tracePt t="24091" x="9313863" y="1268413"/>
          <p14:tracePt t="24107" x="9331325" y="1258888"/>
          <p14:tracePt t="24115" x="9348788" y="1258888"/>
          <p14:tracePt t="24134" x="9385300" y="1250950"/>
          <p14:tracePt t="24154" x="9447213" y="1241425"/>
          <p14:tracePt t="24174" x="9518650" y="1231900"/>
          <p14:tracePt t="24194" x="9563100" y="1231900"/>
          <p14:tracePt t="24214" x="9572625" y="1231900"/>
          <p14:tracePt t="24371" x="9555163" y="1231900"/>
          <p14:tracePt t="24379" x="9537700" y="1231900"/>
          <p14:tracePt t="24387" x="9510713" y="1231900"/>
          <p14:tracePt t="24395" x="9491663" y="1231900"/>
          <p14:tracePt t="24414" x="9429750" y="1250950"/>
          <p14:tracePt t="24434" x="9348788" y="1268413"/>
          <p14:tracePt t="24454" x="9340850" y="1268413"/>
          <p14:tracePt t="24539" x="9367838" y="1268413"/>
          <p14:tracePt t="24547" x="9394825" y="1268413"/>
          <p14:tracePt t="24555" x="9420225" y="1268413"/>
          <p14:tracePt t="24574" x="9491663" y="1268413"/>
          <p14:tracePt t="24594" x="9590088" y="1258888"/>
          <p14:tracePt t="24614" x="9617075" y="1250950"/>
          <p14:tracePt t="24739" x="9609138" y="1250950"/>
          <p14:tracePt t="24747" x="9582150" y="1250950"/>
          <p14:tracePt t="24755" x="9545638" y="1250950"/>
          <p14:tracePt t="24774" x="9474200" y="1250950"/>
          <p14:tracePt t="24794" x="9456738" y="1250950"/>
          <p14:tracePt t="24814" x="9447213" y="1250950"/>
          <p14:tracePt t="24955" x="9456738" y="1250950"/>
          <p14:tracePt t="24971" x="9466263" y="1250950"/>
          <p14:tracePt t="24987" x="9474200" y="1250950"/>
          <p14:tracePt t="25659" x="9474200" y="1268413"/>
          <p14:tracePt t="25667" x="9474200" y="1285875"/>
          <p14:tracePt t="25675" x="9474200" y="1303338"/>
          <p14:tracePt t="25695" x="9474200" y="1366838"/>
          <p14:tracePt t="25715" x="9474200" y="1455738"/>
          <p14:tracePt t="25735" x="9474200" y="1509713"/>
          <p14:tracePt t="25755" x="9474200" y="1608138"/>
          <p14:tracePt t="25775" x="9474200" y="1714500"/>
          <p14:tracePt t="25795" x="9474200" y="1893888"/>
          <p14:tracePt t="25815" x="9466263" y="2054225"/>
          <p14:tracePt t="25835" x="9394825" y="2251075"/>
          <p14:tracePt t="25855" x="9323388" y="2347913"/>
          <p14:tracePt t="25875" x="9242425" y="2446338"/>
          <p14:tracePt t="25895" x="9197975" y="2527300"/>
          <p14:tracePt t="25915" x="9090025" y="2608263"/>
          <p14:tracePt t="25935" x="9001125" y="2643188"/>
          <p14:tracePt t="25955" x="8823325" y="2679700"/>
          <p14:tracePt t="25975" x="8715375" y="2679700"/>
          <p14:tracePt t="25995" x="8616950" y="2679700"/>
          <p14:tracePt t="26015" x="8562975" y="2679700"/>
          <p14:tracePt t="26035" x="8439150" y="2660650"/>
          <p14:tracePt t="26055" x="8375650" y="2652713"/>
          <p14:tracePt t="26075" x="8331200" y="2652713"/>
          <p14:tracePt t="26095" x="8323263" y="2643188"/>
          <p14:tracePt t="26116" x="8313738" y="2633663"/>
          <p14:tracePt t="26156" x="8313738" y="2625725"/>
          <p14:tracePt t="26179" x="8313738" y="2616200"/>
          <p14:tracePt t="26987" x="8313738" y="2608263"/>
          <p14:tracePt t="26995" x="8313738" y="2589213"/>
          <p14:tracePt t="27003" x="8313738" y="2554288"/>
          <p14:tracePt t="27016" x="8313738" y="2527300"/>
          <p14:tracePt t="27036" x="8313738" y="2482850"/>
          <p14:tracePt t="27056" x="8313738" y="2465388"/>
          <p14:tracePt t="27076" x="8313738" y="2438400"/>
          <p14:tracePt t="27116" x="8313738" y="2428875"/>
          <p14:tracePt t="27136" x="8313738" y="2419350"/>
          <p14:tracePt t="27715" x="8313738" y="2411413"/>
          <p14:tracePt t="27731" x="8331200" y="2419350"/>
          <p14:tracePt t="27747" x="8340725" y="2419350"/>
          <p14:tracePt t="27757" x="8348663" y="2419350"/>
          <p14:tracePt t="27777" x="8358188" y="2428875"/>
          <p14:tracePt t="28019" x="8340725" y="2428875"/>
          <p14:tracePt t="28027" x="8323263" y="2419350"/>
          <p14:tracePt t="28037" x="8304213" y="2411413"/>
          <p14:tracePt t="28057" x="8259763" y="2384425"/>
          <p14:tracePt t="28077" x="8224838" y="2357438"/>
          <p14:tracePt t="28097" x="8215313" y="2347913"/>
          <p14:tracePt t="28117" x="8205788" y="2347913"/>
          <p14:tracePt t="28137" x="8205788" y="2339975"/>
          <p14:tracePt t="28157" x="8205788" y="2330450"/>
          <p14:tracePt t="28177" x="8205788" y="2322513"/>
          <p14:tracePt t="28197" x="8205788" y="2303463"/>
          <p14:tracePt t="28217" x="8205788" y="2295525"/>
          <p14:tracePt t="28237" x="8205788" y="2276475"/>
          <p14:tracePt t="28257" x="8205788" y="2268538"/>
          <p14:tracePt t="28277" x="8205788" y="2259013"/>
          <p14:tracePt t="28317" x="8224838" y="2251075"/>
          <p14:tracePt t="28357" x="8269288" y="2251075"/>
          <p14:tracePt t="28377" x="8323263" y="2251075"/>
          <p14:tracePt t="28397" x="8375650" y="2268538"/>
          <p14:tracePt t="28417" x="8394700" y="2268538"/>
          <p14:tracePt t="28437" x="8412163" y="2268538"/>
          <p14:tracePt t="28457" x="8412163" y="2276475"/>
          <p14:tracePt t="28477" x="8420100" y="2295525"/>
          <p14:tracePt t="28497" x="8429625" y="2322513"/>
          <p14:tracePt t="28517" x="8429625" y="2357438"/>
          <p14:tracePt t="28537" x="8429625" y="2384425"/>
          <p14:tracePt t="28557" x="8429625" y="2411413"/>
          <p14:tracePt t="28577" x="8420100" y="2428875"/>
          <p14:tracePt t="28597" x="8394700" y="2455863"/>
          <p14:tracePt t="28617" x="8358188" y="2465388"/>
          <p14:tracePt t="28637" x="8296275" y="2473325"/>
          <p14:tracePt t="28657" x="8232775" y="2482850"/>
          <p14:tracePt t="28678" x="8143875" y="2482850"/>
          <p14:tracePt t="28697" x="8116888" y="2482850"/>
          <p14:tracePt t="28718" x="8089900" y="2482850"/>
          <p14:tracePt t="28738" x="8081963" y="2473325"/>
          <p14:tracePt t="28758" x="8081963" y="2455863"/>
          <p14:tracePt t="28778" x="8072438" y="2438400"/>
          <p14:tracePt t="28798" x="8072438" y="2419350"/>
          <p14:tracePt t="28818" x="8072438" y="2411413"/>
          <p14:tracePt t="28838" x="8072438" y="2384425"/>
          <p14:tracePt t="28858" x="8072438" y="2374900"/>
          <p14:tracePt t="28878" x="8072438" y="2347913"/>
          <p14:tracePt t="28898" x="8072438" y="2322513"/>
          <p14:tracePt t="28918" x="8081963" y="2312988"/>
          <p14:tracePt t="28938" x="8099425" y="2295525"/>
          <p14:tracePt t="28958" x="8134350" y="2276475"/>
          <p14:tracePt t="28978" x="8170863" y="2251075"/>
          <p14:tracePt t="28998" x="8224838" y="2232025"/>
          <p14:tracePt t="29018" x="8242300" y="2224088"/>
          <p14:tracePt t="29038" x="8259763" y="2224088"/>
          <p14:tracePt t="29091" x="8269288" y="2224088"/>
          <p14:tracePt t="29099" x="8277225" y="2224088"/>
          <p14:tracePt t="29118" x="8304213" y="2232025"/>
          <p14:tracePt t="29138" x="8331200" y="2251075"/>
          <p14:tracePt t="29158" x="8358188" y="2295525"/>
          <p14:tracePt t="29178" x="8375650" y="2322513"/>
          <p14:tracePt t="29198" x="8375650" y="2339975"/>
          <p14:tracePt t="29218" x="8375650" y="2347913"/>
          <p14:tracePt t="29238" x="8375650" y="2366963"/>
          <p14:tracePt t="29278" x="8358188" y="2384425"/>
          <p14:tracePt t="29298" x="8313738" y="2384425"/>
          <p14:tracePt t="29318" x="8251825" y="2384425"/>
          <p14:tracePt t="29338" x="8215313" y="2384425"/>
          <p14:tracePt t="29358" x="8188325" y="2374900"/>
          <p14:tracePt t="29378" x="8180388" y="2366963"/>
          <p14:tracePt t="29398" x="8170863" y="2357438"/>
          <p14:tracePt t="29418" x="8170863" y="2347913"/>
          <p14:tracePt t="29438" x="8161338" y="2330450"/>
          <p14:tracePt t="29458" x="8161338" y="2312988"/>
          <p14:tracePt t="29478" x="8161338" y="2295525"/>
          <p14:tracePt t="29498" x="8161338" y="2286000"/>
          <p14:tracePt t="29518" x="8188325" y="2268538"/>
          <p14:tracePt t="29558" x="8205788" y="2268538"/>
          <p14:tracePt t="29578" x="8215313" y="2268538"/>
          <p14:tracePt t="29598" x="8224838" y="2268538"/>
          <p14:tracePt t="29618" x="8242300" y="2268538"/>
          <p14:tracePt t="29638" x="8251825" y="2276475"/>
          <p14:tracePt t="29658" x="8259763" y="2286000"/>
          <p14:tracePt t="29678" x="8269288" y="2286000"/>
          <p14:tracePt t="30164" x="8269288" y="2295525"/>
          <p14:tracePt t="30172" x="8269288" y="2312988"/>
          <p14:tracePt t="30179" x="8269288" y="2347913"/>
          <p14:tracePt t="30199" x="8269288" y="2428875"/>
          <p14:tracePt t="30219" x="8269288" y="2517775"/>
          <p14:tracePt t="30239" x="8269288" y="2616200"/>
          <p14:tracePt t="30259" x="8269288" y="2660650"/>
          <p14:tracePt t="30279" x="8269288" y="2732088"/>
          <p14:tracePt t="30299" x="8269288" y="2776538"/>
          <p14:tracePt t="30319" x="8269288" y="2894013"/>
          <p14:tracePt t="30339" x="8269288" y="2946400"/>
          <p14:tracePt t="30359" x="8269288" y="3009900"/>
          <p14:tracePt t="30379" x="8269288" y="3044825"/>
          <p14:tracePt t="30399" x="8251825" y="3098800"/>
          <p14:tracePt t="30419" x="8224838" y="3170238"/>
          <p14:tracePt t="30439" x="8197850" y="3205163"/>
          <p14:tracePt t="30459" x="8170863" y="3251200"/>
          <p14:tracePt t="30479" x="8153400" y="3268663"/>
          <p14:tracePt t="30555" x="8143875" y="3268663"/>
          <p14:tracePt t="30564" x="8126413" y="3268663"/>
          <p14:tracePt t="30571" x="8089900" y="3259138"/>
          <p14:tracePt t="30579" x="8062913" y="3259138"/>
          <p14:tracePt t="30599" x="8027988" y="3251200"/>
          <p14:tracePt t="30619" x="7966075" y="3232150"/>
          <p14:tracePt t="30639" x="7939088" y="3224213"/>
          <p14:tracePt t="30659" x="7920038" y="3214688"/>
          <p14:tracePt t="30699" x="7894638" y="3214688"/>
          <p14:tracePt t="30719" x="7885113" y="3214688"/>
          <p14:tracePt t="30739" x="7848600" y="3214688"/>
          <p14:tracePt t="30759" x="7840663" y="3214688"/>
          <p14:tracePt t="30779" x="7831138" y="3214688"/>
          <p14:tracePt t="30819" x="7823200" y="3214688"/>
          <p14:tracePt t="30839" x="7813675" y="3214688"/>
          <p14:tracePt t="31220" x="7813675" y="3224213"/>
          <p14:tracePt t="31228" x="7813675" y="3241675"/>
          <p14:tracePt t="31239" x="7823200" y="3251200"/>
          <p14:tracePt t="31259" x="7840663" y="3303588"/>
          <p14:tracePt t="31280" x="7848600" y="3330575"/>
          <p14:tracePt t="31299" x="7867650" y="3375025"/>
          <p14:tracePt t="31320" x="7875588" y="3394075"/>
          <p14:tracePt t="31340" x="7885113" y="3429000"/>
          <p14:tracePt t="31360" x="7894638" y="3473450"/>
          <p14:tracePt t="31380" x="7902575" y="3536950"/>
          <p14:tracePt t="31400" x="7902575" y="3571875"/>
          <p14:tracePt t="31420" x="7902575" y="3643313"/>
          <p14:tracePt t="31440" x="7902575" y="3687763"/>
          <p14:tracePt t="31460" x="7894638" y="3786188"/>
          <p14:tracePt t="31480" x="7867650" y="3840163"/>
          <p14:tracePt t="31500" x="7823200" y="3919538"/>
          <p14:tracePt t="31520" x="7796213" y="3983038"/>
          <p14:tracePt t="31540" x="7759700" y="4037013"/>
          <p14:tracePt t="31560" x="7751763" y="4081463"/>
          <p14:tracePt t="31580" x="7732713" y="4125913"/>
          <p14:tracePt t="31600" x="7732713" y="4133850"/>
          <p14:tracePt t="31620" x="7724775" y="4152900"/>
          <p14:tracePt t="31640" x="7724775" y="4179888"/>
          <p14:tracePt t="31660" x="7697788" y="4224338"/>
          <p14:tracePt t="31680" x="7670800" y="4259263"/>
          <p14:tracePt t="31700" x="7634288" y="4295775"/>
          <p14:tracePt t="31720" x="7616825" y="4313238"/>
          <p14:tracePt t="31740" x="7608888" y="4330700"/>
          <p14:tracePt t="31760" x="7581900" y="4348163"/>
          <p14:tracePt t="31780" x="7562850" y="4357688"/>
          <p14:tracePt t="31800" x="7545388" y="4367213"/>
          <p14:tracePt t="31820" x="7518400" y="4367213"/>
          <p14:tracePt t="31840" x="7500938" y="4367213"/>
          <p14:tracePt t="31860" x="7456488" y="4357688"/>
          <p14:tracePt t="31880" x="7419975" y="4330700"/>
          <p14:tracePt t="31900" x="7375525" y="4295775"/>
          <p14:tracePt t="31920" x="7348538" y="4268788"/>
          <p14:tracePt t="31940" x="7340600" y="4251325"/>
          <p14:tracePt t="31960" x="7340600" y="4232275"/>
          <p14:tracePt t="31980" x="7340600" y="4205288"/>
          <p14:tracePt t="32000" x="7340600" y="4187825"/>
          <p14:tracePt t="32020" x="7340600" y="4170363"/>
          <p14:tracePt t="32040" x="7348538" y="4170363"/>
          <p14:tracePt t="32060" x="7394575" y="4152900"/>
          <p14:tracePt t="32080" x="7439025" y="4143375"/>
          <p14:tracePt t="32100" x="7527925" y="4108450"/>
          <p14:tracePt t="32120" x="7581900" y="4081463"/>
          <p14:tracePt t="32140" x="7608888" y="4071938"/>
          <p14:tracePt t="32160" x="7626350" y="4071938"/>
          <p14:tracePt t="32180" x="7634288" y="4071938"/>
          <p14:tracePt t="32200" x="7653338" y="4071938"/>
          <p14:tracePt t="32220" x="7670800" y="4071938"/>
          <p14:tracePt t="32308" x="7670800" y="4081463"/>
          <p14:tracePt t="32316" x="7661275" y="4081463"/>
          <p14:tracePt t="32324" x="7643813" y="4081463"/>
          <p14:tracePt t="32340" x="7626350" y="4081463"/>
          <p14:tracePt t="32360" x="7572375" y="4098925"/>
          <p14:tracePt t="32380" x="7527925" y="4098925"/>
          <p14:tracePt t="32400" x="7500938" y="4098925"/>
          <p14:tracePt t="32420" x="7491413" y="4098925"/>
          <p14:tracePt t="32440" x="7473950" y="4098925"/>
          <p14:tracePt t="32460" x="7466013" y="4098925"/>
          <p14:tracePt t="32480" x="7456488" y="4098925"/>
          <p14:tracePt t="32516" x="7446963" y="4098925"/>
          <p14:tracePt t="32524" x="7439025" y="4098925"/>
          <p14:tracePt t="32572" x="7429500" y="4098925"/>
          <p14:tracePt t="32724" x="7439025" y="4098925"/>
          <p14:tracePt t="32732" x="7456488" y="4098925"/>
          <p14:tracePt t="32741" x="7473950" y="4098925"/>
          <p14:tracePt t="32761" x="7500938" y="4098925"/>
          <p14:tracePt t="32781" x="7537450" y="4098925"/>
          <p14:tracePt t="32801" x="7545388" y="4098925"/>
          <p14:tracePt t="32821" x="7554913" y="4098925"/>
          <p14:tracePt t="32861" x="7562850" y="4098925"/>
          <p14:tracePt t="32932" x="7537450" y="4098925"/>
          <p14:tracePt t="32940" x="7483475" y="4098925"/>
          <p14:tracePt t="32948" x="7456488" y="4098925"/>
          <p14:tracePt t="32961" x="7419975" y="4108450"/>
          <p14:tracePt t="32981" x="7286625" y="4133850"/>
          <p14:tracePt t="33001" x="7251700" y="4143375"/>
          <p14:tracePt t="33021" x="7242175" y="4143375"/>
          <p14:tracePt t="33108" x="7251700" y="4143375"/>
          <p14:tracePt t="33124" x="7259638" y="4143375"/>
          <p14:tracePt t="33140" x="7277100" y="4143375"/>
          <p14:tracePt t="33148" x="7286625" y="4143375"/>
          <p14:tracePt t="33161" x="7296150" y="4143375"/>
          <p14:tracePt t="33181" x="7313613" y="4143375"/>
          <p14:tracePt t="33201" x="7323138" y="4143375"/>
          <p14:tracePt t="33241" x="7340600" y="4143375"/>
          <p14:tracePt t="33261" x="7358063" y="4152900"/>
          <p14:tracePt t="33281" x="7367588" y="4152900"/>
          <p14:tracePt t="33508" x="7367588" y="4133850"/>
          <p14:tracePt t="33516" x="7367588" y="4116388"/>
          <p14:tracePt t="33524" x="7367588" y="4089400"/>
          <p14:tracePt t="33541" x="7367588" y="4027488"/>
          <p14:tracePt t="33561" x="7367588" y="3965575"/>
          <p14:tracePt t="33581" x="7367588" y="3848100"/>
          <p14:tracePt t="33601" x="7367588" y="3786188"/>
          <p14:tracePt t="33621" x="7367588" y="3705225"/>
          <p14:tracePt t="33641" x="7367588" y="3660775"/>
          <p14:tracePt t="33661" x="7367588" y="3625850"/>
          <p14:tracePt t="33681" x="7367588" y="3589338"/>
          <p14:tracePt t="33701" x="7367588" y="3517900"/>
          <p14:tracePt t="33721" x="7367588" y="3490913"/>
          <p14:tracePt t="33741" x="7367588" y="3429000"/>
          <p14:tracePt t="33761" x="7367588" y="3411538"/>
          <p14:tracePt t="33781" x="7375525" y="3348038"/>
          <p14:tracePt t="33801" x="7375525" y="3313113"/>
          <p14:tracePt t="33821" x="7375525" y="3259138"/>
          <p14:tracePt t="33841" x="7385050" y="3241675"/>
          <p14:tracePt t="33862" x="7385050" y="3214688"/>
          <p14:tracePt t="33881" x="7385050" y="3197225"/>
          <p14:tracePt t="33902" x="7385050" y="3179763"/>
          <p14:tracePt t="33922" x="7385050" y="3170238"/>
          <p14:tracePt t="33942" x="7385050" y="3152775"/>
          <p14:tracePt t="33962" x="7375525" y="3143250"/>
          <p14:tracePt t="34002" x="7367588" y="3133725"/>
          <p14:tracePt t="34022" x="7367588" y="3125788"/>
          <p14:tracePt t="34042" x="7358063" y="3116263"/>
          <p14:tracePt t="34132" x="7348538" y="3116263"/>
          <p14:tracePt t="34196" x="7348538" y="3133725"/>
          <p14:tracePt t="34212" x="7358063" y="3143250"/>
          <p14:tracePt t="34236" x="7375525" y="3152775"/>
          <p14:tracePt t="34252" x="7385050" y="3170238"/>
          <p14:tracePt t="34260" x="7402513" y="3170238"/>
          <p14:tracePt t="34268" x="7412038" y="3187700"/>
          <p14:tracePt t="34282" x="7429500" y="3187700"/>
          <p14:tracePt t="34302" x="7439025" y="3205163"/>
          <p14:tracePt t="36933" x="7446963" y="3214688"/>
          <p14:tracePt t="36940" x="7446963" y="3232150"/>
          <p14:tracePt t="36948" x="7466013" y="3286125"/>
          <p14:tracePt t="36964" x="7473950" y="3340100"/>
          <p14:tracePt t="36984" x="7491413" y="3402013"/>
          <p14:tracePt t="37004" x="7510463" y="3509963"/>
          <p14:tracePt t="37024" x="7510463" y="3562350"/>
          <p14:tracePt t="37044" x="7510463" y="3660775"/>
          <p14:tracePt t="37064" x="7510463" y="3724275"/>
          <p14:tracePt t="37084" x="7510463" y="3857625"/>
          <p14:tracePt t="37104" x="7500938" y="3965575"/>
          <p14:tracePt t="37124" x="7491413" y="4044950"/>
          <p14:tracePt t="37144" x="7483475" y="4116388"/>
          <p14:tracePt t="37164" x="7466013" y="4197350"/>
          <p14:tracePt t="37184" x="7466013" y="4251325"/>
          <p14:tracePt t="37204" x="7419975" y="4375150"/>
          <p14:tracePt t="37224" x="7394575" y="4446588"/>
          <p14:tracePt t="37244" x="7358063" y="4537075"/>
          <p14:tracePt t="37264" x="7323138" y="4581525"/>
          <p14:tracePt t="37284" x="7296150" y="4625975"/>
          <p14:tracePt t="37304" x="7277100" y="4652963"/>
          <p14:tracePt t="37324" x="7242175" y="4687888"/>
          <p14:tracePt t="37344" x="7205663" y="4705350"/>
          <p14:tracePt t="37364" x="7116763" y="4724400"/>
          <p14:tracePt t="37384" x="7045325" y="4741863"/>
          <p14:tracePt t="37404" x="6938963" y="4741863"/>
          <p14:tracePt t="37424" x="6867525" y="4741863"/>
          <p14:tracePt t="37444" x="6786563" y="4732338"/>
          <p14:tracePt t="37464" x="6759575" y="4714875"/>
          <p14:tracePt t="37484" x="6732588" y="4697413"/>
          <p14:tracePt t="37504" x="6715125" y="4679950"/>
          <p14:tracePt t="37524" x="6697663" y="4652963"/>
          <p14:tracePt t="37544" x="6680200" y="4625975"/>
          <p14:tracePt t="37564" x="6670675" y="4608513"/>
          <p14:tracePt t="37584" x="6661150" y="4608513"/>
          <p14:tracePt t="37604" x="6661150" y="4581525"/>
          <p14:tracePt t="37624" x="6661150" y="4572000"/>
          <p14:tracePt t="37644" x="6661150" y="4554538"/>
          <p14:tracePt t="37664" x="6661150" y="4545013"/>
          <p14:tracePt t="37685" x="6653213" y="4518025"/>
          <p14:tracePt t="37705" x="6643688" y="4510088"/>
          <p14:tracePt t="37725" x="6643688" y="4500563"/>
          <p14:tracePt t="37745" x="6634163" y="4491038"/>
          <p14:tracePt t="37785" x="6634163" y="4473575"/>
          <p14:tracePt t="37828" x="6626225" y="4473575"/>
          <p14:tracePt t="37845" x="6616700" y="4473575"/>
          <p14:tracePt t="37865" x="6608763" y="4465638"/>
          <p14:tracePt t="37924" x="6599238" y="4465638"/>
          <p14:tracePt t="37932" x="6589713" y="4465638"/>
          <p14:tracePt t="39085" x="6599238" y="4465638"/>
          <p14:tracePt t="42389" x="6599238" y="4473575"/>
          <p14:tracePt t="42397" x="6599238" y="4500563"/>
          <p14:tracePt t="42408" x="6599238" y="4554538"/>
          <p14:tracePt t="42428" x="6589713" y="4759325"/>
          <p14:tracePt t="42448" x="6562725" y="4867275"/>
          <p14:tracePt t="42468" x="6527800" y="5010150"/>
          <p14:tracePt t="42488" x="6510338" y="5081588"/>
          <p14:tracePt t="42508" x="6483350" y="5160963"/>
          <p14:tracePt t="42528" x="6465888" y="5205413"/>
          <p14:tracePt t="42548" x="6429375" y="5268913"/>
          <p14:tracePt t="42568" x="6402388" y="5340350"/>
          <p14:tracePt t="42588" x="6313488" y="5465763"/>
          <p14:tracePt t="42608" x="6259513" y="5554663"/>
          <p14:tracePt t="42628" x="6205538" y="5608638"/>
          <p14:tracePt t="42648" x="6197600" y="5616575"/>
          <p14:tracePt t="42668" x="6170613" y="5626100"/>
          <p14:tracePt t="42688" x="6161088" y="5634038"/>
          <p14:tracePt t="42709" x="6153150" y="5634038"/>
          <p14:tracePt t="42728" x="6126163" y="5634038"/>
          <p14:tracePt t="42748" x="6099175" y="5634038"/>
          <p14:tracePt t="42768" x="6089650" y="5608638"/>
          <p14:tracePt t="42789" x="6072188" y="5581650"/>
          <p14:tracePt t="42808" x="6072188" y="5562600"/>
          <p14:tracePt t="42829" x="6072188" y="5537200"/>
          <p14:tracePt t="42849" x="6072188" y="5527675"/>
          <p14:tracePt t="42869" x="6072188" y="5518150"/>
          <p14:tracePt t="42889" x="6072188" y="5510213"/>
          <p14:tracePt t="42909" x="6072188" y="5483225"/>
          <p14:tracePt t="42929" x="6072188" y="5446713"/>
          <p14:tracePt t="42949" x="6081713" y="5411788"/>
          <p14:tracePt t="42969" x="6081713" y="5402263"/>
          <p14:tracePt t="42989" x="6081713" y="5357813"/>
          <p14:tracePt t="43009" x="6081713" y="5330825"/>
          <p14:tracePt t="43029" x="6081713" y="5295900"/>
          <p14:tracePt t="43049" x="6081713" y="5286375"/>
          <p14:tracePt t="43069" x="6081713" y="5276850"/>
          <p14:tracePt t="43089" x="6081713" y="5268913"/>
          <p14:tracePt t="43109" x="6081713" y="5251450"/>
          <p14:tracePt t="43129" x="6081713" y="5241925"/>
          <p14:tracePt t="43149" x="6081713" y="5214938"/>
          <p14:tracePt t="43169" x="6081713" y="5187950"/>
          <p14:tracePt t="43189" x="6062663" y="5160963"/>
          <p14:tracePt t="43209" x="6054725" y="5160963"/>
          <p14:tracePt t="43229" x="6054725" y="5153025"/>
          <p14:tracePt t="43269" x="6054725" y="5133975"/>
          <p14:tracePt t="43661" x="6045200" y="5126038"/>
          <p14:tracePt t="43877" x="6045200" y="5133975"/>
          <p14:tracePt t="43885" x="6045200" y="5143500"/>
          <p14:tracePt t="43901" x="6045200" y="5153025"/>
          <p14:tracePt t="44085" x="6037263" y="5153025"/>
          <p14:tracePt t="44093" x="6037263" y="5160963"/>
          <p14:tracePt t="44237" x="6027738" y="5160963"/>
          <p14:tracePt t="44245" x="6000750" y="5160963"/>
          <p14:tracePt t="44253" x="5973763" y="5160963"/>
          <p14:tracePt t="44270" x="5946775" y="5160963"/>
          <p14:tracePt t="44290" x="5938838" y="5160963"/>
          <p14:tracePt t="44341" x="5929313" y="5160963"/>
          <p14:tracePt t="44365" x="5929313" y="5170488"/>
          <p14:tracePt t="44373" x="5929313" y="5180013"/>
          <p14:tracePt t="44390" x="5919788" y="5232400"/>
          <p14:tracePt t="44410" x="5911850" y="5286375"/>
          <p14:tracePt t="44430" x="5911850" y="5429250"/>
          <p14:tracePt t="44450" x="5902325" y="5537200"/>
          <p14:tracePt t="44470" x="5857875" y="5715000"/>
          <p14:tracePt t="44490" x="5803900" y="5830888"/>
          <p14:tracePt t="44510" x="5741988" y="5919788"/>
          <p14:tracePt t="44530" x="5705475" y="5965825"/>
          <p14:tracePt t="44550" x="5653088" y="6018213"/>
          <p14:tracePt t="44570" x="5599113" y="6054725"/>
          <p14:tracePt t="44590" x="5545138" y="6081713"/>
          <p14:tracePt t="44610" x="5518150" y="6099175"/>
          <p14:tracePt t="44630" x="5491163" y="6116638"/>
          <p14:tracePt t="44650" x="5465763" y="6116638"/>
          <p14:tracePt t="44670" x="5419725" y="6143625"/>
          <p14:tracePt t="44690" x="5384800" y="6153150"/>
          <p14:tracePt t="44710" x="5348288" y="6153150"/>
          <p14:tracePt t="44730" x="5330825" y="6153150"/>
          <p14:tracePt t="44750" x="5322888" y="6153150"/>
          <p14:tracePt t="44770" x="5313363" y="6153150"/>
          <p14:tracePt t="44790" x="5313363" y="6143625"/>
          <p14:tracePt t="44810" x="5322888" y="6126163"/>
          <p14:tracePt t="44830" x="5330825" y="6116638"/>
          <p14:tracePt t="44850" x="5340350" y="6099175"/>
          <p14:tracePt t="44870" x="5348288" y="6081713"/>
          <p14:tracePt t="44890" x="5357813" y="6062663"/>
          <p14:tracePt t="44910" x="5367338" y="6037263"/>
          <p14:tracePt t="44930" x="5384800" y="6027738"/>
          <p14:tracePt t="44950" x="5394325" y="6010275"/>
          <p14:tracePt t="44997" x="5402263" y="6010275"/>
          <p14:tracePt t="45010" x="5411788" y="6000750"/>
          <p14:tracePt t="45030" x="5429250" y="6000750"/>
          <p14:tracePt t="45050" x="5429250" y="5991225"/>
          <p14:tracePt t="46774" x="5429250" y="5983288"/>
          <p14:tracePt t="46790" x="5419725" y="5983288"/>
          <p14:tracePt t="46845" x="5411788" y="5973763"/>
          <p14:tracePt t="46877" x="5411788" y="5956300"/>
          <p14:tracePt t="46894" x="5402263" y="5956300"/>
          <p14:tracePt t="46917" x="5402263" y="5946775"/>
          <p14:tracePt t="46925" x="5394325" y="5938838"/>
          <p14:tracePt t="46933" x="5394325" y="5929313"/>
          <p14:tracePt t="46952" x="5384800" y="5929313"/>
          <p14:tracePt t="46972" x="5375275" y="5911850"/>
          <p14:tracePt t="46992" x="5357813" y="5894388"/>
          <p14:tracePt t="47012" x="5357813" y="5875338"/>
          <p14:tracePt t="47032" x="5340350" y="5840413"/>
          <p14:tracePt t="47052" x="5313363" y="5803900"/>
          <p14:tracePt t="47072" x="5268913" y="5732463"/>
          <p14:tracePt t="47092" x="5259388" y="5705475"/>
          <p14:tracePt t="47112" x="5232400" y="5670550"/>
          <p14:tracePt t="47132" x="5232400" y="5661025"/>
          <p14:tracePt t="47152" x="5232400" y="5634038"/>
          <p14:tracePt t="47172" x="5224463" y="5616575"/>
          <p14:tracePt t="47192" x="5224463" y="5589588"/>
          <p14:tracePt t="47212" x="5224463" y="5545138"/>
          <p14:tracePt t="47232" x="5197475" y="5491163"/>
          <p14:tracePt t="47252" x="5197475" y="5456238"/>
          <p14:tracePt t="47272" x="5180013" y="5419725"/>
          <p14:tracePt t="47292" x="5170488" y="5402263"/>
          <p14:tracePt t="47312" x="5170488" y="5367338"/>
          <p14:tracePt t="47332" x="5170488" y="5348288"/>
          <p14:tracePt t="47352" x="5160963" y="5313363"/>
          <p14:tracePt t="47372" x="5160963" y="5295900"/>
          <p14:tracePt t="47392" x="5133975" y="5251450"/>
          <p14:tracePt t="47412" x="5126038" y="5241925"/>
          <p14:tracePt t="47432" x="5116513" y="5205413"/>
          <p14:tracePt t="47452" x="5108575" y="5187950"/>
          <p14:tracePt t="47472" x="5072063" y="5180013"/>
          <p14:tracePt t="47492" x="5054600" y="5160963"/>
          <p14:tracePt t="47494" x="5054600" y="5153025"/>
          <p14:tracePt t="47512" x="5045075" y="5143500"/>
          <p14:tracePt t="47549" x="5037138" y="5133975"/>
          <p14:tracePt t="47565" x="5027613" y="5133975"/>
          <p14:tracePt t="47582" x="5018088" y="5133975"/>
          <p14:tracePt t="47597" x="5010150" y="5133975"/>
          <p14:tracePt t="47612" x="5000625" y="5126038"/>
          <p14:tracePt t="47637" x="4991100" y="5126038"/>
          <p14:tracePt t="47652" x="4983163" y="5126038"/>
          <p14:tracePt t="47672" x="4938713" y="5133975"/>
          <p14:tracePt t="47692" x="4911725" y="5133975"/>
          <p14:tracePt t="47712" x="4884738" y="5153025"/>
          <p14:tracePt t="47732" x="4875213" y="5160963"/>
          <p14:tracePt t="47752" x="4867275" y="5160963"/>
          <p14:tracePt t="47838" x="4857750" y="5160963"/>
          <p14:tracePt t="48022" x="4867275" y="5160963"/>
          <p14:tracePt t="48030" x="4875213" y="5160963"/>
          <p14:tracePt t="48037" x="4884738" y="5160963"/>
          <p14:tracePt t="48053" x="4894263" y="5160963"/>
          <p14:tracePt t="48073" x="4911725" y="5160963"/>
          <p14:tracePt t="48174" x="4919663" y="5160963"/>
          <p14:tracePt t="48190" x="4938713" y="5160963"/>
          <p14:tracePt t="48206" x="4946650" y="5160963"/>
          <p14:tracePt t="48214" x="4956175" y="5160963"/>
          <p14:tracePt t="48233" x="5000625" y="5153025"/>
          <p14:tracePt t="48253" x="5010150" y="5160963"/>
          <p14:tracePt t="48273" x="5010150" y="5180013"/>
          <p14:tracePt t="48293" x="5010150" y="5187950"/>
          <p14:tracePt t="48313" x="5010150" y="5205413"/>
          <p14:tracePt t="48333" x="5037138" y="5232400"/>
          <p14:tracePt t="48353" x="5045075" y="5232400"/>
          <p14:tracePt t="48373" x="5081588" y="5232400"/>
          <p14:tracePt t="48393" x="5099050" y="5232400"/>
          <p14:tracePt t="48413" x="5133975" y="5232400"/>
          <p14:tracePt t="48433" x="5160963" y="5232400"/>
          <p14:tracePt t="48453" x="5214938" y="5232400"/>
          <p14:tracePt t="48473" x="5232400" y="5232400"/>
          <p14:tracePt t="48582" x="5241925" y="5232400"/>
          <p14:tracePt t="48598" x="5251450" y="5232400"/>
          <p14:tracePt t="48606" x="5259388" y="5232400"/>
          <p14:tracePt t="48621" x="5259388" y="5224463"/>
          <p14:tracePt t="48633" x="5268913" y="5224463"/>
          <p14:tracePt t="48653" x="5276850" y="5214938"/>
          <p14:tracePt t="48673" x="5295900" y="5197475"/>
          <p14:tracePt t="48693" x="5303838" y="5187950"/>
          <p14:tracePt t="48713" x="5322888" y="5187950"/>
          <p14:tracePt t="48733" x="5357813" y="5180013"/>
          <p14:tracePt t="48753" x="5367338" y="5170488"/>
          <p14:tracePt t="48773" x="5384800" y="5160963"/>
          <p14:tracePt t="48793" x="5411788" y="5153025"/>
          <p14:tracePt t="48813" x="5438775" y="5133975"/>
          <p14:tracePt t="48833" x="5446713" y="5126038"/>
          <p14:tracePt t="48853" x="5456238" y="5126038"/>
          <p14:tracePt t="48893" x="5473700" y="5126038"/>
          <p14:tracePt t="49014" x="5483225" y="5126038"/>
          <p14:tracePt t="49038" x="5491163" y="5126038"/>
          <p14:tracePt t="49046" x="5500688" y="5116513"/>
          <p14:tracePt t="49054" x="5510213" y="5116513"/>
          <p14:tracePt t="49086" x="5518150" y="5116513"/>
          <p14:tracePt t="49110" x="5527675" y="5116513"/>
          <p14:tracePt t="50294" x="5537200" y="5116513"/>
          <p14:tracePt t="50302" x="5545138" y="5116513"/>
          <p14:tracePt t="50314" x="5562600" y="5116513"/>
          <p14:tracePt t="50334" x="5599113" y="5116513"/>
          <p14:tracePt t="50354" x="5608638" y="5116513"/>
          <p14:tracePt t="50374" x="5616575" y="5116513"/>
          <p14:tracePt t="50394" x="5643563" y="5116513"/>
          <p14:tracePt t="50414" x="5705475" y="5116513"/>
          <p14:tracePt t="50434" x="5751513" y="5108575"/>
          <p14:tracePt t="50454" x="5803900" y="5099050"/>
          <p14:tracePt t="50518" x="5822950" y="5089525"/>
          <p14:tracePt t="50542" x="5830888" y="5089525"/>
          <p14:tracePt t="50646" x="5840413" y="5072063"/>
          <p14:tracePt t="50678" x="5848350" y="5072063"/>
          <p14:tracePt t="51566" x="5830888" y="5072063"/>
          <p14:tracePt t="51575" x="5795963" y="5072063"/>
          <p14:tracePt t="51595" x="5776913" y="5072063"/>
          <p14:tracePt t="51615" x="5741988" y="5072063"/>
          <p14:tracePt t="51635" x="5724525" y="5072063"/>
          <p14:tracePt t="51702" x="5715000" y="5072063"/>
          <p14:tracePt t="51710" x="5705475" y="5072063"/>
          <p14:tracePt t="51718" x="5697538" y="5072063"/>
          <p14:tracePt t="51735" x="5688013" y="5072063"/>
          <p14:tracePt t="51755" x="5670550" y="5072063"/>
          <p14:tracePt t="51775" x="5634038" y="5072063"/>
          <p14:tracePt t="51796" x="5616575" y="5072063"/>
          <p14:tracePt t="51815" x="5589588" y="5072063"/>
          <p14:tracePt t="51836" x="5581650" y="5072063"/>
          <p14:tracePt t="51886" x="5572125" y="5072063"/>
          <p14:tracePt t="51910" x="5562600" y="5072063"/>
          <p14:tracePt t="51942" x="5554663" y="5072063"/>
          <p14:tracePt t="51958" x="5545138" y="5072063"/>
          <p14:tracePt t="51982" x="5537200" y="5072063"/>
          <p14:tracePt t="52054" x="5527675" y="5072063"/>
          <p14:tracePt t="52078" x="5527675" y="5081588"/>
          <p14:tracePt t="52094" x="5527675" y="5089525"/>
          <p14:tracePt t="52102" x="5537200" y="5089525"/>
          <p14:tracePt t="52116" x="5554663" y="5099050"/>
          <p14:tracePt t="52136" x="5589588" y="5099050"/>
          <p14:tracePt t="52156" x="5634038" y="5099050"/>
          <p14:tracePt t="52176" x="5680075" y="5099050"/>
          <p14:tracePt t="52196" x="5715000" y="5099050"/>
          <p14:tracePt t="52216" x="5741988" y="5099050"/>
          <p14:tracePt t="52236" x="5759450" y="5099050"/>
          <p14:tracePt t="52256" x="5795963" y="5099050"/>
          <p14:tracePt t="52276" x="5830888" y="5099050"/>
          <p14:tracePt t="52296" x="5867400" y="5099050"/>
          <p14:tracePt t="52316" x="5884863" y="5099050"/>
          <p14:tracePt t="52336" x="5911850" y="5099050"/>
          <p14:tracePt t="52356" x="5919788" y="5099050"/>
          <p14:tracePt t="52376" x="5938838" y="5099050"/>
          <p14:tracePt t="52396" x="5946775" y="5099050"/>
          <p14:tracePt t="52670" x="5956300" y="5089525"/>
          <p14:tracePt t="52742" x="5956300" y="5081588"/>
          <p14:tracePt t="52758" x="5946775" y="5072063"/>
          <p14:tracePt t="52774" x="5938838" y="5072063"/>
          <p14:tracePt t="52790" x="5929313" y="5072063"/>
          <p14:tracePt t="52798" x="5919788" y="5072063"/>
          <p14:tracePt t="52816" x="5902325" y="5072063"/>
          <p14:tracePt t="52836" x="5875338" y="5072063"/>
          <p14:tracePt t="52856" x="5830888" y="5072063"/>
          <p14:tracePt t="52876" x="5803900" y="5072063"/>
          <p14:tracePt t="52896" x="5768975" y="5072063"/>
          <p14:tracePt t="52916" x="5741988" y="5072063"/>
          <p14:tracePt t="52936" x="5715000" y="5072063"/>
          <p14:tracePt t="52956" x="5705475" y="5072063"/>
          <p14:tracePt t="52976" x="5680075" y="5072063"/>
          <p14:tracePt t="52996" x="5670550" y="5072063"/>
          <p14:tracePt t="53017" x="5661025" y="5072063"/>
          <p14:tracePt t="53037" x="5653088" y="5072063"/>
          <p14:tracePt t="53057" x="5643563" y="5072063"/>
          <p14:tracePt t="53077" x="5634038" y="5072063"/>
          <p14:tracePt t="53230" x="5643563" y="5072063"/>
          <p14:tracePt t="53238" x="5661025" y="5072063"/>
          <p14:tracePt t="53246" x="5670550" y="5072063"/>
          <p14:tracePt t="53257" x="5688013" y="5072063"/>
          <p14:tracePt t="53277" x="5715000" y="5072063"/>
          <p14:tracePt t="53297" x="5759450" y="5072063"/>
          <p14:tracePt t="53317" x="5768975" y="5072063"/>
          <p14:tracePt t="53337" x="5776913" y="5072063"/>
          <p14:tracePt t="53357" x="5776913" y="5062538"/>
          <p14:tracePt t="53398" x="5786438" y="5062538"/>
          <p14:tracePt t="53414" x="5795963" y="5062538"/>
          <p14:tracePt t="53422" x="5803900" y="5062538"/>
          <p14:tracePt t="53437" x="5813425" y="5062538"/>
          <p14:tracePt t="53457" x="5830888" y="5062538"/>
          <p14:tracePt t="53502" x="5840413" y="5062538"/>
          <p14:tracePt t="53517" x="5848350" y="5062538"/>
          <p14:tracePt t="53537" x="5867400" y="5062538"/>
          <p14:tracePt t="53557" x="5884863" y="5062538"/>
          <p14:tracePt t="53577" x="5894388" y="5062538"/>
          <p14:tracePt t="53694" x="5902325" y="5062538"/>
          <p14:tracePt t="53726" x="5902325" y="5054600"/>
          <p14:tracePt t="53734" x="5894388" y="5045075"/>
          <p14:tracePt t="53750" x="5884863" y="5045075"/>
          <p14:tracePt t="53766" x="5875338" y="5037138"/>
          <p14:tracePt t="53782" x="5867400" y="5037138"/>
          <p14:tracePt t="53797" x="5857875" y="5027613"/>
          <p14:tracePt t="53817" x="5848350" y="5010150"/>
          <p14:tracePt t="53837" x="5848350" y="5000625"/>
          <p14:tracePt t="53857" x="5840413" y="4983163"/>
          <p14:tracePt t="53877" x="5840413" y="4973638"/>
          <p14:tracePt t="53897" x="5840413" y="4965700"/>
          <p14:tracePt t="53917" x="5840413" y="4956175"/>
          <p14:tracePt t="53937" x="5840413" y="4946650"/>
          <p14:tracePt t="53957" x="5840413" y="4938713"/>
          <p14:tracePt t="53977" x="5840413" y="4929188"/>
          <p14:tracePt t="53997" x="5840413" y="4919663"/>
          <p14:tracePt t="54017" x="5840413" y="4911725"/>
          <p14:tracePt t="54037" x="5840413" y="4902200"/>
          <p14:tracePt t="54070" x="5840413" y="4894263"/>
          <p14:tracePt t="54078" x="5840413" y="4884738"/>
          <p14:tracePt t="54230" x="5840413" y="4894263"/>
          <p14:tracePt t="54238" x="5840413" y="4911725"/>
          <p14:tracePt t="54246" x="5840413" y="4938713"/>
          <p14:tracePt t="54257" x="5840413" y="4965700"/>
          <p14:tracePt t="54277" x="5848350" y="4983163"/>
          <p14:tracePt t="54297" x="5848350" y="5018088"/>
          <p14:tracePt t="54318" x="5848350" y="5027613"/>
          <p14:tracePt t="54337" x="5848350" y="5045075"/>
          <p14:tracePt t="54358" x="5848350" y="5054600"/>
          <p14:tracePt t="54398" x="5848350" y="5062538"/>
          <p14:tracePt t="54430" x="5848350" y="5072063"/>
          <p14:tracePt t="54447" x="5848350" y="5081588"/>
          <p14:tracePt t="54458" x="5848350" y="5089525"/>
          <p14:tracePt t="54526" x="5848350" y="5099050"/>
          <p14:tracePt t="54558" x="5848350" y="5108575"/>
          <p14:tracePt t="54574" x="5848350" y="5126038"/>
          <p14:tracePt t="54598" x="5857875" y="5133975"/>
          <p14:tracePt t="54718" x="5857875" y="5116513"/>
          <p14:tracePt t="54726" x="5848350" y="5108575"/>
          <p14:tracePt t="54738" x="5848350" y="5099050"/>
          <p14:tracePt t="54758" x="5840413" y="5072063"/>
          <p14:tracePt t="54778" x="5840413" y="5062538"/>
          <p14:tracePt t="54798" x="5840413" y="5045075"/>
          <p14:tracePt t="54950" x="5822950" y="5045075"/>
          <p14:tracePt t="54974" x="5813425" y="5045075"/>
          <p14:tracePt t="54982" x="5803900" y="5045075"/>
          <p14:tracePt t="54990" x="5795963" y="5054600"/>
          <p14:tracePt t="54998" x="5786438" y="5054600"/>
          <p14:tracePt t="55018" x="5776913" y="5062538"/>
          <p14:tracePt t="55038" x="5768975" y="5062538"/>
          <p14:tracePt t="55142" x="5786438" y="5062538"/>
          <p14:tracePt t="55150" x="5795963" y="5062538"/>
          <p14:tracePt t="55158" x="5822950" y="5062538"/>
          <p14:tracePt t="55178" x="5884863" y="5045075"/>
          <p14:tracePt t="55198" x="5929313" y="5037138"/>
          <p14:tracePt t="55218" x="5938838" y="5037138"/>
          <p14:tracePt t="55390" x="5919788" y="5037138"/>
          <p14:tracePt t="55398" x="5911850" y="5037138"/>
          <p14:tracePt t="55406" x="5894388" y="5037138"/>
          <p14:tracePt t="55418" x="5875338" y="5037138"/>
          <p14:tracePt t="55438" x="5813425" y="5054600"/>
          <p14:tracePt t="55458" x="5795963" y="5054600"/>
          <p14:tracePt t="55478" x="5786438" y="5054600"/>
          <p14:tracePt t="55499" x="5776913" y="5054600"/>
          <p14:tracePt t="55630" x="5795963" y="5054600"/>
          <p14:tracePt t="55639" x="5803900" y="5054600"/>
          <p14:tracePt t="55646" x="5813425" y="5054600"/>
          <p14:tracePt t="55659" x="5830888" y="5054600"/>
          <p14:tracePt t="55679" x="5867400" y="5054600"/>
          <p14:tracePt t="55699" x="5875338" y="5054600"/>
          <p14:tracePt t="55719" x="5884863" y="5054600"/>
          <p14:tracePt t="55739" x="5894388" y="5054600"/>
          <p14:tracePt t="55759" x="5911850" y="5054600"/>
          <p14:tracePt t="55779" x="5919788" y="5054600"/>
          <p14:tracePt t="56198" x="5929313" y="5054600"/>
          <p14:tracePt t="56206" x="5938838" y="5062538"/>
          <p14:tracePt t="56495" x="5919788" y="5062538"/>
          <p14:tracePt t="56502" x="5911850" y="5072063"/>
          <p14:tracePt t="56518" x="5902325" y="5072063"/>
          <p14:tracePt t="56534" x="5884863" y="5072063"/>
          <p14:tracePt t="56542" x="5875338" y="5081588"/>
          <p14:tracePt t="56559" x="5848350" y="5089525"/>
          <p14:tracePt t="56579" x="5822950" y="5089525"/>
          <p14:tracePt t="56599" x="5768975" y="5099050"/>
          <p14:tracePt t="56619" x="5751513" y="5108575"/>
          <p14:tracePt t="56639" x="5741988" y="5116513"/>
          <p14:tracePt t="57183" x="5741988" y="5133975"/>
          <p14:tracePt t="57190" x="5741988" y="5143500"/>
          <p14:tracePt t="57200" x="5751513" y="5153025"/>
          <p14:tracePt t="57220" x="5776913" y="5170488"/>
          <p14:tracePt t="57240" x="5786438" y="5180013"/>
          <p14:tracePt t="57260" x="5795963" y="5187950"/>
          <p14:tracePt t="57743" x="5803900" y="5187950"/>
          <p14:tracePt t="57759" x="5813425" y="5180013"/>
          <p14:tracePt t="57775" x="5813425" y="5160963"/>
          <p14:tracePt t="57783" x="5822950" y="5160963"/>
          <p14:tracePt t="57800" x="5830888" y="5153025"/>
          <p14:tracePt t="57820" x="5840413" y="5153025"/>
          <p14:tracePt t="57840" x="5848350" y="5153025"/>
          <p14:tracePt t="58007" x="5830888" y="5153025"/>
          <p14:tracePt t="58015" x="5822950" y="5153025"/>
          <p14:tracePt t="58023" x="5813425" y="5153025"/>
          <p14:tracePt t="58040" x="5776913" y="5153025"/>
          <p14:tracePt t="58060" x="5751513" y="5153025"/>
          <p14:tracePt t="58080" x="5732463" y="5153025"/>
          <p14:tracePt t="58100" x="5724525" y="5153025"/>
          <p14:tracePt t="58127" x="5715000" y="5153025"/>
          <p14:tracePt t="58143" x="5705475" y="5153025"/>
          <p14:tracePt t="58167" x="5697538" y="5153025"/>
          <p14:tracePt t="58263" x="5705475" y="5153025"/>
          <p14:tracePt t="58279" x="5715000" y="5153025"/>
          <p14:tracePt t="58287" x="5724525" y="5153025"/>
          <p14:tracePt t="58301" x="5732463" y="5153025"/>
          <p14:tracePt t="58321" x="5813425" y="5143500"/>
          <p14:tracePt t="58341" x="5848350" y="5126038"/>
          <p14:tracePt t="58361" x="5875338" y="5126038"/>
          <p14:tracePt t="58381" x="5884863" y="5126038"/>
          <p14:tracePt t="58401" x="5894388" y="5126038"/>
          <p14:tracePt t="58421" x="5911850" y="5126038"/>
          <p14:tracePt t="58441" x="5938838" y="5126038"/>
          <p14:tracePt t="58461" x="5946775" y="5126038"/>
          <p14:tracePt t="58751" x="5946775" y="5116513"/>
          <p14:tracePt t="58983" x="5938838" y="5108575"/>
          <p14:tracePt t="59495" x="5929313" y="5108575"/>
          <p14:tracePt t="59503" x="5919788" y="5108575"/>
          <p14:tracePt t="59511" x="5902325" y="5108575"/>
          <p14:tracePt t="59522" x="5884863" y="5108575"/>
          <p14:tracePt t="59541" x="5857875" y="5108575"/>
          <p14:tracePt t="59562" x="5803900" y="5108575"/>
          <p14:tracePt t="59582" x="5795963" y="5108575"/>
          <p14:tracePt t="59583" x="5786438" y="5108575"/>
          <p14:tracePt t="59671" x="5776913" y="5108575"/>
          <p14:tracePt t="60391" x="5776913" y="5126038"/>
          <p14:tracePt t="60615" x="5776913" y="5133975"/>
          <p14:tracePt t="60631" x="5776913" y="5153025"/>
          <p14:tracePt t="60639" x="5776913" y="5170488"/>
          <p14:tracePt t="60647" x="5768975" y="5180013"/>
          <p14:tracePt t="60663" x="5759450" y="5187950"/>
          <p14:tracePt t="60682" x="5751513" y="5224463"/>
          <p14:tracePt t="60703" x="5697538" y="5295900"/>
          <p14:tracePt t="60723" x="5653088" y="5340350"/>
          <p14:tracePt t="60743" x="5581650" y="5402263"/>
          <p14:tracePt t="60763" x="5510213" y="5438775"/>
          <p14:tracePt t="60783" x="5384800" y="5518150"/>
          <p14:tracePt t="60803" x="5303838" y="5572125"/>
          <p14:tracePt t="60823" x="5187950" y="5670550"/>
          <p14:tracePt t="60843" x="5089525" y="5715000"/>
          <p14:tracePt t="60863" x="4919663" y="5795963"/>
          <p14:tracePt t="60883" x="4830763" y="5813425"/>
          <p14:tracePt t="60903" x="4714875" y="5840413"/>
          <p14:tracePt t="60923" x="4652963" y="5840413"/>
          <p14:tracePt t="60943" x="4545013" y="5840413"/>
          <p14:tracePt t="60963" x="4473575" y="5822950"/>
          <p14:tracePt t="60983" x="4384675" y="5813425"/>
          <p14:tracePt t="61003" x="4340225" y="5795963"/>
          <p14:tracePt t="61023" x="4295775" y="5786438"/>
          <p14:tracePt t="61043" x="4276725" y="5786438"/>
          <p14:tracePt t="61063" x="4259263" y="5776913"/>
          <p14:tracePt t="61083" x="4232275" y="5768975"/>
          <p14:tracePt t="61103" x="4214813" y="5768975"/>
          <p14:tracePt t="61143" x="4197350" y="5768975"/>
          <p14:tracePt t="61163" x="4187825" y="5768975"/>
          <p14:tracePt t="61183" x="4170363" y="5768975"/>
          <p14:tracePt t="61203" x="4160838" y="5768975"/>
          <p14:tracePt t="61223" x="4125913" y="5768975"/>
          <p14:tracePt t="61243" x="4108450" y="5786438"/>
          <p14:tracePt t="61263" x="4081463" y="5803900"/>
          <p14:tracePt t="61283" x="4054475" y="5813425"/>
          <p14:tracePt t="61303" x="4044950" y="5822950"/>
          <p14:tracePt t="61323" x="4017963" y="5840413"/>
          <p14:tracePt t="61343" x="4000500" y="5857875"/>
          <p14:tracePt t="61363" x="3983038" y="5857875"/>
          <p14:tracePt t="61383" x="3946525" y="5875338"/>
          <p14:tracePt t="61403" x="3938588" y="5884863"/>
          <p14:tracePt t="61443" x="3938588" y="5894388"/>
          <p14:tracePt t="61471" x="3938588" y="5902325"/>
          <p14:tracePt t="61483" x="3938588" y="5911850"/>
          <p14:tracePt t="61503" x="3929063" y="5973763"/>
          <p14:tracePt t="61523" x="3929063" y="6000750"/>
          <p14:tracePt t="61543" x="3929063" y="6018213"/>
          <p14:tracePt t="61563" x="3929063" y="6027738"/>
          <p14:tracePt t="61583" x="3929063" y="6037263"/>
          <p14:tracePt t="62167" x="3929063" y="6027738"/>
          <p14:tracePt t="62175" x="3938588" y="6000750"/>
          <p14:tracePt t="62184" x="3946525" y="5983288"/>
          <p14:tracePt t="62204" x="3946525" y="5956300"/>
          <p14:tracePt t="62224" x="3965575" y="5919788"/>
          <p14:tracePt t="62244" x="3965575" y="5902325"/>
          <p14:tracePt t="62264" x="3965575" y="5884863"/>
          <p14:tracePt t="62284" x="3965575" y="5875338"/>
          <p14:tracePt t="62304" x="3965575" y="5857875"/>
          <p14:tracePt t="62324" x="3965575" y="5848350"/>
          <p14:tracePt t="62344" x="3973513" y="5822950"/>
          <p14:tracePt t="62384" x="3973513" y="5803900"/>
          <p14:tracePt t="62404" x="3973513" y="5795963"/>
          <p14:tracePt t="62424" x="3973513" y="5786438"/>
          <p14:tracePt t="62543" x="3973513" y="5776913"/>
          <p14:tracePt t="62551" x="3983038" y="5768975"/>
          <p14:tracePt t="62575" x="3983038" y="5759450"/>
          <p14:tracePt t="62591" x="3990975" y="5759450"/>
          <p14:tracePt t="62623" x="3990975" y="5751513"/>
          <p14:tracePt t="62631" x="4000500" y="5741988"/>
          <p14:tracePt t="62647" x="4017963" y="5732463"/>
          <p14:tracePt t="62664" x="4037013" y="5715000"/>
          <p14:tracePt t="62684" x="4054475" y="5697538"/>
          <p14:tracePt t="62704" x="4081463" y="5670550"/>
          <p14:tracePt t="62724" x="4089400" y="5653088"/>
          <p14:tracePt t="62764" x="4098925" y="5643563"/>
          <p14:tracePt t="64504" x="4108450" y="5643563"/>
          <p14:tracePt t="64519" x="4098925" y="5643563"/>
          <p14:tracePt t="64528" x="4089400" y="5661025"/>
          <p14:tracePt t="64545" x="4054475" y="5688013"/>
          <p14:tracePt t="64566" x="4017963" y="5705475"/>
          <p14:tracePt t="64567" x="4000500" y="5715000"/>
          <p14:tracePt t="64586" x="3965575" y="5732463"/>
          <p14:tracePt t="64606" x="3902075" y="5751513"/>
          <p14:tracePt t="64626" x="3786188" y="5776913"/>
          <p14:tracePt t="64646" x="3687763" y="5795963"/>
          <p14:tracePt t="64666" x="3527425" y="5822950"/>
          <p14:tracePt t="64686" x="3438525" y="5830888"/>
          <p14:tracePt t="64706" x="3375025" y="5848350"/>
          <p14:tracePt t="64726" x="3348038" y="5848350"/>
          <p14:tracePt t="64746" x="3313113" y="5848350"/>
          <p14:tracePt t="64766" x="3286125" y="5848350"/>
          <p14:tracePt t="64786" x="3259138" y="5848350"/>
          <p14:tracePt t="64806" x="3241675" y="5848350"/>
          <p14:tracePt t="64826" x="3214688" y="5857875"/>
          <p14:tracePt t="64846" x="3197225" y="5857875"/>
          <p14:tracePt t="64866" x="3160713" y="5875338"/>
          <p14:tracePt t="64886" x="3133725" y="5884863"/>
          <p14:tracePt t="64906" x="3081338" y="5902325"/>
          <p14:tracePt t="64926" x="3044825" y="5919788"/>
          <p14:tracePt t="64946" x="3009900" y="5946775"/>
          <p14:tracePt t="65000" x="3000375" y="5946775"/>
          <p14:tracePt t="66856" x="3000375" y="5956300"/>
          <p14:tracePt t="66864" x="3000375" y="5965825"/>
          <p14:tracePt t="66872" x="3000375" y="5973763"/>
          <p14:tracePt t="66887" x="3017838" y="6018213"/>
          <p14:tracePt t="66907" x="3027363" y="6054725"/>
          <p14:tracePt t="66927" x="3027363" y="6205538"/>
          <p14:tracePt t="66947" x="2990850" y="6330950"/>
          <p14:tracePt t="66967" x="2938463" y="6500813"/>
          <p14:tracePt t="66987" x="2911475" y="6589713"/>
          <p14:tracePt t="67007" x="2884488" y="6705600"/>
          <p14:tracePt t="67027" x="2867025" y="6786563"/>
          <p14:tracePt t="67047" x="2813050" y="6848475"/>
          <p14:tracePt t="67067" x="2768600" y="6848475"/>
          <p14:tracePt t="67087" x="2697163" y="6848475"/>
          <p14:tracePt t="67107" x="2643188" y="6848475"/>
          <p14:tracePt t="67128" x="2581275" y="6848475"/>
          <p14:tracePt t="67148" x="2554288" y="6848475"/>
          <p14:tracePt t="67168" x="2536825" y="6848475"/>
          <p14:tracePt t="67224" x="2527300" y="6848475"/>
          <p14:tracePt t="67256" x="2527300" y="6840538"/>
          <p14:tracePt t="67264" x="2517775" y="6840538"/>
          <p14:tracePt t="67280" x="2509838" y="6831013"/>
          <p14:tracePt t="67288" x="2500313" y="6831013"/>
          <p14:tracePt t="67308" x="2500313" y="6813550"/>
          <p14:tracePt t="67328" x="2482850" y="6813550"/>
          <p14:tracePt t="67384" x="2473325" y="6813550"/>
          <p14:tracePt t="67432" x="2465388" y="6813550"/>
          <p14:tracePt t="67520" x="2465388" y="6804025"/>
          <p14:tracePt t="67568" x="2482850" y="6804025"/>
          <p14:tracePt t="67576" x="2490788" y="6804025"/>
          <p14:tracePt t="67588" x="2500313" y="6804025"/>
          <p14:tracePt t="67608" x="2527300" y="6804025"/>
          <p14:tracePt t="67628" x="2554288" y="6804025"/>
          <p14:tracePt t="67648" x="2571750" y="6796088"/>
          <p14:tracePt t="67688" x="2589213" y="6796088"/>
          <p14:tracePt t="67848" x="2581275" y="6796088"/>
          <p14:tracePt t="67864" x="2571750" y="6796088"/>
          <p14:tracePt t="67872" x="2562225" y="6796088"/>
          <p14:tracePt t="67888" x="2544763" y="6796088"/>
          <p14:tracePt t="67908" x="2527300" y="6796088"/>
          <p14:tracePt t="67928" x="2509838" y="6796088"/>
          <p14:tracePt t="67968" x="2500313" y="6796088"/>
          <p14:tracePt t="67988" x="2490788" y="6796088"/>
          <p14:tracePt t="68056" x="2482850" y="6796088"/>
          <p14:tracePt t="68272" x="2490788" y="6796088"/>
          <p14:tracePt t="68280" x="2500313" y="6796088"/>
          <p14:tracePt t="68296" x="2509838" y="6796088"/>
          <p14:tracePt t="68308" x="2536825" y="6796088"/>
          <p14:tracePt t="68328" x="2608263" y="6759575"/>
          <p14:tracePt t="68348" x="2670175" y="6724650"/>
          <p14:tracePt t="68368" x="2768600" y="6680200"/>
          <p14:tracePt t="68388" x="2847975" y="6643688"/>
          <p14:tracePt t="68408" x="3036888" y="6599238"/>
          <p14:tracePt t="68429" x="3143250" y="6554788"/>
          <p14:tracePt t="68449" x="3187700" y="6545263"/>
          <p14:tracePt t="68469" x="3214688" y="6537325"/>
          <p14:tracePt t="68489" x="3259138" y="6518275"/>
          <p14:tracePt t="68509" x="3303588" y="6518275"/>
          <p14:tracePt t="68529" x="3348038" y="6491288"/>
          <p14:tracePt t="68549" x="3384550" y="6473825"/>
          <p14:tracePt t="68569" x="3438525" y="6438900"/>
          <p14:tracePt t="68589" x="3473450" y="6411913"/>
          <p14:tracePt t="68609" x="3509963" y="6375400"/>
          <p14:tracePt t="68629" x="3509963" y="6357938"/>
          <p14:tracePt t="68649" x="3509963" y="6303963"/>
          <p14:tracePt t="68669" x="3490913" y="6276975"/>
          <p14:tracePt t="68689" x="3455988" y="6242050"/>
          <p14:tracePt t="68709" x="3438525" y="6224588"/>
          <p14:tracePt t="68729" x="3402013" y="6205538"/>
          <p14:tracePt t="68749" x="3367088" y="6197600"/>
          <p14:tracePt t="68769" x="3322638" y="6180138"/>
          <p14:tracePt t="68789" x="3276600" y="6180138"/>
          <p14:tracePt t="68809" x="3197225" y="6180138"/>
          <p14:tracePt t="68829" x="3133725" y="6180138"/>
          <p14:tracePt t="68849" x="3054350" y="6180138"/>
          <p14:tracePt t="68869" x="3017838" y="6180138"/>
          <p14:tracePt t="68889" x="2973388" y="6180138"/>
          <p14:tracePt t="68909" x="2955925" y="6170613"/>
          <p14:tracePt t="68929" x="2928938" y="6170613"/>
          <p14:tracePt t="68949" x="2919413" y="6170613"/>
          <p14:tracePt t="68969" x="2901950" y="6170613"/>
          <p14:tracePt t="68989" x="2874963" y="6170613"/>
          <p14:tracePt t="69009" x="2867025" y="6170613"/>
          <p14:tracePt t="69029" x="2847975" y="6170613"/>
          <p14:tracePt t="69049" x="2803525" y="6161088"/>
          <p14:tracePt t="69069" x="2776538" y="6143625"/>
          <p14:tracePt t="69089" x="2768600" y="6143625"/>
          <p14:tracePt t="69109" x="2759075" y="6134100"/>
          <p14:tracePt t="69129" x="2751138" y="6126163"/>
          <p14:tracePt t="69152" x="2751138" y="6116638"/>
          <p14:tracePt t="69169" x="2751138" y="6108700"/>
          <p14:tracePt t="69189" x="2751138" y="6099175"/>
          <p14:tracePt t="69209" x="2751138" y="6089650"/>
          <p14:tracePt t="69280" x="2751138" y="6081713"/>
          <p14:tracePt t="69312" x="2759075" y="6081713"/>
          <p14:tracePt t="69320" x="2768600" y="6081713"/>
          <p14:tracePt t="69352" x="2776538" y="6081713"/>
          <p14:tracePt t="70992" x="2795588" y="6081713"/>
          <p14:tracePt t="71000" x="2803525" y="6081713"/>
          <p14:tracePt t="71040" x="2813050" y="6081713"/>
          <p14:tracePt t="71056" x="2822575" y="6081713"/>
          <p14:tracePt t="71080" x="2830513" y="6081713"/>
          <p14:tracePt t="71088" x="2830513" y="6089650"/>
          <p14:tracePt t="71120" x="2840038" y="6089650"/>
          <p14:tracePt t="71128" x="2847975" y="6089650"/>
          <p14:tracePt t="71144" x="2857500" y="6089650"/>
          <p14:tracePt t="71152" x="2867025" y="6089650"/>
          <p14:tracePt t="71171" x="2884488" y="6089650"/>
          <p14:tracePt t="71191" x="2911475" y="6089650"/>
          <p14:tracePt t="71211" x="2965450" y="6089650"/>
          <p14:tracePt t="71231" x="3017838" y="6089650"/>
          <p14:tracePt t="71251" x="3133725" y="6089650"/>
          <p14:tracePt t="71271" x="3232150" y="6089650"/>
          <p14:tracePt t="71291" x="3402013" y="6072188"/>
          <p14:tracePt t="71311" x="3455988" y="6072188"/>
          <p14:tracePt t="71331" x="3509963" y="6062663"/>
          <p14:tracePt t="71351" x="3536950" y="6062663"/>
          <p14:tracePt t="71371" x="3554413" y="6062663"/>
          <p14:tracePt t="71433" x="3562350" y="6062663"/>
          <p14:tracePt t="71440" x="3581400" y="6062663"/>
          <p14:tracePt t="71451" x="3598863" y="6062663"/>
          <p14:tracePt t="71471" x="3625850" y="6062663"/>
          <p14:tracePt t="71491" x="3652838" y="6062663"/>
          <p14:tracePt t="71511" x="3687763" y="6062663"/>
          <p14:tracePt t="71531" x="3714750" y="6054725"/>
          <p14:tracePt t="71551" x="3732213" y="6054725"/>
          <p14:tracePt t="71571" x="3741738" y="6045200"/>
          <p14:tracePt t="71872" x="3751263" y="6045200"/>
          <p14:tracePt t="71880" x="3759200" y="6045200"/>
          <p14:tracePt t="71891" x="3768725" y="6045200"/>
          <p14:tracePt t="71911" x="3776663" y="60452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نکته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50179" name="Content Placeholder 3"/>
          <p:cNvSpPr>
            <a:spLocks noGrp="1"/>
          </p:cNvSpPr>
          <p:nvPr>
            <p:ph idx="1"/>
          </p:nvPr>
        </p:nvSpPr>
        <p:spPr>
          <a:xfrm>
            <a:off x="447675" y="1690688"/>
            <a:ext cx="11106150" cy="4351338"/>
          </a:xfrm>
        </p:spPr>
        <p:txBody>
          <a:bodyPr>
            <a:normAutofit/>
          </a:bodyPr>
          <a:lstStyle/>
          <a:p>
            <a:pPr algn="r" rtl="1" eaLnBrk="1" hangingPunct="1">
              <a:lnSpc>
                <a:spcPct val="200000"/>
              </a:lnSpc>
            </a:pPr>
            <a:r>
              <a:rPr lang="fa-IR" altLang="en-US" sz="2500" dirty="0">
                <a:cs typeface="B Yagut" panose="00000400000000000000" pitchFamily="2" charset="-78"/>
              </a:rPr>
              <a:t>اگر به مدت 30 ثانیه هیچ دکمه ای فشرده نشود ، صفحه نمایش به وضعیت نرمال بازخواهد گشت.</a:t>
            </a:r>
          </a:p>
          <a:p>
            <a:pPr algn="r" rtl="1" eaLnBrk="1" hangingPunct="1">
              <a:lnSpc>
                <a:spcPct val="200000"/>
              </a:lnSpc>
            </a:pPr>
            <a:r>
              <a:rPr lang="fa-IR" altLang="en-US" sz="2500" dirty="0">
                <a:cs typeface="B Yagut" panose="00000400000000000000" pitchFamily="2" charset="-78"/>
              </a:rPr>
              <a:t>اگر در</a:t>
            </a:r>
            <a:r>
              <a:rPr lang="en-US" altLang="en-US" sz="2500" dirty="0">
                <a:cs typeface="B Yagut" panose="00000400000000000000" pitchFamily="2" charset="-78"/>
              </a:rPr>
              <a:t> </a:t>
            </a:r>
            <a:r>
              <a:rPr lang="fa-IR" altLang="en-US" sz="2500" dirty="0">
                <a:cs typeface="B Yagut" panose="00000400000000000000" pitchFamily="2" charset="-78"/>
              </a:rPr>
              <a:t>زمان تعویض روز( نیمه شب) شرایط آلارم بوجود آید ، علامت آلارم در روزی ثبت خواهد شد که زمان آلارم در آن تکمیل شده است و طول دوره آلارم نیز به تناسب بین دو روز تقسیم </a:t>
            </a:r>
            <a:br>
              <a:rPr lang="fa-IR" altLang="en-US" sz="2500" dirty="0">
                <a:cs typeface="B Yagut" panose="00000400000000000000" pitchFamily="2" charset="-78"/>
              </a:rPr>
            </a:br>
            <a:r>
              <a:rPr lang="fa-IR" altLang="en-US" sz="2500" dirty="0">
                <a:cs typeface="B Yagut" panose="00000400000000000000" pitchFamily="2" charset="-78"/>
              </a:rPr>
              <a:t>می شود .</a:t>
            </a:r>
            <a:endParaRPr lang="en-US" altLang="en-US" sz="2500" dirty="0">
              <a:cs typeface="B Yagut" panose="00000400000000000000" pitchFamily="2" charset="-78"/>
            </a:endParaRPr>
          </a:p>
        </p:txBody>
      </p:sp>
      <p:sp>
        <p:nvSpPr>
          <p:cNvPr id="501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89D9FC-7EC9-45E1-8F08-268CC5F65FCF}" type="slidenum">
              <a:rPr lang="en-US" altLang="en-US" smtClean="0">
                <a:solidFill>
                  <a:srgbClr val="898989"/>
                </a:solidFill>
              </a:rPr>
              <a:pPr/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1"/>
    </mc:Choice>
    <mc:Fallback xmlns="">
      <p:transition spd="slow" advTm="2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0" y="188913"/>
            <a:ext cx="7886700" cy="965200"/>
          </a:xfrm>
        </p:spPr>
        <p:txBody>
          <a:bodyPr>
            <a:noAutofit/>
          </a:bodyPr>
          <a:lstStyle/>
          <a:p>
            <a:pPr algn="just" rtl="1">
              <a:spcBef>
                <a:spcPts val="0"/>
              </a:spcBef>
              <a:spcAft>
                <a:spcPts val="1800"/>
              </a:spcAft>
              <a:defRPr/>
            </a:pPr>
            <a:r>
              <a:rPr lang="fa-IR" sz="4000" b="1" dirty="0">
                <a:cs typeface="B Yagut" panose="00000400000000000000" pitchFamily="2" charset="-78"/>
              </a:rPr>
              <a:t>پایش و ثبت دما(فرم نمودار دمای یخچال)</a:t>
            </a:r>
            <a:endParaRPr lang="en-US" sz="4000" b="1" cap="all" dirty="0">
              <a:cs typeface="B Yagut" panose="00000400000000000000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93850" y="1598613"/>
            <a:ext cx="10140950" cy="3306762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dirty="0">
                <a:cs typeface="B Yagut" panose="00000400000000000000" pitchFamily="2" charset="-78"/>
              </a:rPr>
              <a:t>استفاده از نمودارثبت دمای استاندارد که دارای جدول ثبت حداکثر و حداقل دما می باشد 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cs typeface="B Yagut" panose="00000400000000000000" pitchFamily="2" charset="-78"/>
              </a:rPr>
              <a:t>تکمیل سربرگ نمودار بصورت کامل و دقیق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cs typeface="B Yagut" panose="00000400000000000000" pitchFamily="2" charset="-78"/>
              </a:rPr>
              <a:t> امضاء تمام نمودارهای ثبت شده 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بایگانی 3 سال گذشته موجود باشد .</a:t>
            </a:r>
            <a:endParaRPr lang="fa-IR" sz="2500" cap="all" dirty="0">
              <a:cs typeface="B Yagut" panose="00000400000000000000" pitchFamily="2" charset="-78"/>
            </a:endParaRP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fa-IR" sz="2500" cap="all" dirty="0">
              <a:cs typeface="B Yagut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39D9D-B612-40D7-9A78-1D7DD32361F1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8"/>
    </mc:Choice>
    <mc:Fallback xmlns="">
      <p:transition spd="slow" advTm="83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" y="254000"/>
            <a:ext cx="8940800" cy="965200"/>
          </a:xfrm>
        </p:spPr>
        <p:txBody>
          <a:bodyPr>
            <a:noAutofit/>
          </a:bodyPr>
          <a:lstStyle/>
          <a:p>
            <a:pPr algn="just" rtl="1">
              <a:spcBef>
                <a:spcPts val="0"/>
              </a:spcBef>
              <a:spcAft>
                <a:spcPts val="1800"/>
              </a:spcAft>
              <a:defRPr/>
            </a:pPr>
            <a:r>
              <a:rPr lang="fa-IR" sz="4000" b="1" dirty="0">
                <a:cs typeface="B Yagut" panose="00000400000000000000" pitchFamily="2" charset="-78"/>
              </a:rPr>
              <a:t>ادامه</a:t>
            </a:r>
            <a:r>
              <a:rPr lang="en-US" sz="4000" b="1" dirty="0">
                <a:cs typeface="B Yagut" panose="00000400000000000000" pitchFamily="2" charset="-78"/>
              </a:rPr>
              <a:t>-</a:t>
            </a:r>
            <a:r>
              <a:rPr lang="fa-IR" sz="4000" b="1" dirty="0">
                <a:cs typeface="B Yagut" panose="00000400000000000000" pitchFamily="2" charset="-78"/>
              </a:rPr>
              <a:t> پایش و ثبت دما(فرم نمودار دمای یخچال)</a:t>
            </a:r>
            <a:endParaRPr lang="en-US" sz="4000" b="1" cap="all" dirty="0">
              <a:cs typeface="B Yagut" panose="00000400000000000000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6875" y="1276351"/>
            <a:ext cx="11220450" cy="3306763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نمودار دوبار در روز در ابتدا و انتهای ساعت کاری ثبت شود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.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ابتدای ساعت کاری: ثبت دمای 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CURRENT. MAX.MIN</a:t>
            </a: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 در فرم کاغذی و سامانه الکترونیک سلامت( سامانه سینا)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انتهای ساعت کاری: ثبت دمای 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CURRENT</a:t>
            </a: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 در فرم کاغذی </a:t>
            </a: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حداکثر و حداقل دمای روز قبل/ روزهای قبل با توجه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به 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altLang="en-US" sz="2500" dirty="0">
                <a:solidFill>
                  <a:srgbClr val="003300"/>
                </a:solidFill>
                <a:cs typeface="B Yagut" panose="00000400000000000000" pitchFamily="2" charset="-78"/>
              </a:rPr>
              <a:t>Log Tag </a:t>
            </a: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ثبت شود</a:t>
            </a:r>
            <a:r>
              <a:rPr lang="en-US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.</a:t>
            </a:r>
            <a:endParaRPr lang="fa-IR" sz="2500" cap="all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fa-IR" sz="2500" cap="all" dirty="0">
                <a:solidFill>
                  <a:schemeClr val="tx1"/>
                </a:solidFill>
                <a:cs typeface="B Yagut" panose="00000400000000000000" pitchFamily="2" charset="-78"/>
              </a:rPr>
              <a:t>حداکثر و حداقل دمای روزهای تعطیل نیز ثبت شود. </a:t>
            </a:r>
            <a:endParaRPr lang="fa-IR" sz="2500" cap="all" dirty="0">
              <a:solidFill>
                <a:srgbClr val="FF0000"/>
              </a:solidFill>
              <a:cs typeface="B Yagut" panose="00000400000000000000" pitchFamily="2" charset="-78"/>
            </a:endParaRP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fa-IR" sz="2500" cap="all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justLow" rtl="1"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fa-IR" sz="2500" cap="all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BD51C-FA21-43C2-A118-C0D15EF8F086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42"/>
    </mc:Choice>
    <mc:Fallback xmlns="">
      <p:transition spd="slow" advTm="4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43329-3138-4D42-88EF-F5AD88B521C0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5325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1557338"/>
            <a:ext cx="16764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3970338"/>
            <a:ext cx="1733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2806700"/>
            <a:ext cx="16954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4953000" y="2495550"/>
              <a:ext cx="219075" cy="3988049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43647" y="2486190"/>
                <a:ext cx="237781" cy="400676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61"/>
    </mc:Choice>
    <mc:Fallback xmlns="">
      <p:transition spd="slow" advTm="17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8" x="6242050" y="3840163"/>
          <p14:tracePt t="406" x="6242050" y="3768725"/>
          <p14:tracePt t="414" x="6242050" y="3643313"/>
          <p14:tracePt t="427" x="6242050" y="3509963"/>
          <p14:tracePt t="447" x="6323013" y="2990850"/>
          <p14:tracePt t="467" x="6483350" y="2473325"/>
          <p14:tracePt t="487" x="6688138" y="1901825"/>
          <p14:tracePt t="507" x="6751638" y="1724025"/>
          <p14:tracePt t="527" x="6796088" y="1536700"/>
          <p14:tracePt t="547" x="6831013" y="1446213"/>
          <p14:tracePt t="567" x="6884988" y="1357313"/>
          <p14:tracePt t="587" x="6902450" y="1322388"/>
          <p14:tracePt t="607" x="6929438" y="1295400"/>
          <p14:tracePt t="686" x="6946900" y="1285875"/>
          <p14:tracePt t="694" x="6965950" y="1258888"/>
          <p14:tracePt t="707" x="6991350" y="1231900"/>
          <p14:tracePt t="727" x="7072313" y="1081088"/>
          <p14:tracePt t="747" x="7126288" y="946150"/>
          <p14:tracePt t="767" x="7232650" y="660400"/>
          <p14:tracePt t="787" x="7286625" y="465138"/>
          <p14:tracePt t="807" x="7323138" y="295275"/>
          <p14:tracePt t="827" x="7340600" y="276225"/>
          <p14:tracePt t="1070" x="7340600" y="285750"/>
          <p14:tracePt t="1078" x="7348538" y="347663"/>
          <p14:tracePt t="1087" x="7358063" y="411163"/>
          <p14:tracePt t="1108" x="7367588" y="509588"/>
          <p14:tracePt t="1128" x="7375525" y="581025"/>
          <p14:tracePt t="1168" x="7375525" y="588963"/>
          <p14:tracePt t="1230" x="7375525" y="598488"/>
          <p14:tracePt t="1238" x="7375525" y="615950"/>
          <p14:tracePt t="1248" x="7375525" y="625475"/>
          <p14:tracePt t="1268" x="7358063" y="642938"/>
          <p14:tracePt t="1288" x="7348538" y="652463"/>
          <p14:tracePt t="1510" x="7348538" y="669925"/>
          <p14:tracePt t="1518" x="7367588" y="669925"/>
          <p14:tracePt t="1528" x="7385050" y="679450"/>
          <p14:tracePt t="1548" x="7419975" y="696913"/>
          <p14:tracePt t="1568" x="7439025" y="696913"/>
          <p14:tracePt t="1678" x="7429500" y="696913"/>
          <p14:tracePt t="1686" x="7348538" y="696913"/>
          <p14:tracePt t="1694" x="7259638" y="696913"/>
          <p14:tracePt t="1708" x="7153275" y="696913"/>
          <p14:tracePt t="1728" x="6823075" y="696913"/>
          <p14:tracePt t="1748" x="6616700" y="696913"/>
          <p14:tracePt t="1768" x="6394450" y="696913"/>
          <p14:tracePt t="1788" x="6367463" y="696913"/>
          <p14:tracePt t="1808" x="6357938" y="696913"/>
          <p14:tracePt t="1854" x="6348413" y="696913"/>
          <p14:tracePt t="1868" x="6340475" y="696913"/>
          <p14:tracePt t="1888" x="6251575" y="696913"/>
          <p14:tracePt t="1908" x="6224588" y="696913"/>
          <p14:tracePt t="1948" x="6215063" y="696913"/>
          <p14:tracePt t="4662" x="6205538" y="704850"/>
          <p14:tracePt t="4670" x="6224588" y="714375"/>
          <p14:tracePt t="4678" x="6251575" y="723900"/>
          <p14:tracePt t="4690" x="6303963" y="731838"/>
          <p14:tracePt t="4710" x="6500813" y="768350"/>
          <p14:tracePt t="4730" x="6688138" y="785813"/>
          <p14:tracePt t="4750" x="7027863" y="795338"/>
          <p14:tracePt t="4770" x="7259638" y="795338"/>
          <p14:tracePt t="4790" x="7616825" y="795338"/>
          <p14:tracePt t="4810" x="7813675" y="795338"/>
          <p14:tracePt t="4830" x="8027988" y="795338"/>
          <p14:tracePt t="4850" x="8099425" y="785813"/>
          <p14:tracePt t="4870" x="8126413" y="785813"/>
          <p14:tracePt t="4891" x="8134350" y="785813"/>
          <p14:tracePt t="4931" x="8153400" y="776288"/>
          <p14:tracePt t="4951" x="8232775" y="758825"/>
          <p14:tracePt t="4971" x="8286750" y="758825"/>
          <p14:tracePt t="4991" x="8394700" y="758825"/>
          <p14:tracePt t="5011" x="8483600" y="758825"/>
          <p14:tracePt t="5031" x="8589963" y="758825"/>
          <p14:tracePt t="5051" x="8634413" y="758825"/>
          <p14:tracePt t="5071" x="8670925" y="758825"/>
          <p14:tracePt t="5606" x="8680450" y="758825"/>
          <p14:tracePt t="5622" x="8697913" y="758825"/>
          <p14:tracePt t="5638" x="8705850" y="768350"/>
          <p14:tracePt t="5654" x="8715375" y="776288"/>
          <p14:tracePt t="5718" x="8715375" y="785813"/>
          <p14:tracePt t="5726" x="8715375" y="795338"/>
          <p14:tracePt t="5742" x="8715375" y="803275"/>
          <p14:tracePt t="5751" x="8715375" y="812800"/>
          <p14:tracePt t="5771" x="8715375" y="830263"/>
          <p14:tracePt t="5791" x="8715375" y="857250"/>
          <p14:tracePt t="5870" x="8715375" y="866775"/>
          <p14:tracePt t="5902" x="8715375" y="874713"/>
          <p14:tracePt t="5983" x="8715375" y="884238"/>
          <p14:tracePt t="6006" x="8715375" y="893763"/>
          <p14:tracePt t="6014" x="8715375" y="901700"/>
          <p14:tracePt t="6022" x="8715375" y="911225"/>
          <p14:tracePt t="6031" x="8715375" y="928688"/>
          <p14:tracePt t="6051" x="8715375" y="946150"/>
          <p14:tracePt t="6071" x="8715375" y="973138"/>
          <p14:tracePt t="6198" x="8715375" y="965200"/>
          <p14:tracePt t="6206" x="8705850" y="946150"/>
          <p14:tracePt t="6214" x="8705850" y="928688"/>
          <p14:tracePt t="6231" x="8705850" y="901700"/>
          <p14:tracePt t="6252" x="8705850" y="874713"/>
          <p14:tracePt t="6272" x="8715375" y="847725"/>
          <p14:tracePt t="6292" x="8715375" y="839788"/>
          <p14:tracePt t="6332" x="8724900" y="822325"/>
          <p14:tracePt t="6352" x="8742363" y="785813"/>
          <p14:tracePt t="6372" x="8751888" y="741363"/>
          <p14:tracePt t="6392" x="8769350" y="704850"/>
          <p14:tracePt t="6412" x="8777288" y="704850"/>
          <p14:tracePt t="6486" x="8777288" y="696913"/>
          <p14:tracePt t="6494" x="8777288" y="687388"/>
          <p14:tracePt t="6958" x="8777288" y="696913"/>
          <p14:tracePt t="6967" x="8777288" y="714375"/>
          <p14:tracePt t="6974" x="8777288" y="731838"/>
          <p14:tracePt t="6992" x="8777288" y="758825"/>
          <p14:tracePt t="7012" x="8777288" y="795338"/>
          <p14:tracePt t="7032" x="8777288" y="803275"/>
          <p14:tracePt t="7052" x="8777288" y="812800"/>
          <p14:tracePt t="7072" x="8777288" y="822325"/>
          <p14:tracePt t="7092" x="8777288" y="839788"/>
          <p14:tracePt t="7112" x="8777288" y="884238"/>
          <p14:tracePt t="7132" x="8777288" y="901700"/>
          <p14:tracePt t="7152" x="8777288" y="946150"/>
          <p14:tracePt t="7172" x="8777288" y="965200"/>
          <p14:tracePt t="7192" x="8769350" y="982663"/>
          <p14:tracePt t="7212" x="8769350" y="990600"/>
          <p14:tracePt t="7232" x="8742363" y="1017588"/>
          <p14:tracePt t="7252" x="8732838" y="1017588"/>
          <p14:tracePt t="7272" x="8705850" y="1017588"/>
          <p14:tracePt t="7292" x="8680450" y="1017588"/>
          <p14:tracePt t="7312" x="8634413" y="1017588"/>
          <p14:tracePt t="7332" x="8609013" y="1009650"/>
          <p14:tracePt t="7352" x="8582025" y="990600"/>
          <p14:tracePt t="7372" x="8572500" y="973138"/>
          <p14:tracePt t="7392" x="8572500" y="946150"/>
          <p14:tracePt t="7412" x="8572500" y="928688"/>
          <p14:tracePt t="7432" x="8582025" y="901700"/>
          <p14:tracePt t="7452" x="8589963" y="884238"/>
          <p14:tracePt t="7473" x="8626475" y="822325"/>
          <p14:tracePt t="7493" x="8643938" y="785813"/>
          <p14:tracePt t="7513" x="8653463" y="776288"/>
          <p14:tracePt t="7670" x="8653463" y="803275"/>
          <p14:tracePt t="7678" x="8653463" y="830263"/>
          <p14:tracePt t="7693" x="8653463" y="857250"/>
          <p14:tracePt t="7713" x="8653463" y="928688"/>
          <p14:tracePt t="7733" x="8653463" y="946150"/>
          <p14:tracePt t="7927" x="8653463" y="938213"/>
          <p14:tracePt t="7935" x="8653463" y="919163"/>
          <p14:tracePt t="7950" x="8653463" y="911225"/>
          <p14:tracePt t="7958" x="8661400" y="884238"/>
          <p14:tracePt t="7974" x="8661400" y="874713"/>
          <p14:tracePt t="7993" x="8670925" y="839788"/>
          <p14:tracePt t="8013" x="8670925" y="822325"/>
          <p14:tracePt t="8033" x="8680450" y="803275"/>
          <p14:tracePt t="8073" x="8680450" y="785813"/>
          <p14:tracePt t="8093" x="8680450" y="776288"/>
          <p14:tracePt t="8133" x="8680450" y="768350"/>
          <p14:tracePt t="8191" x="8680450" y="758825"/>
          <p14:tracePt t="8198" x="8680450" y="750888"/>
          <p14:tracePt t="8327" x="8680450" y="741363"/>
          <p14:tracePt t="8335" x="8680450" y="731838"/>
          <p14:tracePt t="8374" x="8680450" y="723900"/>
          <p14:tracePt t="8398" x="8670925" y="723900"/>
          <p14:tracePt t="8430" x="8661400" y="723900"/>
          <p14:tracePt t="8470" x="8643938" y="723900"/>
          <p14:tracePt t="8478" x="8616950" y="723900"/>
          <p14:tracePt t="8486" x="8599488" y="723900"/>
          <p14:tracePt t="8495" x="8589963" y="723900"/>
          <p14:tracePt t="8513" x="8545513" y="731838"/>
          <p14:tracePt t="8533" x="8537575" y="731838"/>
          <p14:tracePt t="8553" x="8510588" y="741363"/>
          <p14:tracePt t="8573" x="8510588" y="750888"/>
          <p14:tracePt t="8613" x="8491538" y="758825"/>
          <p14:tracePt t="9471" x="8483600" y="758825"/>
          <p14:tracePt t="9479" x="8466138" y="768350"/>
          <p14:tracePt t="9487" x="8429625" y="785813"/>
          <p14:tracePt t="9495" x="8367713" y="803275"/>
          <p14:tracePt t="9514" x="8205788" y="839788"/>
          <p14:tracePt t="9534" x="7858125" y="911225"/>
          <p14:tracePt t="9554" x="7500938" y="965200"/>
          <p14:tracePt t="9574" x="6884988" y="990600"/>
          <p14:tracePt t="9594" x="6375400" y="990600"/>
          <p14:tracePt t="9614" x="5572125" y="990600"/>
          <p14:tracePt t="9634" x="5037138" y="990600"/>
          <p14:tracePt t="9654" x="4081463" y="1036638"/>
          <p14:tracePt t="9674" x="3490913" y="1133475"/>
          <p14:tracePt t="9694" x="2982913" y="1241425"/>
          <p14:tracePt t="9714" x="2795588" y="1268413"/>
          <p14:tracePt t="9734" x="2598738" y="1268413"/>
          <p14:tracePt t="9754" x="2482850" y="1268413"/>
          <p14:tracePt t="9774" x="2322513" y="1268413"/>
          <p14:tracePt t="9794" x="2152650" y="1258888"/>
          <p14:tracePt t="9814" x="1785938" y="1187450"/>
          <p14:tracePt t="9834" x="1509713" y="1133475"/>
          <p14:tracePt t="9854" x="1187450" y="1071563"/>
          <p14:tracePt t="9874" x="1027113" y="1044575"/>
          <p14:tracePt t="9894" x="866775" y="1017588"/>
          <p14:tracePt t="9914" x="830263" y="1017588"/>
          <p14:tracePt t="9974" x="839788" y="1017588"/>
          <p14:tracePt t="9983" x="847725" y="1017588"/>
          <p14:tracePt t="9994" x="857250" y="1017588"/>
          <p14:tracePt t="10015" x="938213" y="1017588"/>
          <p14:tracePt t="10035" x="1044575" y="1017588"/>
          <p14:tracePt t="10055" x="1295400" y="1017588"/>
          <p14:tracePt t="10075" x="1500188" y="1017588"/>
          <p14:tracePt t="10094" x="1687513" y="990600"/>
          <p14:tracePt t="10115" x="1758950" y="973138"/>
          <p14:tracePt t="10135" x="1795463" y="965200"/>
          <p14:tracePt t="10155" x="1822450" y="955675"/>
          <p14:tracePt t="10175" x="1830388" y="955675"/>
          <p14:tracePt t="10195" x="1847850" y="938213"/>
          <p14:tracePt t="10235" x="1857375" y="938213"/>
          <p14:tracePt t="10255" x="1874838" y="928688"/>
          <p14:tracePt t="10275" x="1884363" y="928688"/>
          <p14:tracePt t="10295" x="1901825" y="911225"/>
          <p14:tracePt t="10315" x="1911350" y="911225"/>
          <p14:tracePt t="10335" x="1938338" y="911225"/>
          <p14:tracePt t="10355" x="1955800" y="911225"/>
          <p14:tracePt t="10375" x="1965325" y="911225"/>
          <p14:tracePt t="10447" x="1973263" y="911225"/>
          <p14:tracePt t="10703" x="1982788" y="911225"/>
          <p14:tracePt t="10711" x="2009775" y="911225"/>
          <p14:tracePt t="10719" x="2054225" y="911225"/>
          <p14:tracePt t="10735" x="2160588" y="911225"/>
          <p14:tracePt t="10755" x="2330450" y="911225"/>
          <p14:tracePt t="10775" x="2660650" y="911225"/>
          <p14:tracePt t="10795" x="2857500" y="911225"/>
          <p14:tracePt t="10815" x="3009900" y="893763"/>
          <p14:tracePt t="10835" x="3054350" y="874713"/>
          <p14:tracePt t="10855" x="3071813" y="866775"/>
          <p14:tracePt t="10875" x="3089275" y="857250"/>
          <p14:tracePt t="10895" x="3160713" y="830263"/>
          <p14:tracePt t="10915" x="3251200" y="812800"/>
          <p14:tracePt t="10935" x="3375025" y="785813"/>
          <p14:tracePt t="10955" x="3455988" y="768350"/>
          <p14:tracePt t="10975" x="3517900" y="758825"/>
          <p14:tracePt t="10995" x="3571875" y="750888"/>
          <p14:tracePt t="11015" x="3616325" y="731838"/>
          <p14:tracePt t="11035" x="3643313" y="714375"/>
          <p14:tracePt t="11055" x="3660775" y="704850"/>
          <p14:tracePt t="11135" x="3670300" y="696913"/>
          <p14:tracePt t="11567" x="3652838" y="696913"/>
          <p14:tracePt t="11575" x="3616325" y="704850"/>
          <p14:tracePt t="11583" x="3581400" y="723900"/>
          <p14:tracePt t="11596" x="3544888" y="731838"/>
          <p14:tracePt t="11616" x="3402013" y="768350"/>
          <p14:tracePt t="11636" x="3268663" y="785813"/>
          <p14:tracePt t="11656" x="3081338" y="830263"/>
          <p14:tracePt t="11676" x="2990850" y="839788"/>
          <p14:tracePt t="11696" x="2884488" y="866775"/>
          <p14:tracePt t="11716" x="2840038" y="866775"/>
          <p14:tracePt t="11736" x="2786063" y="866775"/>
          <p14:tracePt t="11756" x="2741613" y="874713"/>
          <p14:tracePt t="11776" x="2679700" y="884238"/>
          <p14:tracePt t="11796" x="2643188" y="893763"/>
          <p14:tracePt t="11816" x="2562225" y="893763"/>
          <p14:tracePt t="11836" x="2509838" y="893763"/>
          <p14:tracePt t="11856" x="2455863" y="893763"/>
          <p14:tracePt t="11876" x="2393950" y="911225"/>
          <p14:tracePt t="11896" x="2347913" y="911225"/>
          <p14:tracePt t="11916" x="2322513" y="928688"/>
          <p14:tracePt t="11936" x="2295525" y="938213"/>
          <p14:tracePt t="11956" x="2276475" y="946150"/>
          <p14:tracePt t="11976" x="2276475" y="955675"/>
          <p14:tracePt t="11996" x="2268538" y="955675"/>
          <p14:tracePt t="12016" x="2251075" y="965200"/>
          <p14:tracePt t="12036" x="2241550" y="973138"/>
          <p14:tracePt t="12079" x="2232025" y="973138"/>
          <p14:tracePt t="12111" x="2224088" y="973138"/>
          <p14:tracePt t="12143" x="2214563" y="973138"/>
          <p14:tracePt t="12151" x="2197100" y="973138"/>
          <p14:tracePt t="12159" x="2187575" y="965200"/>
          <p14:tracePt t="12176" x="2152650" y="938213"/>
          <p14:tracePt t="12196" x="2116138" y="928688"/>
          <p14:tracePt t="12216" x="2071688" y="919163"/>
          <p14:tracePt t="12236" x="2062163" y="919163"/>
          <p14:tracePt t="12256" x="2044700" y="919163"/>
          <p14:tracePt t="13471" x="2054225" y="938213"/>
          <p14:tracePt t="13479" x="2089150" y="946150"/>
          <p14:tracePt t="13487" x="2143125" y="965200"/>
          <p14:tracePt t="13497" x="2214563" y="982663"/>
          <p14:tracePt t="13517" x="2347913" y="1017588"/>
          <p14:tracePt t="13537" x="2571750" y="1044575"/>
          <p14:tracePt t="13557" x="2714625" y="1044575"/>
          <p14:tracePt t="13577" x="2928938" y="1044575"/>
          <p14:tracePt t="13597" x="3062288" y="1044575"/>
          <p14:tracePt t="13617" x="3241675" y="1044575"/>
          <p14:tracePt t="13637" x="3357563" y="1044575"/>
          <p14:tracePt t="13657" x="3509963" y="1044575"/>
          <p14:tracePt t="13677" x="3571875" y="1044575"/>
          <p14:tracePt t="13697" x="3633788" y="1044575"/>
          <p14:tracePt t="13717" x="3697288" y="1044575"/>
          <p14:tracePt t="13737" x="3830638" y="1044575"/>
          <p14:tracePt t="13757" x="3902075" y="1044575"/>
          <p14:tracePt t="13777" x="4000500" y="1044575"/>
          <p14:tracePt t="13797" x="4054475" y="1044575"/>
          <p14:tracePt t="13817" x="4089400" y="1054100"/>
          <p14:tracePt t="13837" x="4116388" y="1054100"/>
          <p14:tracePt t="13857" x="4179888" y="1054100"/>
          <p14:tracePt t="13877" x="4259263" y="1071563"/>
          <p14:tracePt t="13898" x="4402138" y="1108075"/>
          <p14:tracePt t="13918" x="4510088" y="1125538"/>
          <p14:tracePt t="13938" x="4562475" y="1133475"/>
          <p14:tracePt t="13958" x="4572000" y="1133475"/>
          <p14:tracePt t="13998" x="4572000" y="1143000"/>
          <p14:tracePt t="14018" x="4608513" y="1160463"/>
          <p14:tracePt t="14038" x="4652963" y="1169988"/>
          <p14:tracePt t="14058" x="4660900" y="1179513"/>
          <p14:tracePt t="15615" x="4670425" y="1169988"/>
          <p14:tracePt t="15631" x="4679950" y="1160463"/>
          <p14:tracePt t="15647" x="4697413" y="1160463"/>
          <p14:tracePt t="15655" x="4697413" y="1152525"/>
          <p14:tracePt t="15679" x="4705350" y="1143000"/>
          <p14:tracePt t="15687" x="4714875" y="1125538"/>
          <p14:tracePt t="15703" x="4714875" y="1116013"/>
          <p14:tracePt t="15719" x="4705350" y="1098550"/>
          <p14:tracePt t="15739" x="4697413" y="1081088"/>
          <p14:tracePt t="15759" x="4687888" y="1071563"/>
          <p14:tracePt t="16375" x="4670425" y="1071563"/>
          <p14:tracePt t="16384" x="4643438" y="1081088"/>
          <p14:tracePt t="16391" x="4616450" y="1098550"/>
          <p14:tracePt t="16399" x="4589463" y="1116013"/>
          <p14:tracePt t="16419" x="4527550" y="1125538"/>
          <p14:tracePt t="16440" x="4438650" y="1125538"/>
          <p14:tracePt t="16460" x="4375150" y="1125538"/>
          <p14:tracePt t="16480" x="4330700" y="1125538"/>
          <p14:tracePt t="16500" x="4303713" y="1125538"/>
          <p14:tracePt t="16520" x="4232275" y="1133475"/>
          <p14:tracePt t="16540" x="4152900" y="1143000"/>
          <p14:tracePt t="16560" x="3973513" y="1143000"/>
          <p14:tracePt t="16580" x="3857625" y="1143000"/>
          <p14:tracePt t="16600" x="3705225" y="1143000"/>
          <p14:tracePt t="16620" x="3660775" y="1143000"/>
          <p14:tracePt t="16640" x="3616325" y="1143000"/>
          <p14:tracePt t="16660" x="3581400" y="1143000"/>
          <p14:tracePt t="16680" x="3490913" y="1133475"/>
          <p14:tracePt t="16700" x="3438525" y="1133475"/>
          <p14:tracePt t="16720" x="3402013" y="1133475"/>
          <p14:tracePt t="16740" x="3357563" y="1133475"/>
          <p14:tracePt t="16760" x="3259138" y="1133475"/>
          <p14:tracePt t="16780" x="3214688" y="1116013"/>
          <p14:tracePt t="16800" x="3205163" y="1116013"/>
          <p14:tracePt t="18872" x="3197225" y="1116013"/>
          <p14:tracePt t="18880" x="3152775" y="1143000"/>
          <p14:tracePt t="18888" x="3054350" y="1214438"/>
          <p14:tracePt t="18901" x="2938463" y="1303338"/>
          <p14:tracePt t="18921" x="2438400" y="1527175"/>
          <p14:tracePt t="18941" x="2098675" y="1608138"/>
          <p14:tracePt t="18961" x="1731963" y="1670050"/>
          <p14:tracePt t="18982" x="1554163" y="1679575"/>
          <p14:tracePt t="19002" x="1347788" y="1679575"/>
          <p14:tracePt t="19022" x="1169988" y="1679575"/>
          <p14:tracePt t="19042" x="874713" y="1679575"/>
          <p14:tracePt t="19062" x="714375" y="1679575"/>
          <p14:tracePt t="19082" x="608013" y="1670050"/>
          <p14:tracePt t="19102" x="571500" y="1652588"/>
          <p14:tracePt t="19122" x="536575" y="1625600"/>
          <p14:tracePt t="19142" x="509588" y="1598613"/>
          <p14:tracePt t="19162" x="473075" y="1571625"/>
          <p14:tracePt t="19182" x="465138" y="1544638"/>
          <p14:tracePt t="19202" x="455613" y="1527175"/>
          <p14:tracePt t="19222" x="455613" y="1490663"/>
          <p14:tracePt t="19242" x="473075" y="1473200"/>
          <p14:tracePt t="19262" x="509588" y="1465263"/>
          <p14:tracePt t="19282" x="554038" y="1455738"/>
          <p14:tracePt t="19302" x="615950" y="1455738"/>
          <p14:tracePt t="19322" x="758825" y="1428750"/>
          <p14:tracePt t="19342" x="857250" y="1419225"/>
          <p14:tracePt t="19362" x="982663" y="1419225"/>
          <p14:tracePt t="19382" x="1044575" y="1419225"/>
          <p14:tracePt t="19402" x="1089025" y="1419225"/>
          <p14:tracePt t="19422" x="1125538" y="1419225"/>
          <p14:tracePt t="19442" x="1160463" y="1419225"/>
          <p14:tracePt t="19462" x="1169988" y="1419225"/>
          <p14:tracePt t="19512" x="1179513" y="1419225"/>
          <p14:tracePt t="19528" x="1187450" y="1419225"/>
          <p14:tracePt t="19542" x="1196975" y="1419225"/>
          <p14:tracePt t="19562" x="1214438" y="1419225"/>
          <p14:tracePt t="19582" x="1223963" y="1411288"/>
          <p14:tracePt t="20032" x="1231900" y="1411288"/>
          <p14:tracePt t="20040" x="1258888" y="1411288"/>
          <p14:tracePt t="20048" x="1312863" y="1411288"/>
          <p14:tracePt t="20062" x="1393825" y="1411288"/>
          <p14:tracePt t="20082" x="1670050" y="1411288"/>
          <p14:tracePt t="20102" x="1893888" y="1411288"/>
          <p14:tracePt t="20122" x="2232025" y="1411288"/>
          <p14:tracePt t="20142" x="2401888" y="1411288"/>
          <p14:tracePt t="20162" x="2554288" y="1411288"/>
          <p14:tracePt t="20182" x="2633663" y="1411288"/>
          <p14:tracePt t="20202" x="2813050" y="1411288"/>
          <p14:tracePt t="20222" x="3009900" y="1411288"/>
          <p14:tracePt t="20224" x="3133725" y="1411288"/>
          <p14:tracePt t="20242" x="3402013" y="1411288"/>
          <p14:tracePt t="20263" x="3724275" y="1411288"/>
          <p14:tracePt t="20283" x="4116388" y="1411288"/>
          <p14:tracePt t="20303" x="4322763" y="1411288"/>
          <p14:tracePt t="20323" x="4554538" y="1411288"/>
          <p14:tracePt t="20343" x="4714875" y="1401763"/>
          <p14:tracePt t="20363" x="4919663" y="1393825"/>
          <p14:tracePt t="20383" x="5108575" y="1393825"/>
          <p14:tracePt t="20403" x="5429250" y="1393825"/>
          <p14:tracePt t="20423" x="5653088" y="1393825"/>
          <p14:tracePt t="20443" x="5929313" y="1393825"/>
          <p14:tracePt t="20463" x="6045200" y="1393825"/>
          <p14:tracePt t="20483" x="6161088" y="1393825"/>
          <p14:tracePt t="20503" x="6224588" y="1393825"/>
          <p14:tracePt t="20523" x="6367463" y="1393825"/>
          <p14:tracePt t="20543" x="6446838" y="1393825"/>
          <p14:tracePt t="20563" x="6581775" y="1393825"/>
          <p14:tracePt t="20583" x="6705600" y="1393825"/>
          <p14:tracePt t="20603" x="6911975" y="1393825"/>
          <p14:tracePt t="20623" x="7054850" y="1393825"/>
          <p14:tracePt t="20643" x="7304088" y="1393825"/>
          <p14:tracePt t="20663" x="7446963" y="1393825"/>
          <p14:tracePt t="20683" x="7643813" y="1393825"/>
          <p14:tracePt t="20703" x="7769225" y="1393825"/>
          <p14:tracePt t="20723" x="7974013" y="1393825"/>
          <p14:tracePt t="20743" x="8153400" y="1393825"/>
          <p14:tracePt t="20763" x="8429625" y="1393825"/>
          <p14:tracePt t="20783" x="8634413" y="1401763"/>
          <p14:tracePt t="20803" x="8875713" y="1428750"/>
          <p14:tracePt t="20823" x="9010650" y="1428750"/>
          <p14:tracePt t="20843" x="9197975" y="1428750"/>
          <p14:tracePt t="20863" x="9358313" y="1428750"/>
          <p14:tracePt t="20883" x="9617075" y="1428750"/>
          <p14:tracePt t="20903" x="9796463" y="1446213"/>
          <p14:tracePt t="20923" x="9991725" y="1465263"/>
          <p14:tracePt t="20943" x="10090150" y="1482725"/>
          <p14:tracePt t="20963" x="10161588" y="1500188"/>
          <p14:tracePt t="20983" x="10188575" y="1509713"/>
          <p14:tracePt t="21003" x="10277475" y="1527175"/>
          <p14:tracePt t="21023" x="10394950" y="1527175"/>
          <p14:tracePt t="21043" x="10626725" y="1527175"/>
          <p14:tracePt t="21063" x="10760075" y="1527175"/>
          <p14:tracePt t="21083" x="10848975" y="1527175"/>
          <p14:tracePt t="21103" x="10858500" y="1527175"/>
          <p14:tracePt t="21123" x="10885488" y="1527175"/>
          <p14:tracePt t="21143" x="10895013" y="1527175"/>
          <p14:tracePt t="21163" x="10939463" y="1527175"/>
          <p14:tracePt t="21183" x="10966450" y="1527175"/>
          <p14:tracePt t="21203" x="11001375" y="1527175"/>
          <p14:tracePt t="21223" x="11028363" y="1527175"/>
          <p14:tracePt t="21243" x="11045825" y="1527175"/>
          <p14:tracePt t="21263" x="11072813" y="1527175"/>
          <p14:tracePt t="21283" x="11090275" y="1527175"/>
          <p14:tracePt t="21303" x="11134725" y="1527175"/>
          <p14:tracePt t="21323" x="11171238" y="1527175"/>
          <p14:tracePt t="21344" x="11215688" y="1509713"/>
          <p14:tracePt t="21363" x="11252200" y="1500188"/>
          <p14:tracePt t="21384" x="11314113" y="1473200"/>
          <p14:tracePt t="21403" x="11341100" y="1473200"/>
          <p14:tracePt t="21424" x="11349038" y="1465263"/>
          <p14:tracePt t="21443" x="11368088" y="1455738"/>
          <p14:tracePt t="21463" x="11385550" y="1446213"/>
          <p14:tracePt t="21536" x="11395075" y="1446213"/>
          <p14:tracePt t="21544" x="11412538" y="1446213"/>
          <p14:tracePt t="21560" x="11430000" y="1438275"/>
          <p14:tracePt t="21568" x="11439525" y="1428750"/>
          <p14:tracePt t="21592" x="11447463" y="1428750"/>
          <p14:tracePt t="22800" x="11439525" y="1428750"/>
          <p14:tracePt t="22808" x="11420475" y="1428750"/>
          <p14:tracePt t="22816" x="11403013" y="1428750"/>
          <p14:tracePt t="22825" x="11385550" y="1428750"/>
          <p14:tracePt t="22845" x="11376025" y="1428750"/>
          <p14:tracePt t="22865" x="11368088" y="1428750"/>
          <p14:tracePt t="22912" x="11358563" y="1428750"/>
          <p14:tracePt t="22920" x="11341100" y="1438275"/>
          <p14:tracePt t="22928" x="11314113" y="1438275"/>
          <p14:tracePt t="22945" x="11252200" y="1438275"/>
          <p14:tracePt t="22965" x="11188700" y="1438275"/>
          <p14:tracePt t="22985" x="11099800" y="1438275"/>
          <p14:tracePt t="23005" x="11055350" y="1438275"/>
          <p14:tracePt t="23025" x="11028363" y="1438275"/>
          <p14:tracePt t="23045" x="11010900" y="1438275"/>
          <p14:tracePt t="23065" x="10939463" y="1438275"/>
          <p14:tracePt t="23085" x="10848975" y="1438275"/>
          <p14:tracePt t="23105" x="10688638" y="1428750"/>
          <p14:tracePt t="23125" x="10617200" y="1411288"/>
          <p14:tracePt t="23145" x="10545763" y="1411288"/>
          <p14:tracePt t="23165" x="10491788" y="1411288"/>
          <p14:tracePt t="23185" x="10466388" y="1411288"/>
          <p14:tracePt t="23205" x="10439400" y="1411288"/>
          <p14:tracePt t="23225" x="10412413" y="1411288"/>
          <p14:tracePt t="23245" x="10385425" y="1411288"/>
          <p14:tracePt t="23265" x="10375900" y="1419225"/>
          <p14:tracePt t="23560" x="10429875" y="1419225"/>
          <p14:tracePt t="23568" x="10518775" y="1419225"/>
          <p14:tracePt t="23576" x="10609263" y="1419225"/>
          <p14:tracePt t="23585" x="10706100" y="1419225"/>
          <p14:tracePt t="23605" x="10974388" y="1455738"/>
          <p14:tracePt t="23625" x="11304588" y="1509713"/>
          <p14:tracePt t="23645" x="11439525" y="1527175"/>
          <p14:tracePt t="23665" x="11491913" y="1527175"/>
          <p14:tracePt t="23685" x="11501438" y="1527175"/>
          <p14:tracePt t="23744" x="11510963" y="1527175"/>
          <p14:tracePt t="23760" x="11518900" y="1527175"/>
          <p14:tracePt t="23832" x="11528425" y="1527175"/>
          <p14:tracePt t="23840" x="11537950" y="1527175"/>
          <p14:tracePt t="23856" x="11545888" y="1527175"/>
          <p14:tracePt t="23865" x="11555413" y="1527175"/>
          <p14:tracePt t="23885" x="11563350" y="1517650"/>
          <p14:tracePt t="23905" x="11572875" y="1517650"/>
          <p14:tracePt t="24080" x="11582400" y="1517650"/>
          <p14:tracePt t="24104" x="11590338" y="1509713"/>
          <p14:tracePt t="24128" x="11599863" y="1500188"/>
          <p14:tracePt t="24176" x="11617325" y="1490663"/>
          <p14:tracePt t="25401" x="11617325" y="1482725"/>
          <p14:tracePt t="25409" x="11563350" y="1465263"/>
          <p14:tracePt t="25416" x="11456988" y="1455738"/>
          <p14:tracePt t="25427" x="11323638" y="1438275"/>
          <p14:tracePt t="25447" x="10831513" y="1438275"/>
          <p14:tracePt t="25467" x="9867900" y="1438275"/>
          <p14:tracePt t="25487" x="9331325" y="1438275"/>
          <p14:tracePt t="25507" x="8742363" y="1438275"/>
          <p14:tracePt t="25527" x="8402638" y="1438275"/>
          <p14:tracePt t="25547" x="7751763" y="1527175"/>
          <p14:tracePt t="25567" x="7331075" y="1608138"/>
          <p14:tracePt t="25587" x="6599238" y="1751013"/>
          <p14:tracePt t="25607" x="5938838" y="1874838"/>
          <p14:tracePt t="25627" x="4848225" y="2062163"/>
          <p14:tracePt t="25647" x="4071938" y="2179638"/>
          <p14:tracePt t="25667" x="3108325" y="2232025"/>
          <p14:tracePt t="25687" x="2643188" y="2295525"/>
          <p14:tracePt t="25707" x="2062163" y="2401888"/>
          <p14:tracePt t="25727" x="1751013" y="2419350"/>
          <p14:tracePt t="25747" x="1446213" y="2419350"/>
          <p14:tracePt t="25767" x="1330325" y="2401888"/>
          <p14:tracePt t="25787" x="1187450" y="2374900"/>
          <p14:tracePt t="25807" x="1071563" y="2339975"/>
          <p14:tracePt t="25827" x="866775" y="2286000"/>
          <p14:tracePt t="25847" x="768350" y="2259013"/>
          <p14:tracePt t="25867" x="581025" y="2232025"/>
          <p14:tracePt t="25887" x="438150" y="2179638"/>
          <p14:tracePt t="25907" x="214313" y="2054225"/>
          <p14:tracePt t="25927" x="133350" y="1990725"/>
          <p14:tracePt t="25947" x="98425" y="1911350"/>
          <p14:tracePt t="25967" x="125413" y="1847850"/>
          <p14:tracePt t="25987" x="268288" y="1768475"/>
          <p14:tracePt t="26007" x="411163" y="1697038"/>
          <p14:tracePt t="26027" x="561975" y="1660525"/>
          <p14:tracePt t="26047" x="615950" y="1643063"/>
          <p14:tracePt t="26067" x="696913" y="1608138"/>
          <p14:tracePt t="26087" x="731838" y="1589088"/>
          <p14:tracePt t="26107" x="731838" y="1581150"/>
          <p14:tracePt t="26147" x="741363" y="1581150"/>
          <p14:tracePt t="26167" x="776288" y="1581150"/>
          <p14:tracePt t="26187" x="839788" y="1581150"/>
          <p14:tracePt t="26207" x="874713" y="1581150"/>
          <p14:tracePt t="26227" x="938213" y="1581150"/>
          <p14:tracePt t="26247" x="982663" y="1581150"/>
          <p14:tracePt t="26267" x="1044575" y="1571625"/>
          <p14:tracePt t="26287" x="1062038" y="1571625"/>
          <p14:tracePt t="26307" x="1098550" y="1562100"/>
          <p14:tracePt t="26327" x="1116013" y="1554163"/>
          <p14:tracePt t="26347" x="1152525" y="1544638"/>
          <p14:tracePt t="26367" x="1187450" y="1544638"/>
          <p14:tracePt t="26387" x="1250950" y="1544638"/>
          <p14:tracePt t="26407" x="1268413" y="1554163"/>
          <p14:tracePt t="26427" x="1312863" y="1554163"/>
          <p14:tracePt t="26447" x="1347788" y="1562100"/>
          <p14:tracePt t="26873" x="1330325" y="1562100"/>
          <p14:tracePt t="26881" x="1322388" y="1562100"/>
          <p14:tracePt t="26913" x="1312863" y="1562100"/>
          <p14:tracePt t="26928" x="1303338" y="1562100"/>
          <p14:tracePt t="26944" x="1295400" y="1562100"/>
          <p14:tracePt t="26952" x="1295400" y="1571625"/>
          <p14:tracePt t="26977" x="1285875" y="1571625"/>
          <p14:tracePt t="27257" x="1285875" y="1589088"/>
          <p14:tracePt t="27265" x="1295400" y="1589088"/>
          <p14:tracePt t="27273" x="1303338" y="1589088"/>
          <p14:tracePt t="27288" x="1357313" y="1608138"/>
          <p14:tracePt t="27308" x="1419225" y="1616075"/>
          <p14:tracePt t="27328" x="1438275" y="1616075"/>
          <p14:tracePt t="27497" x="1446213" y="1616075"/>
          <p14:tracePt t="27505" x="1455738" y="1625600"/>
          <p14:tracePt t="27521" x="1473200" y="1625600"/>
          <p14:tracePt t="27529" x="1482725" y="1625600"/>
          <p14:tracePt t="28793" x="1490663" y="1625600"/>
          <p14:tracePt t="28801" x="1490663" y="1643063"/>
          <p14:tracePt t="28809" x="1490663" y="1660525"/>
          <p14:tracePt t="28829" x="1465263" y="1697038"/>
          <p14:tracePt t="28849" x="1428750" y="1758950"/>
          <p14:tracePt t="28869" x="1401763" y="1803400"/>
          <p14:tracePt t="28889" x="1357313" y="1857375"/>
          <p14:tracePt t="28909" x="1339850" y="1911350"/>
          <p14:tracePt t="28929" x="1285875" y="2000250"/>
          <p14:tracePt t="28949" x="1241425" y="2062163"/>
          <p14:tracePt t="28969" x="1179513" y="2152650"/>
          <p14:tracePt t="28989" x="1133475" y="2187575"/>
          <p14:tracePt t="29009" x="1081088" y="2232025"/>
          <p14:tracePt t="29029" x="1044575" y="2268538"/>
          <p14:tracePt t="29049" x="990600" y="2322513"/>
          <p14:tracePt t="29069" x="946150" y="2347913"/>
          <p14:tracePt t="29089" x="911225" y="2374900"/>
          <p14:tracePt t="29109" x="911225" y="2384425"/>
          <p14:tracePt t="29129" x="893763" y="2401888"/>
          <p14:tracePt t="29169" x="884238" y="2401888"/>
          <p14:tracePt t="29190" x="839788" y="2401888"/>
          <p14:tracePt t="29210" x="714375" y="2366963"/>
          <p14:tracePt t="29229" x="696913" y="2347913"/>
          <p14:tracePt t="29250" x="679450" y="2322513"/>
          <p14:tracePt t="29270" x="679450" y="2303463"/>
          <p14:tracePt t="29290" x="679450" y="2286000"/>
          <p14:tracePt t="29310" x="679450" y="2268538"/>
          <p14:tracePt t="29330" x="679450" y="2241550"/>
          <p14:tracePt t="29350" x="687388" y="2224088"/>
          <p14:tracePt t="29370" x="687388" y="2170113"/>
          <p14:tracePt t="29390" x="696913" y="2143125"/>
          <p14:tracePt t="29410" x="704850" y="2098675"/>
          <p14:tracePt t="29430" x="704850" y="2089150"/>
          <p14:tracePt t="29529" x="704850" y="2098675"/>
          <p14:tracePt t="29537" x="704850" y="2133600"/>
          <p14:tracePt t="29550" x="704850" y="2187575"/>
          <p14:tracePt t="29570" x="704850" y="2374900"/>
          <p14:tracePt t="29590" x="687388" y="2509838"/>
          <p14:tracePt t="29610" x="679450" y="2714625"/>
          <p14:tracePt t="29630" x="679450" y="2847975"/>
          <p14:tracePt t="29650" x="679450" y="3027363"/>
          <p14:tracePt t="29670" x="679450" y="3152775"/>
          <p14:tracePt t="29690" x="679450" y="3384550"/>
          <p14:tracePt t="29710" x="696913" y="3581400"/>
          <p14:tracePt t="29730" x="696913" y="3884613"/>
          <p14:tracePt t="29750" x="696913" y="4062413"/>
          <p14:tracePt t="29770" x="696913" y="4313238"/>
          <p14:tracePt t="29790" x="714375" y="4483100"/>
          <p14:tracePt t="29810" x="731838" y="4714875"/>
          <p14:tracePt t="29830" x="731838" y="4830763"/>
          <p14:tracePt t="29850" x="731838" y="4938713"/>
          <p14:tracePt t="29870" x="731838" y="5000625"/>
          <p14:tracePt t="29890" x="731838" y="5099050"/>
          <p14:tracePt t="29910" x="731838" y="5153025"/>
          <p14:tracePt t="29930" x="741363" y="5224463"/>
          <p14:tracePt t="29950" x="750888" y="5276850"/>
          <p14:tracePt t="29970" x="750888" y="5357813"/>
          <p14:tracePt t="29990" x="750888" y="5411788"/>
          <p14:tracePt t="30010" x="741363" y="5518150"/>
          <p14:tracePt t="30030" x="723900" y="5572125"/>
          <p14:tracePt t="30050" x="723900" y="5626100"/>
          <p14:tracePt t="30070" x="723900" y="5653088"/>
          <p14:tracePt t="30090" x="723900" y="5670550"/>
          <p14:tracePt t="30130" x="731838" y="5680075"/>
          <p14:tracePt t="30153" x="741363" y="5680075"/>
          <p14:tracePt t="30185" x="750888" y="5680075"/>
          <p14:tracePt t="30233" x="758825" y="5680075"/>
          <p14:tracePt t="30273" x="758825" y="5670550"/>
          <p14:tracePt t="30289" x="758825" y="5661025"/>
          <p14:tracePt t="30297" x="758825" y="5653088"/>
          <p14:tracePt t="30310" x="758825" y="5643563"/>
          <p14:tracePt t="30330" x="758825" y="5634038"/>
          <p14:tracePt t="30350" x="758825" y="5616575"/>
          <p14:tracePt t="30370" x="758825" y="5589588"/>
          <p14:tracePt t="30390" x="750888" y="5581650"/>
          <p14:tracePt t="30410" x="750888" y="5562600"/>
          <p14:tracePt t="30431" x="750888" y="5545138"/>
          <p14:tracePt t="30450" x="758825" y="5518150"/>
          <p14:tracePt t="30470" x="758825" y="5500688"/>
          <p14:tracePt t="30490" x="758825" y="5491163"/>
          <p14:tracePt t="30510" x="758825" y="5483225"/>
          <p14:tracePt t="30531" x="758825" y="5465763"/>
          <p14:tracePt t="30571" x="768350" y="5465763"/>
          <p14:tracePt t="30729" x="758825" y="5465763"/>
          <p14:tracePt t="30873" x="750888" y="5465763"/>
          <p14:tracePt t="30889" x="741363" y="5465763"/>
          <p14:tracePt t="30905" x="731838" y="5465763"/>
          <p14:tracePt t="30913" x="714375" y="5473700"/>
          <p14:tracePt t="30931" x="696913" y="5473700"/>
          <p14:tracePt t="30951" x="679450" y="5473700"/>
          <p14:tracePt t="30971" x="652463" y="5483225"/>
          <p14:tracePt t="30991" x="652463" y="5491163"/>
          <p14:tracePt t="31105" x="642938" y="5491163"/>
          <p14:tracePt t="31153" x="633413" y="5491163"/>
          <p14:tracePt t="31177" x="625475" y="5491163"/>
          <p14:tracePt t="31185" x="625475" y="5483225"/>
          <p14:tracePt t="32337" x="615950" y="5483225"/>
          <p14:tracePt t="32353" x="625475" y="5473700"/>
          <p14:tracePt t="32361" x="625475" y="5465763"/>
          <p14:tracePt t="32372" x="625475" y="5438775"/>
          <p14:tracePt t="32392" x="615950" y="5348288"/>
          <p14:tracePt t="32412" x="588963" y="5197475"/>
          <p14:tracePt t="32432" x="571500" y="5099050"/>
          <p14:tracePt t="32452" x="561975" y="4919663"/>
          <p14:tracePt t="32472" x="544513" y="4803775"/>
          <p14:tracePt t="32492" x="517525" y="4633913"/>
          <p14:tracePt t="32512" x="490538" y="4510088"/>
          <p14:tracePt t="32532" x="473075" y="4303713"/>
          <p14:tracePt t="32552" x="473075" y="4133850"/>
          <p14:tracePt t="32572" x="473075" y="3867150"/>
          <p14:tracePt t="32592" x="482600" y="3652838"/>
          <p14:tracePt t="32612" x="490538" y="3322638"/>
          <p14:tracePt t="32632" x="490538" y="3089275"/>
          <p14:tracePt t="32652" x="490538" y="2830513"/>
          <p14:tracePt t="32672" x="490538" y="2679700"/>
          <p14:tracePt t="32692" x="527050" y="2509838"/>
          <p14:tracePt t="32712" x="536575" y="2455863"/>
          <p14:tracePt t="32713" x="544513" y="2438400"/>
          <p14:tracePt t="32732" x="544513" y="2419350"/>
          <p14:tracePt t="32752" x="554038" y="2384425"/>
          <p14:tracePt t="32772" x="571500" y="2339975"/>
          <p14:tracePt t="32792" x="571500" y="2312988"/>
          <p14:tracePt t="32812" x="581025" y="2251075"/>
          <p14:tracePt t="32832" x="598488" y="2197100"/>
          <p14:tracePt t="32852" x="608013" y="2133600"/>
          <p14:tracePt t="32872" x="615950" y="2054225"/>
          <p14:tracePt t="32892" x="642938" y="1973263"/>
          <p14:tracePt t="32912" x="642938" y="1946275"/>
          <p14:tracePt t="32932" x="660400" y="1893888"/>
          <p14:tracePt t="32952" x="669925" y="1847850"/>
          <p14:tracePt t="32972" x="679450" y="1830388"/>
          <p14:tracePt t="32992" x="687388" y="1812925"/>
          <p14:tracePt t="33012" x="696913" y="1795463"/>
          <p14:tracePt t="33033" x="696913" y="1785938"/>
          <p14:tracePt t="33053" x="714375" y="1751013"/>
          <p14:tracePt t="33073" x="723900" y="1741488"/>
          <p14:tracePt t="33093" x="723900" y="1704975"/>
          <p14:tracePt t="33113" x="723900" y="1687513"/>
          <p14:tracePt t="33133" x="723900" y="1670050"/>
          <p14:tracePt t="33185" x="723900" y="1660525"/>
          <p14:tracePt t="33201" x="723900" y="1652588"/>
          <p14:tracePt t="34402" x="731838" y="1652588"/>
          <p14:tracePt t="34409" x="750888" y="1652588"/>
          <p14:tracePt t="34417" x="803275" y="1660525"/>
          <p14:tracePt t="34434" x="938213" y="1679575"/>
          <p14:tracePt t="34454" x="1098550" y="1704975"/>
          <p14:tracePt t="34474" x="1339850" y="1758950"/>
          <p14:tracePt t="34494" x="1473200" y="1785938"/>
          <p14:tracePt t="34514" x="1608138" y="1803400"/>
          <p14:tracePt t="34534" x="1660525" y="1803400"/>
          <p14:tracePt t="34554" x="1776413" y="1803400"/>
          <p14:tracePt t="34574" x="1857375" y="1803400"/>
          <p14:tracePt t="34594" x="2044700" y="1803400"/>
          <p14:tracePt t="34614" x="2179638" y="1822450"/>
          <p14:tracePt t="34634" x="2347913" y="1830388"/>
          <p14:tracePt t="34654" x="2465388" y="1847850"/>
          <p14:tracePt t="34674" x="2581275" y="1847850"/>
          <p14:tracePt t="34694" x="2625725" y="1847850"/>
          <p14:tracePt t="34714" x="2687638" y="1847850"/>
          <p14:tracePt t="34734" x="2751138" y="1857375"/>
          <p14:tracePt t="34754" x="2874963" y="1866900"/>
          <p14:tracePt t="34774" x="2973388" y="1866900"/>
          <p14:tracePt t="34794" x="3089275" y="1866900"/>
          <p14:tracePt t="34814" x="3108325" y="1866900"/>
          <p14:tracePt t="34834" x="3116263" y="1866900"/>
          <p14:tracePt t="34854" x="3133725" y="1866900"/>
          <p14:tracePt t="34874" x="3241675" y="1866900"/>
          <p14:tracePt t="34894" x="3348038" y="1866900"/>
          <p14:tracePt t="34914" x="3419475" y="1866900"/>
          <p14:tracePt t="35850" x="3429000" y="1884363"/>
          <p14:tracePt t="35858" x="3438525" y="1955800"/>
          <p14:tracePt t="35866" x="3446463" y="2089150"/>
          <p14:tracePt t="35875" x="3446463" y="2232025"/>
          <p14:tracePt t="35895" x="3446463" y="2571750"/>
          <p14:tracePt t="35915" x="3402013" y="2982913"/>
          <p14:tracePt t="35935" x="3348038" y="3286125"/>
          <p14:tracePt t="35955" x="3232150" y="3894138"/>
          <p14:tracePt t="35975" x="3116263" y="4268788"/>
          <p14:tracePt t="35995" x="2803525" y="4848225"/>
          <p14:tracePt t="36015" x="2608263" y="5160963"/>
          <p14:tracePt t="36035" x="2357438" y="5491163"/>
          <p14:tracePt t="36055" x="2187575" y="5680075"/>
          <p14:tracePt t="36075" x="1928813" y="5884863"/>
          <p14:tracePt t="36095" x="1776413" y="5991225"/>
          <p14:tracePt t="36115" x="1554163" y="6126163"/>
          <p14:tracePt t="36135" x="1438275" y="6215063"/>
          <p14:tracePt t="36155" x="1303338" y="6367463"/>
          <p14:tracePt t="36175" x="1204913" y="6456363"/>
          <p14:tracePt t="36195" x="1081088" y="6545263"/>
          <p14:tracePt t="36610" x="803275" y="6438900"/>
          <p14:tracePt t="36618" x="803275" y="6402388"/>
          <p14:tracePt t="36635" x="803275" y="6348413"/>
          <p14:tracePt t="36655" x="803275" y="6296025"/>
          <p14:tracePt t="36675" x="803275" y="6205538"/>
          <p14:tracePt t="36695" x="803275" y="6170613"/>
          <p14:tracePt t="36715" x="803275" y="6116638"/>
          <p14:tracePt t="36735" x="803275" y="6062663"/>
          <p14:tracePt t="36755" x="803275" y="6010275"/>
          <p14:tracePt t="36775" x="803275" y="5991225"/>
          <p14:tracePt t="36795" x="803275" y="5965825"/>
          <p14:tracePt t="36815" x="803275" y="5956300"/>
          <p14:tracePt t="36835" x="803275" y="5946775"/>
          <p14:tracePt t="36855" x="812800" y="5946775"/>
          <p14:tracePt t="36978" x="812800" y="5929313"/>
          <p14:tracePt t="36986" x="822325" y="5919788"/>
          <p14:tracePt t="36996" x="830263" y="5902325"/>
          <p14:tracePt t="37016" x="839788" y="5894388"/>
          <p14:tracePt t="37036" x="857250" y="5875338"/>
          <p14:tracePt t="37786" x="857250" y="5902325"/>
          <p14:tracePt t="37794" x="857250" y="5946775"/>
          <p14:tracePt t="37802" x="857250" y="5983288"/>
          <p14:tracePt t="37816" x="857250" y="6027738"/>
          <p14:tracePt t="37836" x="857250" y="6153150"/>
          <p14:tracePt t="37856" x="857250" y="6215063"/>
          <p14:tracePt t="37876" x="857250" y="6269038"/>
          <p14:tracePt t="37896" x="857250" y="6276975"/>
          <p14:tracePt t="37916" x="857250" y="6296025"/>
          <p14:tracePt t="37936" x="857250" y="6303963"/>
          <p14:tracePt t="37956" x="857250" y="6330950"/>
          <p14:tracePt t="38466" x="857250" y="6340475"/>
          <p14:tracePt t="38474" x="857250" y="6367463"/>
          <p14:tracePt t="38482" x="857250" y="6375400"/>
          <p14:tracePt t="38497" x="866775" y="6394450"/>
          <p14:tracePt t="38517" x="874713" y="6446838"/>
          <p14:tracePt t="38537" x="884238" y="6473825"/>
          <p14:tracePt t="38557" x="884238" y="6510338"/>
          <p14:tracePt t="38850" x="919163" y="6510338"/>
          <p14:tracePt t="38866" x="938213" y="6510338"/>
          <p14:tracePt t="38874" x="946150" y="6510338"/>
          <p14:tracePt t="38890" x="955675" y="6510338"/>
          <p14:tracePt t="38898" x="965200" y="6510338"/>
          <p14:tracePt t="38962" x="973138" y="6510338"/>
          <p14:tracePt t="38970" x="990600" y="6510338"/>
          <p14:tracePt t="38978" x="1000125" y="6510338"/>
          <p14:tracePt t="38997" x="1036638" y="6510338"/>
          <p14:tracePt t="39017" x="1062038" y="6518275"/>
          <p14:tracePt t="39306" x="1241425" y="6491288"/>
          <p14:tracePt t="39354" x="1241425" y="6483350"/>
          <p14:tracePt t="39434" x="1241425" y="6473825"/>
          <p14:tracePt t="39938" x="1223963" y="6473825"/>
          <p14:tracePt t="39954" x="1204913" y="6483350"/>
          <p14:tracePt t="39986" x="1196975" y="6483350"/>
          <p14:tracePt t="39994" x="1187450" y="6483350"/>
          <p14:tracePt t="40074" x="1179513" y="6491288"/>
          <p14:tracePt t="40090" x="1179513" y="6500813"/>
          <p14:tracePt t="40106" x="1169988" y="6500813"/>
          <p14:tracePt t="40162" x="1169988" y="6510338"/>
          <p14:tracePt t="40450" x="1179513" y="6510338"/>
          <p14:tracePt t="40458" x="1187450" y="6510338"/>
          <p14:tracePt t="40466" x="1196975" y="6510338"/>
          <p14:tracePt t="40478" x="1204913" y="6510338"/>
          <p14:tracePt t="40498" x="1223963" y="6510338"/>
          <p14:tracePt t="40562" x="1231900" y="6510338"/>
          <p14:tracePt t="40578" x="1241425" y="6510338"/>
          <p14:tracePt t="40634" x="1250950" y="6510338"/>
          <p14:tracePt t="40658" x="1258888" y="6510338"/>
          <p14:tracePt t="42458" x="1204913" y="6500813"/>
          <p14:tracePt t="42466" x="1204913" y="6491288"/>
          <p14:tracePt t="42480" x="1196975" y="6473825"/>
          <p14:tracePt t="42500" x="1169988" y="6438900"/>
          <p14:tracePt t="42563" x="1160463" y="6419850"/>
          <p14:tracePt t="42586" x="1160463" y="6411913"/>
          <p14:tracePt t="42594" x="1152525" y="6411913"/>
          <p14:tracePt t="42979" x="1152525" y="6402388"/>
          <p14:tracePt t="42986" x="1160463" y="6394450"/>
          <p14:tracePt t="43000" x="1169988" y="6375400"/>
          <p14:tracePt t="43020" x="1214438" y="6323013"/>
          <p14:tracePt t="43040" x="1223963" y="6269038"/>
          <p14:tracePt t="43060" x="1231900" y="6170613"/>
          <p14:tracePt t="43080" x="1223963" y="6081713"/>
          <p14:tracePt t="43100" x="1187450" y="6010275"/>
          <p14:tracePt t="43120" x="1169988" y="5983288"/>
          <p14:tracePt t="43140" x="1152525" y="5965825"/>
          <p14:tracePt t="43160" x="1143000" y="5938838"/>
          <p14:tracePt t="43298" x="1143000" y="5929313"/>
          <p14:tracePt t="43315" x="1143000" y="5919788"/>
          <p14:tracePt t="43338" x="1143000" y="5911850"/>
          <p14:tracePt t="43347" x="1143000" y="5902325"/>
          <p14:tracePt t="43370" x="1143000" y="5894388"/>
          <p14:tracePt t="43386" x="1143000" y="5884863"/>
          <p14:tracePt t="43426" x="1143000" y="5875338"/>
          <p14:tracePt t="43435" x="1143000" y="5867400"/>
          <p14:tracePt t="43786" x="1143000" y="5875338"/>
          <p14:tracePt t="43795" x="1143000" y="5884863"/>
          <p14:tracePt t="43803" x="1143000" y="5894388"/>
          <p14:tracePt t="43821" x="1143000" y="5919788"/>
          <p14:tracePt t="43841" x="1143000" y="5929313"/>
          <p14:tracePt t="43861" x="1143000" y="5965825"/>
          <p14:tracePt t="43881" x="1143000" y="5983288"/>
          <p14:tracePt t="43901" x="1143000" y="6018213"/>
          <p14:tracePt t="43921" x="1143000" y="6062663"/>
          <p14:tracePt t="43941" x="1143000" y="6108700"/>
          <p14:tracePt t="43961" x="1143000" y="6134100"/>
          <p14:tracePt t="43981" x="1143000" y="6153150"/>
          <p14:tracePt t="44001" x="1143000" y="6161088"/>
          <p14:tracePt t="44021" x="1143000" y="6180138"/>
          <p14:tracePt t="44123" x="1143000" y="6170613"/>
          <p14:tracePt t="44131" x="1143000" y="6143625"/>
          <p14:tracePt t="44141" x="1152525" y="6116638"/>
          <p14:tracePt t="44161" x="1169988" y="6062663"/>
          <p14:tracePt t="44181" x="1169988" y="5983288"/>
          <p14:tracePt t="44201" x="1169988" y="5946775"/>
          <p14:tracePt t="44221" x="1169988" y="5911850"/>
          <p14:tracePt t="44243" x="1169988" y="5902325"/>
          <p14:tracePt t="44261" x="1179513" y="5902325"/>
          <p14:tracePt t="44283" x="1187450" y="5902325"/>
          <p14:tracePt t="44315" x="1196975" y="5902325"/>
          <p14:tracePt t="44331" x="1204913" y="5902325"/>
          <p14:tracePt t="44341" x="1214438" y="5902325"/>
          <p14:tracePt t="44361" x="1258888" y="5902325"/>
          <p14:tracePt t="44381" x="1322388" y="5919788"/>
          <p14:tracePt t="44401" x="1339850" y="5919788"/>
          <p14:tracePt t="44421" x="1374775" y="5919788"/>
          <p14:tracePt t="44441" x="1393825" y="5919788"/>
          <p14:tracePt t="44461" x="1446213" y="5919788"/>
          <p14:tracePt t="44481" x="1500188" y="5919788"/>
          <p14:tracePt t="44501" x="1544638" y="5919788"/>
          <p14:tracePt t="44521" x="1571625" y="5919788"/>
          <p14:tracePt t="44541" x="1608138" y="5929313"/>
          <p14:tracePt t="44561" x="1616075" y="5938838"/>
          <p14:tracePt t="44582" x="1687513" y="5938838"/>
          <p14:tracePt t="44602" x="1751013" y="5938838"/>
          <p14:tracePt t="44622" x="1830388" y="5938838"/>
          <p14:tracePt t="44642" x="1866900" y="5938838"/>
          <p14:tracePt t="44662" x="1874838" y="5938838"/>
          <p14:tracePt t="44702" x="1893888" y="5938838"/>
          <p14:tracePt t="44722" x="1938338" y="5938838"/>
          <p14:tracePt t="44723" x="1955800" y="5938838"/>
          <p14:tracePt t="44742" x="1973263" y="5938838"/>
          <p14:tracePt t="44762" x="1982788" y="5938838"/>
          <p14:tracePt t="46195" x="1990725" y="5938838"/>
          <p14:tracePt t="46211" x="2000250" y="5973763"/>
          <p14:tracePt t="46219" x="2017713" y="6018213"/>
          <p14:tracePt t="46227" x="2017713" y="6054725"/>
          <p14:tracePt t="46243" x="2054225" y="6134100"/>
          <p14:tracePt t="46263" x="2081213" y="6215063"/>
          <p14:tracePt t="46283" x="2116138" y="6313488"/>
          <p14:tracePt t="46303" x="2152650" y="6394450"/>
          <p14:tracePt t="46323" x="2224088" y="6527800"/>
          <p14:tracePt t="46343" x="2303463" y="6626225"/>
          <p14:tracePt t="46363" x="2438400" y="6751638"/>
          <p14:tracePt t="46383" x="2500313" y="6796088"/>
          <p14:tracePt t="46403" x="2581275" y="6848475"/>
          <p14:tracePt t="46423" x="2633663" y="6848475"/>
          <p14:tracePt t="46443" x="2786063" y="6848475"/>
          <p14:tracePt t="46463" x="2894013" y="6848475"/>
          <p14:tracePt t="46483" x="2965450" y="6848475"/>
          <p14:tracePt t="46503" x="3009900" y="6848475"/>
          <p14:tracePt t="46523" x="3071813" y="6848475"/>
          <p14:tracePt t="46543" x="3098800" y="6848475"/>
          <p14:tracePt t="46563" x="3187700" y="6848475"/>
          <p14:tracePt t="46583" x="3313113" y="6848475"/>
          <p14:tracePt t="46603" x="3571875" y="6813550"/>
          <p14:tracePt t="46623" x="3795713" y="6786563"/>
          <p14:tracePt t="46643" x="4027488" y="6777038"/>
          <p14:tracePt t="46663" x="4133850" y="6777038"/>
          <p14:tracePt t="46683" x="4251325" y="6769100"/>
          <p14:tracePt t="46703" x="4295775" y="6769100"/>
          <p14:tracePt t="46723" x="4473575" y="6769100"/>
          <p14:tracePt t="46743" x="4652963" y="6769100"/>
          <p14:tracePt t="46763" x="4938713" y="6769100"/>
          <p14:tracePt t="46783" x="5108575" y="6751638"/>
          <p14:tracePt t="46803" x="5205413" y="6732588"/>
          <p14:tracePt t="46823" x="5232400" y="6724650"/>
          <p14:tracePt t="46843" x="5268913" y="6724650"/>
          <p14:tracePt t="46863" x="5357813" y="6724650"/>
          <p14:tracePt t="46883" x="5554663" y="6724650"/>
          <p14:tracePt t="46903" x="5680075" y="6724650"/>
          <p14:tracePt t="46923" x="5759450" y="6724650"/>
          <p14:tracePt t="46943" x="5776913" y="6724650"/>
          <p14:tracePt t="47019" x="5786438" y="6724650"/>
          <p14:tracePt t="47027" x="5795963" y="6724650"/>
          <p14:tracePt t="47035" x="5803900" y="6724650"/>
          <p14:tracePt t="47379" x="5795963" y="6724650"/>
          <p14:tracePt t="47387" x="5768975" y="6724650"/>
          <p14:tracePt t="47395" x="5759450" y="6724650"/>
          <p14:tracePt t="47404" x="5724525" y="6724650"/>
          <p14:tracePt t="47424" x="5581650" y="6724650"/>
          <p14:tracePt t="47444" x="5286375" y="6724650"/>
          <p14:tracePt t="47464" x="5099050" y="6724650"/>
          <p14:tracePt t="47484" x="4894263" y="6724650"/>
          <p14:tracePt t="47504" x="4768850" y="6724650"/>
          <p14:tracePt t="47524" x="4589463" y="6724650"/>
          <p14:tracePt t="47544" x="4483100" y="6724650"/>
          <p14:tracePt t="47564" x="4303713" y="6732588"/>
          <p14:tracePt t="47584" x="4170363" y="6732588"/>
          <p14:tracePt t="47604" x="3990975" y="6732588"/>
          <p14:tracePt t="47624" x="3867150" y="6732588"/>
          <p14:tracePt t="47644" x="3687763" y="6732588"/>
          <p14:tracePt t="47664" x="3571875" y="6732588"/>
          <p14:tracePt t="47684" x="3419475" y="6732588"/>
          <p14:tracePt t="47704" x="3357563" y="6732588"/>
          <p14:tracePt t="47724" x="3295650" y="6732588"/>
          <p14:tracePt t="47744" x="3286125" y="6732588"/>
          <p14:tracePt t="47764" x="3276600" y="6732588"/>
          <p14:tracePt t="47784" x="3251200" y="6732588"/>
          <p14:tracePt t="47804" x="3179763" y="6732588"/>
          <p14:tracePt t="47824" x="3152775" y="6724650"/>
          <p14:tracePt t="47844" x="3116263" y="6715125"/>
          <p14:tracePt t="47864" x="3098800" y="6715125"/>
          <p14:tracePt t="47884" x="3054350" y="6715125"/>
          <p14:tracePt t="47904" x="3036888" y="6715125"/>
          <p14:tracePt t="48091" x="3027363" y="6715125"/>
          <p14:tracePt t="52212" x="3017838" y="6715125"/>
          <p14:tracePt t="52220" x="3036888" y="6705600"/>
          <p14:tracePt t="52227" x="3108325" y="6697663"/>
          <p14:tracePt t="52248" x="3340100" y="6697663"/>
          <p14:tracePt t="52268" x="3697288" y="6697663"/>
          <p14:tracePt t="52288" x="3848100" y="6697663"/>
          <p14:tracePt t="52308" x="3973513" y="6697663"/>
          <p14:tracePt t="52328" x="4027488" y="6697663"/>
          <p14:tracePt t="52348" x="4125913" y="6697663"/>
          <p14:tracePt t="52368" x="4251325" y="6697663"/>
          <p14:tracePt t="52388" x="4473575" y="6697663"/>
          <p14:tracePt t="52408" x="4589463" y="6697663"/>
          <p14:tracePt t="52428" x="4670425" y="6697663"/>
          <p14:tracePt t="52448" x="4679950" y="6697663"/>
          <p14:tracePt t="52499" x="4687888" y="6697663"/>
          <p14:tracePt t="52508" x="4697413" y="6697663"/>
          <p14:tracePt t="52528" x="4732338" y="6697663"/>
          <p14:tracePt t="52548" x="4759325" y="6697663"/>
          <p14:tracePt t="52568" x="4786313" y="6697663"/>
          <p14:tracePt t="52588" x="4822825" y="6697663"/>
          <p14:tracePt t="52651" x="4830763" y="6697663"/>
          <p14:tracePt t="52660" x="4857750" y="6697663"/>
          <p14:tracePt t="52668" x="4902200" y="6705600"/>
          <p14:tracePt t="52688" x="4973638" y="6705600"/>
          <p14:tracePt t="52708" x="5062538" y="6705600"/>
          <p14:tracePt t="52728" x="5089525" y="6705600"/>
          <p14:tracePt t="57300" x="5099050" y="6705600"/>
          <p14:tracePt t="57308" x="5116513" y="6688138"/>
          <p14:tracePt t="57316" x="5126038" y="6643688"/>
          <p14:tracePt t="57332" x="5160963" y="6554788"/>
          <p14:tracePt t="57351" x="5214938" y="6429375"/>
          <p14:tracePt t="57372" x="5330825" y="6232525"/>
          <p14:tracePt t="57392" x="5429250" y="6153150"/>
          <p14:tracePt t="57412" x="5661025" y="6000750"/>
          <p14:tracePt t="57432" x="5840413" y="5857875"/>
          <p14:tracePt t="57452" x="6161088" y="5589588"/>
          <p14:tracePt t="57472" x="6411913" y="5394325"/>
          <p14:tracePt t="57492" x="6804025" y="5081588"/>
          <p14:tracePt t="57512" x="7045325" y="4884738"/>
          <p14:tracePt t="57532" x="7313613" y="4616450"/>
          <p14:tracePt t="57552" x="7412038" y="4473575"/>
          <p14:tracePt t="57572" x="7518400" y="4313238"/>
          <p14:tracePt t="57592" x="7599363" y="4197350"/>
          <p14:tracePt t="57612" x="7759700" y="3983038"/>
          <p14:tracePt t="57632" x="7858125" y="3867150"/>
          <p14:tracePt t="57652" x="8001000" y="3741738"/>
          <p14:tracePt t="57672" x="8116888" y="3670300"/>
          <p14:tracePt t="57692" x="8304213" y="3554413"/>
          <p14:tracePt t="57712" x="8420100" y="3500438"/>
          <p14:tracePt t="57732" x="8599488" y="3429000"/>
          <p14:tracePt t="57752" x="8680450" y="3402013"/>
          <p14:tracePt t="57772" x="8724900" y="3375025"/>
          <p14:tracePt t="57792" x="8732838" y="3375025"/>
          <p14:tracePt t="58204" x="8742363" y="3357563"/>
          <p14:tracePt t="58212" x="8769350" y="3330575"/>
          <p14:tracePt t="58220" x="8813800" y="3268663"/>
          <p14:tracePt t="58232" x="8858250" y="3197225"/>
          <p14:tracePt t="58252" x="9063038" y="2955925"/>
          <p14:tracePt t="58272" x="9224963" y="2795588"/>
          <p14:tracePt t="58292" x="9456738" y="2562225"/>
          <p14:tracePt t="58312" x="9626600" y="2411413"/>
          <p14:tracePt t="58332" x="9867900" y="2259013"/>
          <p14:tracePt t="58352" x="10010775" y="2160588"/>
          <p14:tracePt t="58372" x="10233025" y="2071688"/>
          <p14:tracePt t="58392" x="10367963" y="2009775"/>
          <p14:tracePt t="58412" x="10466388" y="1965325"/>
          <p14:tracePt t="58432" x="10474325" y="1965325"/>
          <p14:tracePt t="58476" x="10483850" y="1965325"/>
          <p14:tracePt t="58492" x="10510838" y="1965325"/>
          <p14:tracePt t="58512" x="10599738" y="1965325"/>
          <p14:tracePt t="58532" x="10752138" y="1965325"/>
          <p14:tracePt t="58552" x="10841038" y="1965325"/>
          <p14:tracePt t="58572" x="10895013" y="1965325"/>
          <p14:tracePt t="58592" x="10929938" y="1965325"/>
          <p14:tracePt t="58612" x="10974388" y="1965325"/>
          <p14:tracePt t="58632" x="11010900" y="1965325"/>
          <p14:tracePt t="58652" x="11018838" y="1965325"/>
          <p14:tracePt t="66997" x="11028363" y="1965325"/>
          <p14:tracePt t="67013" x="11028363" y="1973263"/>
          <p14:tracePt t="67021" x="11028363" y="1990725"/>
          <p14:tracePt t="67039" x="11018838" y="2009775"/>
          <p14:tracePt t="67059" x="11010900" y="2054225"/>
          <p14:tracePt t="67079" x="10991850" y="2108200"/>
          <p14:tracePt t="67099" x="10974388" y="2143125"/>
          <p14:tracePt t="67119" x="10956925" y="2187575"/>
          <p14:tracePt t="67139" x="10956925" y="2214563"/>
          <p14:tracePt t="67159" x="10939463" y="2232025"/>
          <p14:tracePt t="67285" x="10939463" y="2241550"/>
          <p14:tracePt t="67293" x="10939463" y="2251075"/>
          <p14:tracePt t="68725" x="10920413" y="2276475"/>
          <p14:tracePt t="68733" x="10875963" y="2312988"/>
          <p14:tracePt t="68741" x="10823575" y="2347913"/>
          <p14:tracePt t="68760" x="10706100" y="2428875"/>
          <p14:tracePt t="68780" x="10563225" y="2500313"/>
          <p14:tracePt t="68800" x="10348913" y="2633663"/>
          <p14:tracePt t="68820" x="10188575" y="2714625"/>
          <p14:tracePt t="68841" x="9875838" y="2830513"/>
          <p14:tracePt t="68861" x="9617075" y="2894013"/>
          <p14:tracePt t="68881" x="9205913" y="2973388"/>
          <p14:tracePt t="68901" x="8920163" y="3036888"/>
          <p14:tracePt t="68921" x="8545513" y="3089275"/>
          <p14:tracePt t="68941" x="8348663" y="3098800"/>
          <p14:tracePt t="68961" x="8018463" y="3098800"/>
          <p14:tracePt t="68981" x="7786688" y="3098800"/>
          <p14:tracePt t="69001" x="7439025" y="3081338"/>
          <p14:tracePt t="69021" x="7215188" y="3044825"/>
          <p14:tracePt t="69041" x="6777038" y="2982913"/>
          <p14:tracePt t="69061" x="6411913" y="2919413"/>
          <p14:tracePt t="69081" x="5929313" y="2847975"/>
          <p14:tracePt t="69101" x="5724525" y="2803525"/>
          <p14:tracePt t="69121" x="5589588" y="2768600"/>
          <p14:tracePt t="69141" x="5554663" y="2741613"/>
          <p14:tracePt t="69161" x="5518150" y="2714625"/>
          <p14:tracePt t="69181" x="5465763" y="2679700"/>
          <p14:tracePt t="69201" x="5438775" y="2670175"/>
          <p14:tracePt t="69221" x="5375275" y="2643188"/>
          <p14:tracePt t="69241" x="5313363" y="2625725"/>
          <p14:tracePt t="69261" x="5197475" y="2608263"/>
          <p14:tracePt t="69281" x="5133975" y="2598738"/>
          <p14:tracePt t="69301" x="5081588" y="2598738"/>
          <p14:tracePt t="69321" x="5062538" y="2598738"/>
          <p14:tracePt t="71022" x="5062538" y="2608263"/>
          <p14:tracePt t="71030" x="5072063" y="2616200"/>
          <p14:tracePt t="71042" x="5099050" y="2625725"/>
          <p14:tracePt t="71062" x="5187950" y="2625725"/>
          <p14:tracePt t="71082" x="5241925" y="2625725"/>
          <p14:tracePt t="71102" x="5295900" y="2625725"/>
          <p14:tracePt t="71122" x="5330825" y="2625725"/>
          <p14:tracePt t="71142" x="5419725" y="2625725"/>
          <p14:tracePt t="71162" x="5518150" y="2625725"/>
          <p14:tracePt t="71182" x="5616575" y="2625725"/>
          <p14:tracePt t="71202" x="5653088" y="2625725"/>
          <p14:tracePt t="71246" x="5661025" y="2625725"/>
          <p14:tracePt t="71262" x="5680075" y="2625725"/>
          <p14:tracePt t="71282" x="5724525" y="2625725"/>
          <p14:tracePt t="71302" x="5795963" y="2625725"/>
          <p14:tracePt t="71322" x="5813425" y="2633663"/>
          <p14:tracePt t="71342" x="5830888" y="2633663"/>
          <p14:tracePt t="71362" x="5840413" y="2633663"/>
          <p14:tracePt t="71382" x="5875338" y="2652713"/>
          <p14:tracePt t="71402" x="5902325" y="2652713"/>
          <p14:tracePt t="71422" x="5946775" y="2670175"/>
          <p14:tracePt t="71443" x="5983288" y="2679700"/>
          <p14:tracePt t="71463" x="6010275" y="2697163"/>
          <p14:tracePt t="71483" x="6037263" y="2697163"/>
          <p14:tracePt t="71503" x="6062663" y="2714625"/>
          <p14:tracePt t="71523" x="6089650" y="2732088"/>
          <p14:tracePt t="71543" x="6134100" y="2768600"/>
          <p14:tracePt t="71563" x="6161088" y="2786063"/>
          <p14:tracePt t="71583" x="6232525" y="2813050"/>
          <p14:tracePt t="71603" x="6276975" y="2830513"/>
          <p14:tracePt t="71623" x="6330950" y="2847975"/>
          <p14:tracePt t="71643" x="6367463" y="2847975"/>
          <p14:tracePt t="71663" x="6456363" y="2874963"/>
          <p14:tracePt t="71683" x="6510338" y="2884488"/>
          <p14:tracePt t="71703" x="6581775" y="2894013"/>
          <p14:tracePt t="71723" x="6599238" y="2894013"/>
          <p14:tracePt t="71743" x="6608763" y="2894013"/>
          <p14:tracePt t="89056" x="6616700" y="2894013"/>
          <p14:tracePt t="89064" x="6653213" y="2894013"/>
          <p14:tracePt t="89076" x="6751638" y="2847975"/>
          <p14:tracePt t="89096" x="7456488" y="2687638"/>
          <p14:tracePt t="89116" x="7875588" y="2589213"/>
          <p14:tracePt t="89136" x="8197850" y="2527300"/>
          <p14:tracePt t="89156" x="8348663" y="2509838"/>
          <p14:tracePt t="89176" x="8572500" y="2455863"/>
          <p14:tracePt t="89196" x="8715375" y="2438400"/>
          <p14:tracePt t="89216" x="8929688" y="2393950"/>
          <p14:tracePt t="89236" x="9063038" y="2374900"/>
          <p14:tracePt t="89256" x="9259888" y="2330450"/>
          <p14:tracePt t="89276" x="9394825" y="2303463"/>
          <p14:tracePt t="89296" x="9617075" y="2259013"/>
          <p14:tracePt t="89316" x="9752013" y="2232025"/>
          <p14:tracePt t="89336" x="9831388" y="2214563"/>
          <p14:tracePt t="89357" x="9858375" y="2214563"/>
          <p14:tracePt t="89377" x="9939338" y="2197100"/>
          <p14:tracePt t="89397" x="9983788" y="2187575"/>
          <p14:tracePt t="89417" x="10001250" y="2170113"/>
          <p14:tracePt t="89496" x="10018713" y="2170113"/>
          <p14:tracePt t="89504" x="10037763" y="2170113"/>
          <p14:tracePt t="89517" x="10063163" y="2170113"/>
          <p14:tracePt t="89537" x="10117138" y="2170113"/>
          <p14:tracePt t="89557" x="10153650" y="2170113"/>
          <p14:tracePt t="89577" x="10161588" y="2170113"/>
          <p14:tracePt t="89617" x="10180638" y="2170113"/>
          <p14:tracePt t="89637" x="10188575" y="2170113"/>
          <p14:tracePt t="89657" x="10215563" y="2170113"/>
          <p14:tracePt t="89677" x="10233025" y="2170113"/>
          <p14:tracePt t="90080" x="10225088" y="2170113"/>
          <p14:tracePt t="90087" x="10198100" y="2170113"/>
          <p14:tracePt t="90097" x="10161588" y="2170113"/>
          <p14:tracePt t="90117" x="10144125" y="2170113"/>
          <p14:tracePt t="90137" x="10126663" y="2179638"/>
          <p14:tracePt t="90157" x="10117138" y="2179638"/>
          <p14:tracePt t="90177" x="10109200" y="2179638"/>
          <p14:tracePt t="90336" x="10099675" y="2187575"/>
          <p14:tracePt t="90344" x="10090150" y="2187575"/>
          <p14:tracePt t="90376" x="10082213" y="2187575"/>
          <p14:tracePt t="90392" x="10072688" y="2187575"/>
          <p14:tracePt t="90408" x="10063163" y="2187575"/>
          <p14:tracePt t="90424" x="10045700" y="2187575"/>
          <p14:tracePt t="90437" x="10028238" y="2187575"/>
          <p14:tracePt t="90457" x="10001250" y="2187575"/>
          <p14:tracePt t="90984" x="10010775" y="2187575"/>
          <p14:tracePt t="90992" x="10018713" y="2187575"/>
          <p14:tracePt t="91000" x="10028238" y="2187575"/>
          <p14:tracePt t="91018" x="10055225" y="2187575"/>
          <p14:tracePt t="91038" x="10072688" y="2187575"/>
          <p14:tracePt t="91058" x="10109200" y="2187575"/>
          <p14:tracePt t="91078" x="10117138" y="2187575"/>
          <p14:tracePt t="91160" x="10134600" y="2187575"/>
          <p14:tracePt t="91168" x="10153650" y="2187575"/>
          <p14:tracePt t="91178" x="10161588" y="2187575"/>
          <p14:tracePt t="91198" x="10188575" y="2187575"/>
          <p14:tracePt t="91218" x="10215563" y="2187575"/>
          <p14:tracePt t="91238" x="10225088" y="2187575"/>
          <p14:tracePt t="92040" x="10233025" y="2205038"/>
          <p14:tracePt t="92048" x="10242550" y="2251075"/>
          <p14:tracePt t="92059" x="10252075" y="2286000"/>
          <p14:tracePt t="92079" x="10269538" y="2384425"/>
          <p14:tracePt t="92099" x="10269538" y="2455863"/>
          <p14:tracePt t="92119" x="10269538" y="2500313"/>
          <p14:tracePt t="92139" x="10269538" y="2571750"/>
          <p14:tracePt t="92159" x="10269538" y="2608263"/>
          <p14:tracePt t="92179" x="10269538" y="2660650"/>
          <p14:tracePt t="92199" x="10269538" y="2714625"/>
          <p14:tracePt t="92219" x="10269538" y="2786063"/>
          <p14:tracePt t="92239" x="10269538" y="2840038"/>
          <p14:tracePt t="92259" x="10269538" y="2901950"/>
          <p14:tracePt t="92279" x="10269538" y="2911475"/>
          <p14:tracePt t="92328" x="10269538" y="2928938"/>
          <p14:tracePt t="92344" x="10269538" y="2938463"/>
          <p14:tracePt t="92480" x="10269538" y="2946400"/>
          <p14:tracePt t="92496" x="10260013" y="2946400"/>
          <p14:tracePt t="92512" x="10252075" y="2946400"/>
          <p14:tracePt t="92520" x="10242550" y="2946400"/>
          <p14:tracePt t="92539" x="10215563" y="2946400"/>
          <p14:tracePt t="92559" x="10198100" y="2946400"/>
          <p14:tracePt t="92579" x="10134600" y="2938463"/>
          <p14:tracePt t="92599" x="10117138" y="2938463"/>
          <p14:tracePt t="92648" x="10109200" y="2938463"/>
          <p14:tracePt t="92659" x="10099675" y="2938463"/>
          <p14:tracePt t="92680" x="10090150" y="2928938"/>
          <p14:tracePt t="92699" x="10055225" y="2928938"/>
          <p14:tracePt t="92719" x="10018713" y="2919413"/>
          <p14:tracePt t="92739" x="9991725" y="2901950"/>
          <p14:tracePt t="92759" x="9983788" y="2901950"/>
          <p14:tracePt t="93824" x="9947275" y="2911475"/>
          <p14:tracePt t="93832" x="9929813" y="2919413"/>
          <p14:tracePt t="93840" x="9902825" y="2928938"/>
          <p14:tracePt t="93860" x="9867900" y="2946400"/>
          <p14:tracePt t="93880" x="9786938" y="2990850"/>
          <p14:tracePt t="93900" x="9759950" y="3009900"/>
          <p14:tracePt t="93920" x="9732963" y="3036888"/>
          <p14:tracePt t="93940" x="9705975" y="3044825"/>
          <p14:tracePt t="93960" x="9634538" y="3081338"/>
          <p14:tracePt t="93980" x="9528175" y="3098800"/>
          <p14:tracePt t="94000" x="9340850" y="3143250"/>
          <p14:tracePt t="94020" x="9242425" y="3160713"/>
          <p14:tracePt t="94040" x="9126538" y="3187700"/>
          <p14:tracePt t="94060" x="9028113" y="3197225"/>
          <p14:tracePt t="94080" x="8777288" y="3197225"/>
          <p14:tracePt t="94100" x="8562975" y="3197225"/>
          <p14:tracePt t="94120" x="8259763" y="3197225"/>
          <p14:tracePt t="94140" x="8081963" y="3187700"/>
          <p14:tracePt t="94160" x="7813675" y="3125788"/>
          <p14:tracePt t="94180" x="7608888" y="3081338"/>
          <p14:tracePt t="94200" x="7269163" y="3017838"/>
          <p14:tracePt t="94220" x="7072313" y="2973388"/>
          <p14:tracePt t="94240" x="6804025" y="2874963"/>
          <p14:tracePt t="94260" x="6653213" y="2813050"/>
          <p14:tracePt t="94280" x="6510338" y="2768600"/>
          <p14:tracePt t="94300" x="6465888" y="2741613"/>
          <p14:tracePt t="94320" x="6303963" y="2697163"/>
          <p14:tracePt t="94340" x="6062663" y="2643188"/>
          <p14:tracePt t="94360" x="5473700" y="2527300"/>
          <p14:tracePt t="94380" x="5170488" y="2465388"/>
          <p14:tracePt t="94400" x="4857750" y="2339975"/>
          <p14:tracePt t="94420" x="4687888" y="2276475"/>
          <p14:tracePt t="94441" x="4518025" y="2187575"/>
          <p14:tracePt t="94461" x="4446588" y="2116138"/>
          <p14:tracePt t="94481" x="4375150" y="2017713"/>
          <p14:tracePt t="94501" x="4367213" y="1955800"/>
          <p14:tracePt t="94521" x="4330700" y="1847850"/>
          <p14:tracePt t="94541" x="4303713" y="1776413"/>
          <p14:tracePt t="94561" x="4286250" y="1697038"/>
          <p14:tracePt t="94581" x="4276725" y="1643063"/>
          <p14:tracePt t="94601" x="4276725" y="1598613"/>
          <p14:tracePt t="94621" x="4276725" y="1554163"/>
          <p14:tracePt t="94641" x="4340225" y="1482725"/>
          <p14:tracePt t="94661" x="4419600" y="1438275"/>
          <p14:tracePt t="94681" x="4554538" y="1419225"/>
          <p14:tracePt t="94701" x="4616450" y="1419225"/>
          <p14:tracePt t="94721" x="4724400" y="1419225"/>
          <p14:tracePt t="94741" x="4741863" y="1411288"/>
          <p14:tracePt t="94761" x="4751388" y="1401763"/>
          <p14:tracePt t="94781" x="4768850" y="1401763"/>
          <p14:tracePt t="94801" x="4776788" y="1401763"/>
          <p14:tracePt t="94832" x="4795838" y="1401763"/>
          <p14:tracePt t="94841" x="4822825" y="1401763"/>
          <p14:tracePt t="94861" x="4867275" y="1411288"/>
          <p14:tracePt t="94881" x="4965700" y="1455738"/>
          <p14:tracePt t="94901" x="5010150" y="1465263"/>
          <p14:tracePt t="94921" x="5037138" y="1473200"/>
          <p14:tracePt t="95640" x="5037138" y="1482725"/>
          <p14:tracePt t="95656" x="5037138" y="1500188"/>
          <p14:tracePt t="95664" x="5037138" y="1517650"/>
          <p14:tracePt t="95681" x="5037138" y="1536700"/>
          <p14:tracePt t="95701" x="5037138" y="1554163"/>
          <p14:tracePt t="95721" x="5037138" y="1581150"/>
          <p14:tracePt t="95742" x="5037138" y="1589088"/>
          <p14:tracePt t="95762" x="5037138" y="1608138"/>
          <p14:tracePt t="95782" x="5037138" y="1625600"/>
          <p14:tracePt t="95802" x="5037138" y="1660525"/>
          <p14:tracePt t="95822" x="5037138" y="1687513"/>
          <p14:tracePt t="95842" x="5037138" y="1714500"/>
          <p14:tracePt t="95862" x="5037138" y="1741488"/>
          <p14:tracePt t="95882" x="5037138" y="1776413"/>
          <p14:tracePt t="95902" x="5037138" y="1803400"/>
          <p14:tracePt t="95922" x="5037138" y="1884363"/>
          <p14:tracePt t="95942" x="5037138" y="1928813"/>
          <p14:tracePt t="95962" x="5037138" y="1982788"/>
          <p14:tracePt t="95982" x="5037138" y="2000250"/>
          <p14:tracePt t="96002" x="5037138" y="2044700"/>
          <p14:tracePt t="96022" x="5037138" y="2098675"/>
          <p14:tracePt t="96042" x="5037138" y="2187575"/>
          <p14:tracePt t="96062" x="5037138" y="2241550"/>
          <p14:tracePt t="96082" x="5037138" y="2259013"/>
          <p14:tracePt t="96102" x="5037138" y="2276475"/>
          <p14:tracePt t="96122" x="5037138" y="2312988"/>
          <p14:tracePt t="96142" x="5037138" y="2357438"/>
          <p14:tracePt t="96162" x="5037138" y="2401888"/>
          <p14:tracePt t="96182" x="5037138" y="2428875"/>
          <p14:tracePt t="96202" x="5037138" y="2438400"/>
          <p14:tracePt t="96222" x="5037138" y="2455863"/>
          <p14:tracePt t="96242" x="5037138" y="2465388"/>
          <p14:tracePt t="96262" x="5037138" y="2473325"/>
          <p14:tracePt t="96282" x="5037138" y="2509838"/>
          <p14:tracePt t="96302" x="5037138" y="2517775"/>
          <p14:tracePt t="96322" x="5037138" y="2544763"/>
          <p14:tracePt t="96342" x="5037138" y="2562225"/>
          <p14:tracePt t="96362" x="5037138" y="2598738"/>
          <p14:tracePt t="96382" x="5037138" y="2625725"/>
          <p14:tracePt t="96402" x="5037138" y="2679700"/>
          <p14:tracePt t="96422" x="5037138" y="2705100"/>
          <p14:tracePt t="96442" x="5037138" y="2724150"/>
          <p14:tracePt t="96462" x="5037138" y="2732088"/>
          <p14:tracePt t="96482" x="5037138" y="2741613"/>
          <p14:tracePt t="96522" x="5037138" y="2751138"/>
          <p14:tracePt t="96552" x="5037138" y="2759075"/>
          <p14:tracePt t="96562" x="5037138" y="2768600"/>
          <p14:tracePt t="96582" x="5037138" y="2776538"/>
          <p14:tracePt t="96617" x="5037138" y="2786063"/>
          <p14:tracePt t="96633" x="5037138" y="2795588"/>
          <p14:tracePt t="96713" x="5037138" y="2803525"/>
          <p14:tracePt t="97353" x="5027613" y="2776538"/>
          <p14:tracePt t="97361" x="5027613" y="2759075"/>
          <p14:tracePt t="97376" x="5027613" y="2751138"/>
          <p14:tracePt t="97385" x="5018088" y="2732088"/>
          <p14:tracePt t="97403" x="5010150" y="2705100"/>
          <p14:tracePt t="97423" x="5010150" y="2697163"/>
          <p14:tracePt t="97443" x="5010150" y="2687638"/>
          <p14:tracePt t="97463" x="5010150" y="2679700"/>
          <p14:tracePt t="97483" x="5010150" y="2670175"/>
          <p14:tracePt t="97503" x="5010150" y="2660650"/>
          <p14:tracePt t="99713" x="5000625" y="2660650"/>
          <p14:tracePt t="99729" x="5000625" y="2652713"/>
          <p14:tracePt t="99737" x="5000625" y="2633663"/>
          <p14:tracePt t="99745" x="5000625" y="2608263"/>
          <p14:tracePt t="99765" x="5010150" y="2544763"/>
          <p14:tracePt t="99785" x="5027613" y="2438400"/>
          <p14:tracePt t="99805" x="5027613" y="2393950"/>
          <p14:tracePt t="99825" x="5027613" y="2330450"/>
          <p14:tracePt t="99845" x="5037138" y="2286000"/>
          <p14:tracePt t="99865" x="5054600" y="2205038"/>
          <p14:tracePt t="99885" x="5054600" y="2170113"/>
          <p14:tracePt t="99905" x="5054600" y="2098675"/>
          <p14:tracePt t="99925" x="5054600" y="2044700"/>
          <p14:tracePt t="99945" x="5062538" y="1946275"/>
          <p14:tracePt t="99965" x="5062538" y="1901825"/>
          <p14:tracePt t="99985" x="5062538" y="1812925"/>
          <p14:tracePt t="100005" x="5072063" y="1751013"/>
          <p14:tracePt t="100025" x="5089525" y="1679575"/>
          <p14:tracePt t="100045" x="5089525" y="1643063"/>
          <p14:tracePt t="100065" x="5089525" y="1608138"/>
          <p14:tracePt t="100085" x="5089525" y="1598613"/>
          <p14:tracePt t="100105" x="5089525" y="1562100"/>
          <p14:tracePt t="100125" x="5089525" y="1536700"/>
          <p14:tracePt t="100145" x="5089525" y="1500188"/>
          <p14:tracePt t="100217" x="5089525" y="1490663"/>
          <p14:tracePt t="100225" x="5081588" y="1473200"/>
          <p14:tracePt t="100249" x="5081588" y="1455738"/>
          <p14:tracePt t="100257" x="5072063" y="1446213"/>
          <p14:tracePt t="100281" x="5062538" y="1438275"/>
          <p14:tracePt t="100321" x="5062538" y="1428750"/>
          <p14:tracePt t="100329" x="5062538" y="1419225"/>
          <p14:tracePt t="100345" x="5062538" y="1411288"/>
          <p14:tracePt t="100369" x="5062538" y="1401763"/>
          <p14:tracePt t="100385" x="5062538" y="1384300"/>
          <p14:tracePt t="100409" x="5062538" y="1374775"/>
          <p14:tracePt t="100433" x="5062538" y="1366838"/>
          <p14:tracePt t="100505" x="5062538" y="1357313"/>
          <p14:tracePt t="100545" x="5062538" y="1347788"/>
          <p14:tracePt t="100705" x="5062538" y="1357313"/>
          <p14:tracePt t="100721" x="5072063" y="1374775"/>
          <p14:tracePt t="100729" x="5081588" y="1374775"/>
          <p14:tracePt t="100745" x="5089525" y="1384300"/>
          <p14:tracePt t="100765" x="5089525" y="1393825"/>
          <p14:tracePt t="100785" x="5099050" y="1393825"/>
          <p14:tracePt t="100849" x="5099050" y="1401763"/>
          <p14:tracePt t="100857" x="5108575" y="1411288"/>
          <p14:tracePt t="102265" x="5108575" y="1419225"/>
          <p14:tracePt t="102273" x="5116513" y="1419225"/>
          <p14:tracePt t="102287" x="5153025" y="1446213"/>
          <p14:tracePt t="102307" x="5348288" y="1581150"/>
          <p14:tracePt t="102327" x="5537200" y="1687513"/>
          <p14:tracePt t="102347" x="5848350" y="1839913"/>
          <p14:tracePt t="102367" x="6089650" y="1901825"/>
          <p14:tracePt t="102387" x="6562725" y="2017713"/>
          <p14:tracePt t="102407" x="6894513" y="2071688"/>
          <p14:tracePt t="102427" x="7385050" y="2170113"/>
          <p14:tracePt t="102447" x="7705725" y="2224088"/>
          <p14:tracePt t="102467" x="8134350" y="2276475"/>
          <p14:tracePt t="102487" x="8358188" y="2276475"/>
          <p14:tracePt t="102507" x="8661400" y="2276475"/>
          <p14:tracePt t="102527" x="8831263" y="2276475"/>
          <p14:tracePt t="102547" x="9037638" y="2276475"/>
          <p14:tracePt t="102567" x="9170988" y="2303463"/>
          <p14:tracePt t="102587" x="9367838" y="2330450"/>
          <p14:tracePt t="102607" x="9510713" y="2357438"/>
          <p14:tracePt t="102627" x="9680575" y="2366963"/>
          <p14:tracePt t="102647" x="9752013" y="2366963"/>
          <p14:tracePt t="102667" x="9823450" y="2384425"/>
          <p14:tracePt t="102687" x="9875838" y="2393950"/>
          <p14:tracePt t="102707" x="10001250" y="2401888"/>
          <p14:tracePt t="102727" x="10063163" y="2401888"/>
          <p14:tracePt t="102747" x="10090150" y="2401888"/>
          <p14:tracePt t="102801" x="10090150" y="2393950"/>
          <p14:tracePt t="102873" x="10090150" y="2384425"/>
          <p14:tracePt t="103121" x="10072688" y="2384425"/>
          <p14:tracePt t="103129" x="10063163" y="2384425"/>
          <p14:tracePt t="103137" x="10018713" y="2384425"/>
          <p14:tracePt t="103147" x="9991725" y="2384425"/>
          <p14:tracePt t="103167" x="9840913" y="2401888"/>
          <p14:tracePt t="103187" x="9385300" y="2473325"/>
          <p14:tracePt t="103207" x="8867775" y="2581275"/>
          <p14:tracePt t="103227" x="8054975" y="2741613"/>
          <p14:tracePt t="103247" x="7608888" y="2830513"/>
          <p14:tracePt t="103267" x="7089775" y="2928938"/>
          <p14:tracePt t="103287" x="6823075" y="2965450"/>
          <p14:tracePt t="103307" x="6456363" y="3000375"/>
          <p14:tracePt t="103327" x="6197600" y="3054350"/>
          <p14:tracePt t="103348" x="5813425" y="3116263"/>
          <p14:tracePt t="103367" x="5653088" y="3133725"/>
          <p14:tracePt t="103387" x="5456238" y="3133725"/>
          <p14:tracePt t="103407" x="5357813" y="3133725"/>
          <p14:tracePt t="103427" x="5286375" y="3133725"/>
          <p14:tracePt t="103448" x="5251450" y="3133725"/>
          <p14:tracePt t="103468" x="5153025" y="3125788"/>
          <p14:tracePt t="103488" x="5027613" y="3108325"/>
          <p14:tracePt t="103508" x="4759325" y="3054350"/>
          <p14:tracePt t="103528" x="4598988" y="3027363"/>
          <p14:tracePt t="103548" x="4473575" y="2990850"/>
          <p14:tracePt t="103568" x="4446588" y="2982913"/>
          <p14:tracePt t="103588" x="4429125" y="2965450"/>
          <p14:tracePt t="103608" x="4419600" y="2946400"/>
          <p14:tracePt t="103628" x="4419600" y="2911475"/>
          <p14:tracePt t="103648" x="4419600" y="2874963"/>
          <p14:tracePt t="103668" x="4446588" y="2803525"/>
          <p14:tracePt t="103688" x="4473575" y="2768600"/>
          <p14:tracePt t="103708" x="4518025" y="2724150"/>
          <p14:tracePt t="103728" x="4545013" y="2714625"/>
          <p14:tracePt t="103748" x="4554538" y="2705100"/>
          <p14:tracePt t="103768" x="4581525" y="2697163"/>
          <p14:tracePt t="103788" x="4625975" y="2687638"/>
          <p14:tracePt t="103808" x="4670425" y="2679700"/>
          <p14:tracePt t="103828" x="4732338" y="2670175"/>
          <p14:tracePt t="103848" x="4759325" y="2670175"/>
          <p14:tracePt t="103888" x="4768850" y="2670175"/>
          <p14:tracePt t="103908" x="4803775" y="2670175"/>
          <p14:tracePt t="103928" x="4822825" y="2670175"/>
          <p14:tracePt t="103948" x="4848225" y="2670175"/>
          <p14:tracePt t="103968" x="4857750" y="2670175"/>
          <p14:tracePt t="103988" x="4894263" y="2670175"/>
          <p14:tracePt t="104008" x="4946650" y="2679700"/>
          <p14:tracePt t="104028" x="5027613" y="2679700"/>
          <p14:tracePt t="104048" x="5054600" y="2679700"/>
          <p14:tracePt t="104068" x="5062538" y="2679700"/>
          <p14:tracePt t="104266" x="5062538" y="2670175"/>
          <p14:tracePt t="104402" x="5054600" y="2670175"/>
          <p14:tracePt t="104410" x="5045075" y="2670175"/>
          <p14:tracePt t="104425" x="5037138" y="2670175"/>
          <p14:tracePt t="104434" x="5018088" y="2670175"/>
          <p14:tracePt t="104450" x="5000625" y="2670175"/>
          <p14:tracePt t="104468" x="4973638" y="2670175"/>
          <p14:tracePt t="104488" x="4965700" y="2670175"/>
          <p14:tracePt t="104508" x="4946650" y="2670175"/>
          <p14:tracePt t="104594" x="4938713" y="2670175"/>
          <p14:tracePt t="105826" x="4938713" y="2687638"/>
          <p14:tracePt t="105834" x="4956175" y="2724150"/>
          <p14:tracePt t="105842" x="5000625" y="2759075"/>
          <p14:tracePt t="105850" x="5054600" y="2795588"/>
          <p14:tracePt t="105869" x="5160963" y="2867025"/>
          <p14:tracePt t="105889" x="5367338" y="2955925"/>
          <p14:tracePt t="105909" x="5510213" y="3009900"/>
          <p14:tracePt t="105929" x="5776913" y="3116263"/>
          <p14:tracePt t="105949" x="5902325" y="3152775"/>
          <p14:tracePt t="105969" x="6018213" y="3187700"/>
          <p14:tracePt t="105989" x="6099175" y="3214688"/>
          <p14:tracePt t="106009" x="6232525" y="3276600"/>
          <p14:tracePt t="106030" x="6357938" y="3322638"/>
          <p14:tracePt t="106050" x="6599238" y="3375025"/>
          <p14:tracePt t="106070" x="6742113" y="3411538"/>
          <p14:tracePt t="106090" x="6831013" y="3429000"/>
          <p14:tracePt t="106110" x="6894513" y="3446463"/>
          <p14:tracePt t="106130" x="7010400" y="3465513"/>
          <p14:tracePt t="106150" x="7134225" y="3482975"/>
          <p14:tracePt t="106170" x="7286625" y="3482975"/>
          <p14:tracePt t="106190" x="7367588" y="3482975"/>
          <p14:tracePt t="106210" x="7394575" y="3482975"/>
          <p14:tracePt t="122268" x="7412038" y="3482975"/>
          <p14:tracePt t="122276" x="7527925" y="3482975"/>
          <p14:tracePt t="122284" x="7769225" y="3509963"/>
          <p14:tracePt t="122302" x="8251825" y="3562350"/>
          <p14:tracePt t="122322" x="8491538" y="3589338"/>
          <p14:tracePt t="122342" x="8582025" y="3589338"/>
          <p14:tracePt t="122382" x="8589963" y="3589338"/>
          <p14:tracePt t="122402" x="8626475" y="3589338"/>
          <p14:tracePt t="122422" x="8912225" y="3616325"/>
          <p14:tracePt t="122442" x="9117013" y="3633788"/>
          <p14:tracePt t="122462" x="9340850" y="3633788"/>
          <p14:tracePt t="122482" x="9402763" y="3633788"/>
          <p14:tracePt t="122502" x="9447213" y="3633788"/>
          <p14:tracePt t="122522" x="9491663" y="3633788"/>
          <p14:tracePt t="122542" x="9698038" y="3633788"/>
          <p14:tracePt t="122562" x="9902825" y="3633788"/>
          <p14:tracePt t="122582" x="10082213" y="3633788"/>
          <p14:tracePt t="122603" x="10099675" y="3633788"/>
          <p14:tracePt t="122623" x="10109200" y="3633788"/>
          <p14:tracePt t="122668" x="10117138" y="3633788"/>
          <p14:tracePt t="122675" x="10126663" y="3625850"/>
          <p14:tracePt t="122692" x="10134600" y="3616325"/>
          <p14:tracePt t="122731" x="10134600" y="3608388"/>
          <p14:tracePt t="122740" x="10134600" y="3598863"/>
          <p14:tracePt t="122748" x="10144125" y="3589338"/>
          <p14:tracePt t="122763" x="10144125" y="3581400"/>
          <p14:tracePt t="122783" x="10161588" y="3536950"/>
          <p14:tracePt t="122803" x="10161588" y="3517900"/>
          <p14:tracePt t="122803" x="10171113" y="3490913"/>
          <p14:tracePt t="122823" x="10171113" y="3455988"/>
          <p14:tracePt t="122843" x="10171113" y="3429000"/>
          <p14:tracePt t="122863" x="10180638" y="3384550"/>
          <p14:tracePt t="122883" x="10188575" y="3348038"/>
          <p14:tracePt t="122903" x="10198100" y="3340100"/>
          <p14:tracePt t="123292" x="10188575" y="3340100"/>
          <p14:tracePt t="123300" x="10180638" y="3340100"/>
          <p14:tracePt t="123308" x="10161588" y="3340100"/>
          <p14:tracePt t="123323" x="10153650" y="3340100"/>
          <p14:tracePt t="123343" x="10126663" y="3348038"/>
          <p14:tracePt t="123363" x="10090150" y="3357563"/>
          <p14:tracePt t="123383" x="10072688" y="3357563"/>
          <p14:tracePt t="123403" x="10037763" y="3357563"/>
          <p14:tracePt t="123423" x="9991725" y="3357563"/>
          <p14:tracePt t="123443" x="9947275" y="3357563"/>
          <p14:tracePt t="123463" x="9939338" y="3357563"/>
          <p14:tracePt t="123483" x="9920288" y="3357563"/>
          <p14:tracePt t="123503" x="9902825" y="3357563"/>
          <p14:tracePt t="123523" x="9894888" y="3357563"/>
          <p14:tracePt t="123596" x="9894888" y="3367088"/>
          <p14:tracePt t="123604" x="9894888" y="3384550"/>
          <p14:tracePt t="123612" x="9894888" y="3402013"/>
          <p14:tracePt t="123623" x="9894888" y="3419475"/>
          <p14:tracePt t="123643" x="9902825" y="3509963"/>
          <p14:tracePt t="123663" x="9920288" y="3562350"/>
          <p14:tracePt t="123683" x="9947275" y="3625850"/>
          <p14:tracePt t="123703" x="9947275" y="3633788"/>
          <p14:tracePt t="123723" x="9956800" y="3660775"/>
          <p14:tracePt t="123743" x="9956800" y="3670300"/>
          <p14:tracePt t="123763" x="9966325" y="3705225"/>
          <p14:tracePt t="123783" x="9974263" y="3732213"/>
          <p14:tracePt t="123803" x="9974263" y="3759200"/>
          <p14:tracePt t="123836" x="9974263" y="3768725"/>
          <p14:tracePt t="123844" x="9983788" y="3776663"/>
          <p14:tracePt t="123863" x="9983788" y="3803650"/>
          <p14:tracePt t="123884" x="10001250" y="3875088"/>
          <p14:tracePt t="123904" x="10018713" y="3919538"/>
          <p14:tracePt t="123924" x="10018713" y="3956050"/>
          <p14:tracePt t="123964" x="10018713" y="3973513"/>
          <p14:tracePt t="124004" x="10018713" y="3983038"/>
          <p14:tracePt t="124084" x="10018713" y="4000500"/>
          <p14:tracePt t="124116" x="10010775" y="4010025"/>
          <p14:tracePt t="124132" x="10001250" y="4010025"/>
          <p14:tracePt t="124140" x="9991725" y="4010025"/>
          <p14:tracePt t="124148" x="9983788" y="4017963"/>
          <p14:tracePt t="124164" x="9956800" y="4017963"/>
          <p14:tracePt t="124184" x="9939338" y="4027488"/>
          <p14:tracePt t="124204" x="9920288" y="4027488"/>
          <p14:tracePt t="124224" x="9902825" y="4027488"/>
          <p14:tracePt t="124276" x="9894888" y="4027488"/>
          <p14:tracePt t="124300" x="9885363" y="4027488"/>
          <p14:tracePt t="124308" x="9875838" y="4027488"/>
          <p14:tracePt t="124324" x="9867900" y="4027488"/>
          <p14:tracePt t="124344" x="9858375" y="4027488"/>
          <p14:tracePt t="124364" x="9840913" y="4027488"/>
          <p14:tracePt t="124404" x="9813925" y="4027488"/>
          <p14:tracePt t="124424" x="9786938" y="4027488"/>
          <p14:tracePt t="124444" x="9752013" y="4027488"/>
          <p14:tracePt t="124464" x="9732963" y="4027488"/>
          <p14:tracePt t="124484" x="9715500" y="4027488"/>
          <p14:tracePt t="124504" x="9705975" y="4027488"/>
          <p14:tracePt t="124524" x="9698038" y="4027488"/>
          <p14:tracePt t="125444" x="9680575" y="4027488"/>
          <p14:tracePt t="125452" x="9671050" y="3990975"/>
          <p14:tracePt t="125465" x="9634538" y="3946525"/>
          <p14:tracePt t="125485" x="9545638" y="3857625"/>
          <p14:tracePt t="125505" x="9474200" y="3813175"/>
          <p14:tracePt t="125525" x="9348788" y="3741738"/>
          <p14:tracePt t="125545" x="9269413" y="3687763"/>
          <p14:tracePt t="125565" x="9197975" y="3643313"/>
          <p14:tracePt t="125585" x="9180513" y="3625850"/>
          <p14:tracePt t="125605" x="9153525" y="3581400"/>
          <p14:tracePt t="125625" x="9126538" y="3554413"/>
          <p14:tracePt t="125645" x="9063038" y="3490913"/>
          <p14:tracePt t="125665" x="9018588" y="3455988"/>
          <p14:tracePt t="125685" x="8974138" y="3419475"/>
          <p14:tracePt t="125705" x="8947150" y="3402013"/>
          <p14:tracePt t="125725" x="8912225" y="3375025"/>
          <p14:tracePt t="125745" x="8902700" y="3348038"/>
          <p14:tracePt t="125765" x="8902700" y="3330575"/>
          <p14:tracePt t="125785" x="8902700" y="3322638"/>
          <p14:tracePt t="125805" x="8902700" y="3303588"/>
          <p14:tracePt t="125825" x="8902700" y="3295650"/>
          <p14:tracePt t="125845" x="8902700" y="3268663"/>
          <p14:tracePt t="125865" x="8902700" y="3259138"/>
          <p14:tracePt t="125885" x="8912225" y="3251200"/>
          <p14:tracePt t="125905" x="8929688" y="3251200"/>
          <p14:tracePt t="125925" x="8956675" y="3251200"/>
          <p14:tracePt t="125945" x="8974138" y="3251200"/>
          <p14:tracePt t="125965" x="9001125" y="3251200"/>
          <p14:tracePt t="125985" x="9018588" y="3259138"/>
          <p14:tracePt t="126005" x="9072563" y="3259138"/>
          <p14:tracePt t="126025" x="9117013" y="3268663"/>
          <p14:tracePt t="126045" x="9161463" y="3276600"/>
          <p14:tracePt t="126065" x="9180513" y="3286125"/>
          <p14:tracePt t="128924" x="9180513" y="3295650"/>
          <p14:tracePt t="128932" x="9153525" y="3303588"/>
          <p14:tracePt t="128940" x="9134475" y="3303588"/>
          <p14:tracePt t="128956" x="9117013" y="3303588"/>
          <p14:tracePt t="128967" x="9109075" y="3303588"/>
          <p14:tracePt t="128988" x="9082088" y="3313113"/>
          <p14:tracePt t="129008" x="9082088" y="3322638"/>
          <p14:tracePt t="129196" x="9099550" y="3322638"/>
          <p14:tracePt t="129204" x="9144000" y="3322638"/>
          <p14:tracePt t="129212" x="9205913" y="3322638"/>
          <p14:tracePt t="129228" x="9331325" y="3322638"/>
          <p14:tracePt t="129248" x="9439275" y="3322638"/>
          <p14:tracePt t="129268" x="9501188" y="3322638"/>
          <p14:tracePt t="129288" x="9510713" y="3322638"/>
          <p14:tracePt t="129332" x="9528175" y="3313113"/>
          <p14:tracePt t="129348" x="9537700" y="3313113"/>
          <p14:tracePt t="129368" x="9563100" y="3303588"/>
          <p14:tracePt t="129589" x="9572625" y="3303588"/>
          <p14:tracePt t="129604" x="9590088" y="3303588"/>
          <p14:tracePt t="129612" x="9609138" y="3303588"/>
          <p14:tracePt t="129628" x="9661525" y="3303588"/>
          <p14:tracePt t="129648" x="9705975" y="3303588"/>
          <p14:tracePt t="129668" x="9742488" y="3303588"/>
          <p14:tracePt t="129688" x="9752013" y="3303588"/>
          <p14:tracePt t="129728" x="9759950" y="3303588"/>
          <p14:tracePt t="129748" x="9786938" y="3303588"/>
          <p14:tracePt t="129768" x="9796463" y="3303588"/>
          <p14:tracePt t="129788" x="9804400" y="3303588"/>
          <p14:tracePt t="130044" x="9796463" y="3303588"/>
          <p14:tracePt t="130052" x="9777413" y="3303588"/>
          <p14:tracePt t="130060" x="9769475" y="3303588"/>
          <p14:tracePt t="130068" x="9752013" y="3303588"/>
          <p14:tracePt t="130088" x="9698038" y="3303588"/>
          <p14:tracePt t="130108" x="9634538" y="3303588"/>
          <p14:tracePt t="130128" x="9617075" y="3303588"/>
          <p14:tracePt t="130148" x="9590088" y="3303588"/>
          <p14:tracePt t="130168" x="9582150" y="3303588"/>
          <p14:tracePt t="130188" x="9555163" y="3303588"/>
          <p14:tracePt t="130208" x="9510713" y="3303588"/>
          <p14:tracePt t="130229" x="9456738" y="3303588"/>
          <p14:tracePt t="130248" x="9439275" y="3303588"/>
          <p14:tracePt t="130268" x="9385300" y="3303588"/>
          <p14:tracePt t="130289" x="9358313" y="3303588"/>
          <p14:tracePt t="130309" x="9296400" y="3303588"/>
          <p14:tracePt t="130329" x="9224963" y="3313113"/>
          <p14:tracePt t="130349" x="9153525" y="3330575"/>
          <p14:tracePt t="130369" x="9126538" y="3340100"/>
          <p14:tracePt t="130389" x="9109075" y="3357563"/>
          <p14:tracePt t="130429" x="9099550" y="3375025"/>
          <p14:tracePt t="130449" x="9099550" y="3419475"/>
          <p14:tracePt t="130469" x="9109075" y="3500438"/>
          <p14:tracePt t="130489" x="9144000" y="3562350"/>
          <p14:tracePt t="130509" x="9215438" y="3643313"/>
          <p14:tracePt t="130529" x="9242425" y="3679825"/>
          <p14:tracePt t="130549" x="9277350" y="3705225"/>
          <p14:tracePt t="130569" x="9296400" y="3714750"/>
          <p14:tracePt t="130589" x="9331325" y="3732213"/>
          <p14:tracePt t="130609" x="9348788" y="3741738"/>
          <p14:tracePt t="130629" x="9358313" y="3741738"/>
          <p14:tracePt t="130649" x="9367838" y="3741738"/>
          <p14:tracePt t="130669" x="9385300" y="3741738"/>
          <p14:tracePt t="130689" x="9394825" y="3724275"/>
          <p14:tracePt t="130709" x="9394825" y="3679825"/>
          <p14:tracePt t="130729" x="9385300" y="3616325"/>
          <p14:tracePt t="130749" x="9313863" y="3554413"/>
          <p14:tracePt t="130769" x="9251950" y="3509963"/>
          <p14:tracePt t="130789" x="9161463" y="3473450"/>
          <p14:tracePt t="130809" x="9134475" y="3455988"/>
          <p14:tracePt t="130829" x="9090025" y="3429000"/>
          <p14:tracePt t="130849" x="9082088" y="3429000"/>
          <p14:tracePt t="130869" x="9072563" y="3419475"/>
          <p14:tracePt t="130889" x="9063038" y="3411538"/>
          <p14:tracePt t="130909" x="9028113" y="3384550"/>
          <p14:tracePt t="130929" x="9001125" y="3357563"/>
          <p14:tracePt t="130949" x="8966200" y="3340100"/>
          <p14:tracePt t="130969" x="8947150" y="3322638"/>
          <p14:tracePt t="130989" x="8939213" y="3295650"/>
          <p14:tracePt t="131009" x="8939213" y="3286125"/>
          <p14:tracePt t="131149" x="8939213" y="3276600"/>
          <p14:tracePt t="131165" x="8947150" y="3276600"/>
          <p14:tracePt t="131172" x="8956675" y="3276600"/>
          <p14:tracePt t="131189" x="8966200" y="3276600"/>
          <p14:tracePt t="131209" x="8983663" y="3276600"/>
          <p14:tracePt t="131229" x="8991600" y="3276600"/>
          <p14:tracePt t="131249" x="9018588" y="3276600"/>
          <p14:tracePt t="131269" x="9055100" y="3276600"/>
          <p14:tracePt t="131289" x="9082088" y="3276600"/>
          <p14:tracePt t="131309" x="9109075" y="3276600"/>
          <p14:tracePt t="131329" x="9117013" y="3276600"/>
          <p14:tracePt t="131349" x="9126538" y="3276600"/>
          <p14:tracePt t="131369" x="9134475" y="3276600"/>
          <p14:tracePt t="131389" x="9170988" y="3286125"/>
          <p14:tracePt t="131653" x="9161463" y="3286125"/>
          <p14:tracePt t="131661" x="9144000" y="3286125"/>
          <p14:tracePt t="131670" x="9126538" y="3286125"/>
          <p14:tracePt t="131690" x="9109075" y="3286125"/>
          <p14:tracePt t="131710" x="9082088" y="3286125"/>
          <p14:tracePt t="132909" x="9082088" y="3295650"/>
          <p14:tracePt t="132917" x="9099550" y="3303588"/>
          <p14:tracePt t="132931" x="9126538" y="3303588"/>
          <p14:tracePt t="132951" x="9205913" y="3322638"/>
          <p14:tracePt t="132971" x="9242425" y="3330575"/>
          <p14:tracePt t="133037" x="9251950" y="3330575"/>
          <p14:tracePt t="133045" x="9269413" y="3330575"/>
          <p14:tracePt t="133053" x="9286875" y="3330575"/>
          <p14:tracePt t="133071" x="9331325" y="3330575"/>
          <p14:tracePt t="133091" x="9375775" y="3330575"/>
          <p14:tracePt t="133111" x="9439275" y="3330575"/>
          <p14:tracePt t="133131" x="9483725" y="3330575"/>
          <p14:tracePt t="133151" x="9528175" y="3322638"/>
          <p14:tracePt t="133171" x="9537700" y="3313113"/>
          <p14:tracePt t="133191" x="9545638" y="3313113"/>
          <p14:tracePt t="133211" x="9555163" y="3313113"/>
          <p14:tracePt t="133231" x="9582150" y="3313113"/>
          <p14:tracePt t="133251" x="9609138" y="3313113"/>
          <p14:tracePt t="133271" x="9644063" y="3303588"/>
          <p14:tracePt t="133291" x="9653588" y="3303588"/>
          <p14:tracePt t="133311" x="9661525" y="3303588"/>
          <p14:tracePt t="133331" x="9680575" y="3295650"/>
          <p14:tracePt t="133351" x="9705975" y="3295650"/>
          <p14:tracePt t="133371" x="9715500" y="3295650"/>
          <p14:tracePt t="133391" x="9732963" y="3295650"/>
          <p14:tracePt t="136085" x="9715500" y="3295650"/>
          <p14:tracePt t="136093" x="9698038" y="3295650"/>
          <p14:tracePt t="136101" x="9680575" y="3295650"/>
          <p14:tracePt t="136113" x="9661525" y="3295650"/>
          <p14:tracePt t="136133" x="9617075" y="3295650"/>
          <p14:tracePt t="136153" x="9609138" y="3295650"/>
          <p14:tracePt t="136205" x="9599613" y="3295650"/>
          <p14:tracePt t="136213" x="9590088" y="3295650"/>
          <p14:tracePt t="136233" x="9582150" y="3303588"/>
          <p14:tracePt t="136253" x="9563100" y="3303588"/>
          <p14:tracePt t="136273" x="9537700" y="3303588"/>
          <p14:tracePt t="136293" x="9501188" y="3303588"/>
          <p14:tracePt t="136313" x="9483725" y="3303588"/>
          <p14:tracePt t="136333" x="9456738" y="3303588"/>
          <p14:tracePt t="136353" x="9439275" y="3303588"/>
          <p14:tracePt t="136373" x="9394825" y="3303588"/>
          <p14:tracePt t="136393" x="9348788" y="3303588"/>
          <p14:tracePt t="136413" x="9242425" y="3303588"/>
          <p14:tracePt t="136433" x="9180513" y="3313113"/>
          <p14:tracePt t="136453" x="9126538" y="3313113"/>
          <p14:tracePt t="136493" x="9117013" y="3313113"/>
          <p14:tracePt t="136597" x="9109075" y="3313113"/>
          <p14:tracePt t="136605" x="9099550" y="3313113"/>
          <p14:tracePt t="136621" x="9090025" y="3313113"/>
          <p14:tracePt t="136633" x="9072563" y="3313113"/>
          <p14:tracePt t="136653" x="9063038" y="3313113"/>
          <p14:tracePt t="136725" x="9055100" y="3313113"/>
          <p14:tracePt t="136733" x="9045575" y="3313113"/>
          <p14:tracePt t="136757" x="9037638" y="3313113"/>
          <p14:tracePt t="139349" x="9037638" y="3322638"/>
          <p14:tracePt t="139365" x="9037638" y="3340100"/>
          <p14:tracePt t="139373" x="9082088" y="3348038"/>
          <p14:tracePt t="139381" x="9134475" y="3348038"/>
          <p14:tracePt t="139396" x="9188450" y="3348038"/>
          <p14:tracePt t="139416" x="9394825" y="3348038"/>
          <p14:tracePt t="139436" x="9501188" y="3348038"/>
          <p14:tracePt t="139456" x="9617075" y="3348038"/>
          <p14:tracePt t="139476" x="9671050" y="3348038"/>
          <p14:tracePt t="139496" x="9715500" y="3348038"/>
          <p14:tracePt t="139516" x="9752013" y="3348038"/>
          <p14:tracePt t="139536" x="9848850" y="3330575"/>
          <p14:tracePt t="139556" x="9902825" y="3322638"/>
          <p14:tracePt t="139576" x="9939338" y="3313113"/>
          <p14:tracePt t="139654" x="9947275" y="3313113"/>
          <p14:tracePt t="139685" x="9956800" y="3303588"/>
          <p14:tracePt t="139781" x="9956800" y="3295650"/>
          <p14:tracePt t="139790" x="9956800" y="3286125"/>
          <p14:tracePt t="139814" x="9956800" y="3276600"/>
          <p14:tracePt t="139821" x="9947275" y="3268663"/>
          <p14:tracePt t="139838" x="9929813" y="3259138"/>
          <p14:tracePt t="139856" x="9902825" y="3259138"/>
          <p14:tracePt t="139876" x="9867900" y="3251200"/>
          <p14:tracePt t="139896" x="9813925" y="3251200"/>
          <p14:tracePt t="139916" x="9777413" y="3251200"/>
          <p14:tracePt t="139936" x="9759950" y="3251200"/>
          <p14:tracePt t="139990" x="9752013" y="3251200"/>
          <p14:tracePt t="139998" x="9742488" y="3251200"/>
          <p14:tracePt t="140016" x="9715500" y="3251200"/>
          <p14:tracePt t="140036" x="9698038" y="3251200"/>
          <p14:tracePt t="140056" x="9688513" y="3251200"/>
          <p14:tracePt t="140198" x="9698038" y="3251200"/>
          <p14:tracePt t="140206" x="9742488" y="3251200"/>
          <p14:tracePt t="140216" x="9796463" y="3251200"/>
          <p14:tracePt t="140236" x="9867900" y="3251200"/>
          <p14:tracePt t="140256" x="9939338" y="3251200"/>
          <p14:tracePt t="141102" x="9929813" y="3251200"/>
          <p14:tracePt t="141110" x="9912350" y="3251200"/>
          <p14:tracePt t="141118" x="9867900" y="3259138"/>
          <p14:tracePt t="141137" x="9769475" y="3259138"/>
          <p14:tracePt t="141157" x="9661525" y="3259138"/>
          <p14:tracePt t="141177" x="9634538" y="3259138"/>
          <p14:tracePt t="141197" x="9626600" y="3259138"/>
          <p14:tracePt t="141217" x="9609138" y="3259138"/>
          <p14:tracePt t="141237" x="9555163" y="3214688"/>
          <p14:tracePt t="141257" x="9518650" y="3197225"/>
          <p14:tracePt t="141277" x="9491663" y="3179763"/>
          <p14:tracePt t="141350" x="9474200" y="3170238"/>
          <p14:tracePt t="141358" x="9474200" y="3160713"/>
          <p14:tracePt t="141366" x="9466263" y="3160713"/>
          <p14:tracePt t="141377" x="9456738" y="3152775"/>
          <p14:tracePt t="141397" x="9439275" y="3143250"/>
          <p14:tracePt t="141417" x="9429750" y="3143250"/>
          <p14:tracePt t="141437" x="9420225" y="3133725"/>
          <p14:tracePt t="141457" x="9420225" y="3125788"/>
          <p14:tracePt t="141477" x="9394825" y="3116263"/>
          <p14:tracePt t="141606" x="9394825" y="3108325"/>
          <p14:tracePt t="141614" x="9402763" y="3098800"/>
          <p14:tracePt t="141622" x="9420225" y="3089275"/>
          <p14:tracePt t="141637" x="9456738" y="3089275"/>
          <p14:tracePt t="141657" x="9491663" y="3089275"/>
          <p14:tracePt t="141677" x="9518650" y="3081338"/>
          <p14:tracePt t="141697" x="9528175" y="3081338"/>
          <p14:tracePt t="141717" x="9537700" y="3081338"/>
          <p14:tracePt t="141738" x="9545638" y="3071813"/>
          <p14:tracePt t="141757" x="9563100" y="3071813"/>
          <p14:tracePt t="141777" x="9572625" y="3071813"/>
          <p14:tracePt t="141798" x="9582150" y="3071813"/>
          <p14:tracePt t="142286" x="9582150" y="3081338"/>
          <p14:tracePt t="142294" x="9582150" y="3089275"/>
          <p14:tracePt t="142302" x="9582150" y="3098800"/>
          <p14:tracePt t="142318" x="9572625" y="3116263"/>
          <p14:tracePt t="142422" x="9572625" y="3125788"/>
          <p14:tracePt t="142430" x="9563100" y="3133725"/>
          <p14:tracePt t="142542" x="9555163" y="3143250"/>
          <p14:tracePt t="142638" x="9545638" y="3143250"/>
          <p14:tracePt t="142646" x="9537700" y="3143250"/>
          <p14:tracePt t="142658" x="9528175" y="3143250"/>
          <p14:tracePt t="142678" x="9528175" y="3125788"/>
          <p14:tracePt t="142698" x="9528175" y="3116263"/>
          <p14:tracePt t="142718" x="9537700" y="3089275"/>
          <p14:tracePt t="142738" x="9555163" y="3071813"/>
          <p14:tracePt t="142758" x="9599613" y="3054350"/>
          <p14:tracePt t="142778" x="9617075" y="3044825"/>
          <p14:tracePt t="142798" x="9644063" y="3044825"/>
          <p14:tracePt t="142818" x="9653588" y="3044825"/>
          <p14:tracePt t="142846" x="9671050" y="3044825"/>
          <p14:tracePt t="142958" x="9688513" y="3054350"/>
          <p14:tracePt t="142966" x="9698038" y="3054350"/>
          <p14:tracePt t="142978" x="9698038" y="3062288"/>
          <p14:tracePt t="142998" x="9715500" y="3062288"/>
          <p14:tracePt t="143262" x="9705975" y="3071813"/>
          <p14:tracePt t="143286" x="9698038" y="3071813"/>
          <p14:tracePt t="143294" x="9688513" y="3071813"/>
          <p14:tracePt t="143302" x="9680575" y="3071813"/>
          <p14:tracePt t="143319" x="9653588" y="3071813"/>
          <p14:tracePt t="143339" x="9634538" y="3071813"/>
          <p14:tracePt t="143379" x="9626600" y="3071813"/>
          <p14:tracePt t="143430" x="9617075" y="3071813"/>
          <p14:tracePt t="143518" x="9617075" y="3081338"/>
          <p14:tracePt t="143534" x="9626600" y="3081338"/>
          <p14:tracePt t="143542" x="9634538" y="3081338"/>
          <p14:tracePt t="143559" x="9661525" y="3081338"/>
          <p14:tracePt t="143579" x="9688513" y="3081338"/>
          <p14:tracePt t="143599" x="9698038" y="3081338"/>
          <p14:tracePt t="144070" x="9705975" y="3089275"/>
          <p14:tracePt t="144094" x="9705975" y="3098800"/>
          <p14:tracePt t="144102" x="9705975" y="3108325"/>
          <p14:tracePt t="144110" x="9705975" y="3125788"/>
          <p14:tracePt t="144119" x="9705975" y="3143250"/>
          <p14:tracePt t="144139" x="9705975" y="3187700"/>
          <p14:tracePt t="144159" x="9698038" y="3259138"/>
          <p14:tracePt t="144179" x="9661525" y="3322638"/>
          <p14:tracePt t="144199" x="9590088" y="3490913"/>
          <p14:tracePt t="144219" x="9518650" y="3625850"/>
          <p14:tracePt t="144239" x="9394825" y="3840163"/>
          <p14:tracePt t="144259" x="9277350" y="4017963"/>
          <p14:tracePt t="144279" x="9090025" y="4251325"/>
          <p14:tracePt t="144299" x="8966200" y="4429125"/>
          <p14:tracePt t="144319" x="8688388" y="4768850"/>
          <p14:tracePt t="144339" x="8491538" y="4983163"/>
          <p14:tracePt t="144360" x="8153400" y="5259388"/>
          <p14:tracePt t="144380" x="7939088" y="5394325"/>
          <p14:tracePt t="144399" x="7537450" y="5626100"/>
          <p14:tracePt t="144420" x="7269163" y="5741988"/>
          <p14:tracePt t="144440" x="6831013" y="5919788"/>
          <p14:tracePt t="144460" x="6562725" y="5991225"/>
          <p14:tracePt t="144480" x="6143625" y="6116638"/>
          <p14:tracePt t="144500" x="5830888" y="6197600"/>
          <p14:tracePt t="144520" x="5402263" y="6286500"/>
          <p14:tracePt t="144540" x="5126038" y="6340475"/>
          <p14:tracePt t="144560" x="4768850" y="6394450"/>
          <p14:tracePt t="144580" x="4562475" y="6429375"/>
          <p14:tracePt t="144600" x="4348163" y="6438900"/>
          <p14:tracePt t="144620" x="4197350" y="6438900"/>
          <p14:tracePt t="144640" x="4010025" y="6438900"/>
          <p14:tracePt t="144660" x="3956050" y="6438900"/>
          <p14:tracePt t="144680" x="3929063" y="6438900"/>
          <p14:tracePt t="144700" x="3919538" y="6438900"/>
          <p14:tracePt t="144720" x="3911600" y="6438900"/>
          <p14:tracePt t="144902" x="3911600" y="6429375"/>
          <p14:tracePt t="144910" x="3956050" y="6429375"/>
          <p14:tracePt t="144920" x="4037013" y="6411913"/>
          <p14:tracePt t="144940" x="4160838" y="6384925"/>
          <p14:tracePt t="144960" x="4268788" y="6340475"/>
          <p14:tracePt t="144980" x="4348163" y="6303963"/>
          <p14:tracePt t="145000" x="4510088" y="6197600"/>
          <p14:tracePt t="145020" x="4625975" y="6116638"/>
          <p14:tracePt t="145040" x="4741863" y="6045200"/>
          <p14:tracePt t="145060" x="4795838" y="6018213"/>
          <p14:tracePt t="145080" x="4830763" y="5991225"/>
          <p14:tracePt t="145100" x="4857750" y="5965825"/>
          <p14:tracePt t="145120" x="4894263" y="5956300"/>
          <p14:tracePt t="145140" x="4902200" y="5956300"/>
          <p14:tracePt t="145182" x="4911725" y="5956300"/>
          <p14:tracePt t="145200" x="4938713" y="5956300"/>
          <p14:tracePt t="145220" x="4983163" y="5956300"/>
          <p14:tracePt t="145240" x="5027613" y="5956300"/>
          <p14:tracePt t="145280" x="5037138" y="5956300"/>
          <p14:tracePt t="145470" x="5018088" y="5956300"/>
          <p14:tracePt t="145478" x="5018088" y="5965825"/>
          <p14:tracePt t="145494" x="5000625" y="5973763"/>
          <p14:tracePt t="145502" x="4983163" y="5983288"/>
          <p14:tracePt t="145520" x="4973638" y="5991225"/>
          <p14:tracePt t="145540" x="4973638" y="6000750"/>
          <p14:tracePt t="145560" x="4965700" y="6010275"/>
          <p14:tracePt t="145580" x="4946650" y="6010275"/>
          <p14:tracePt t="145601" x="4919663" y="6018213"/>
          <p14:tracePt t="145620" x="4875213" y="6027738"/>
          <p14:tracePt t="145641" x="4830763" y="6037263"/>
          <p14:tracePt t="145661" x="4795838" y="6037263"/>
          <p14:tracePt t="145681" x="4751388" y="6037263"/>
          <p14:tracePt t="145701" x="4705350" y="6037263"/>
          <p14:tracePt t="145721" x="4545013" y="6037263"/>
          <p14:tracePt t="145741" x="4429125" y="6037263"/>
          <p14:tracePt t="145761" x="4232275" y="6037263"/>
          <p14:tracePt t="145781" x="4108450" y="6037263"/>
          <p14:tracePt t="145801" x="3929063" y="6037263"/>
          <p14:tracePt t="145821" x="3803650" y="6037263"/>
          <p14:tracePt t="145841" x="3679825" y="6037263"/>
          <p14:tracePt t="145861" x="3633788" y="6037263"/>
          <p14:tracePt t="145881" x="3598863" y="6037263"/>
          <p14:tracePt t="145921" x="3571875" y="6037263"/>
          <p14:tracePt t="146014" x="3589338" y="6037263"/>
          <p14:tracePt t="146022" x="3616325" y="6037263"/>
          <p14:tracePt t="146030" x="3652838" y="6037263"/>
          <p14:tracePt t="146041" x="3697288" y="6037263"/>
          <p14:tracePt t="146061" x="3795713" y="6037263"/>
          <p14:tracePt t="146081" x="3973513" y="6037263"/>
          <p14:tracePt t="146101" x="4081463" y="6037263"/>
          <p14:tracePt t="146121" x="4170363" y="6037263"/>
          <p14:tracePt t="146141" x="4197350" y="6037263"/>
          <p14:tracePt t="146161" x="4224338" y="6037263"/>
          <p14:tracePt t="146181" x="4241800" y="6037263"/>
          <p14:tracePt t="146201" x="4268788" y="6037263"/>
          <p14:tracePt t="146221" x="4276725" y="6037263"/>
          <p14:tracePt t="146262" x="4286250" y="6037263"/>
          <p14:tracePt t="146281" x="4303713" y="6037263"/>
          <p14:tracePt t="146301" x="4330700" y="6037263"/>
          <p14:tracePt t="146321" x="4367213" y="6037263"/>
          <p14:tracePt t="146341" x="4402138" y="6037263"/>
          <p14:tracePt t="146361" x="4465638" y="6037263"/>
          <p14:tracePt t="146381" x="4500563" y="6037263"/>
          <p14:tracePt t="146401" x="4545013" y="6037263"/>
          <p14:tracePt t="146421" x="4554538" y="6037263"/>
          <p14:tracePt t="146441" x="4598988" y="6037263"/>
          <p14:tracePt t="146461" x="4633913" y="6037263"/>
          <p14:tracePt t="146481" x="4643438" y="6037263"/>
          <p14:tracePt t="146550" x="4652963" y="6037263"/>
          <p14:tracePt t="146646" x="4660900" y="6037263"/>
          <p14:tracePt t="146654" x="4670425" y="6037263"/>
          <p14:tracePt t="146678" x="4679950" y="6037263"/>
          <p14:tracePt t="146686" x="4687888" y="6037263"/>
          <p14:tracePt t="146710" x="4697413" y="6037263"/>
          <p14:tracePt t="146721" x="4705350" y="6037263"/>
          <p14:tracePt t="146741" x="4714875" y="6027738"/>
          <p14:tracePt t="146761" x="4724400" y="6027738"/>
          <p14:tracePt t="146781" x="4732338" y="6027738"/>
          <p14:tracePt t="146802" x="4768850" y="6027738"/>
          <p14:tracePt t="146822" x="4786313" y="6027738"/>
          <p14:tracePt t="146822" x="4803775" y="6027738"/>
          <p14:tracePt t="146841" x="4822825" y="6027738"/>
          <p14:tracePt t="147062" x="4822825" y="6037263"/>
          <p14:tracePt t="147070" x="4813300" y="6045200"/>
          <p14:tracePt t="147082" x="4813300" y="6054725"/>
          <p14:tracePt t="147102" x="4795838" y="6081713"/>
          <p14:tracePt t="147122" x="4795838" y="6099175"/>
          <p14:tracePt t="147142" x="4795838" y="6108700"/>
          <p14:tracePt t="147262" x="4803775" y="6108700"/>
          <p14:tracePt t="147270" x="4813300" y="6108700"/>
          <p14:tracePt t="147294" x="4822825" y="6108700"/>
          <p14:tracePt t="147302" x="4830763" y="6108700"/>
          <p14:tracePt t="147322" x="4840288" y="6108700"/>
          <p14:tracePt t="147342" x="4867275" y="6108700"/>
          <p14:tracePt t="147362" x="4902200" y="6108700"/>
          <p14:tracePt t="147382" x="4938713" y="6108700"/>
          <p14:tracePt t="147402" x="4956175" y="6108700"/>
          <p14:tracePt t="147422" x="4965700" y="6108700"/>
          <p14:tracePt t="147442" x="4973638" y="6108700"/>
          <p14:tracePt t="147462" x="4991100" y="6108700"/>
          <p14:tracePt t="147519" x="5000625" y="6108700"/>
          <p14:tracePt t="148751" x="4991100" y="6108700"/>
          <p14:tracePt t="148759" x="4965700" y="6108700"/>
          <p14:tracePt t="148767" x="4946650" y="6108700"/>
          <p14:tracePt t="148783" x="4919663" y="6099175"/>
          <p14:tracePt t="148823" x="4911725" y="6099175"/>
          <p14:tracePt t="148843" x="4894263" y="6081713"/>
          <p14:tracePt t="148863" x="4867275" y="6062663"/>
          <p14:tracePt t="148883" x="4848225" y="6045200"/>
          <p14:tracePt t="148903" x="4830763" y="6037263"/>
          <p14:tracePt t="148983" x="4830763" y="6027738"/>
          <p14:tracePt t="149007" x="4830763" y="6018213"/>
          <p14:tracePt t="149023" x="4840288" y="6018213"/>
          <p14:tracePt t="149039" x="4840288" y="6010275"/>
          <p14:tracePt t="149055" x="4848225" y="6000750"/>
          <p14:tracePt t="149071" x="4848225" y="5991225"/>
          <p14:tracePt t="149095" x="4848225" y="5983288"/>
          <p14:tracePt t="149103" x="4848225" y="5973763"/>
          <p14:tracePt t="149123" x="4867275" y="5965825"/>
          <p14:tracePt t="149143" x="4867275" y="5946775"/>
          <p14:tracePt t="149163" x="4867275" y="5929313"/>
          <p14:tracePt t="149183" x="4867275" y="5902325"/>
          <p14:tracePt t="149203" x="4867275" y="5875338"/>
          <p14:tracePt t="149223" x="4867275" y="5830888"/>
          <p14:tracePt t="149243" x="4848225" y="5803900"/>
          <p14:tracePt t="149263" x="4822825" y="5786438"/>
          <p14:tracePt t="149283" x="4803775" y="5776913"/>
          <p14:tracePt t="149303" x="4803775" y="5768975"/>
          <p14:tracePt t="149351" x="4786313" y="5768975"/>
          <p14:tracePt t="149367" x="4768850" y="5776913"/>
          <p14:tracePt t="149415" x="4759325" y="5776913"/>
          <p14:tracePt t="149599" x="4751388" y="5776913"/>
          <p14:tracePt t="149623" x="4741863" y="5776913"/>
          <p14:tracePt t="149631" x="4732338" y="5776913"/>
          <p14:tracePt t="150079" x="4724400" y="5776913"/>
          <p14:tracePt t="150111" x="4705350" y="5776913"/>
          <p14:tracePt t="150119" x="4705350" y="5768975"/>
          <p14:tracePt t="150159" x="4697413" y="5768975"/>
          <p14:tracePt t="150255" x="4687888" y="5768975"/>
          <p14:tracePt t="150319" x="4679950" y="5768975"/>
          <p14:tracePt t="150327" x="4670425" y="5768975"/>
          <p14:tracePt t="153471" x="4660900" y="5768975"/>
          <p14:tracePt t="153487" x="4679950" y="5759450"/>
          <p14:tracePt t="153495" x="4705350" y="5751513"/>
          <p14:tracePt t="153507" x="4751388" y="5741988"/>
          <p14:tracePt t="153527" x="4929188" y="5705475"/>
          <p14:tracePt t="153547" x="5160963" y="5661025"/>
          <p14:tracePt t="153567" x="5572125" y="5581650"/>
          <p14:tracePt t="153587" x="5857875" y="5527675"/>
          <p14:tracePt t="153607" x="6180138" y="5465763"/>
          <p14:tracePt t="153627" x="6313488" y="5438775"/>
          <p14:tracePt t="153647" x="6473825" y="5384800"/>
          <p14:tracePt t="153667" x="6562725" y="5348288"/>
          <p14:tracePt t="153687" x="6732588" y="5276850"/>
          <p14:tracePt t="153707" x="6813550" y="5251450"/>
          <p14:tracePt t="153727" x="6973888" y="5205413"/>
          <p14:tracePt t="153747" x="7143750" y="5170488"/>
          <p14:tracePt t="153767" x="7439025" y="5116513"/>
          <p14:tracePt t="153787" x="7616825" y="5081588"/>
          <p14:tracePt t="153807" x="7875588" y="5018088"/>
          <p14:tracePt t="153827" x="8045450" y="4991100"/>
          <p14:tracePt t="153847" x="8277225" y="4946650"/>
          <p14:tracePt t="153867" x="8420100" y="4911725"/>
          <p14:tracePt t="153887" x="8715375" y="4840288"/>
          <p14:tracePt t="153907" x="8912225" y="4786313"/>
          <p14:tracePt t="153927" x="9205913" y="4679950"/>
          <p14:tracePt t="153947" x="9385300" y="4616450"/>
          <p14:tracePt t="153967" x="9537700" y="4562475"/>
          <p14:tracePt t="153987" x="9572625" y="4545013"/>
          <p14:tracePt t="154007" x="9634538" y="4518025"/>
          <p14:tracePt t="154027" x="9688513" y="4500563"/>
          <p14:tracePt t="154047" x="9759950" y="4473575"/>
          <p14:tracePt t="154067" x="9777413" y="4473575"/>
          <p14:tracePt t="154087" x="9796463" y="4473575"/>
          <p14:tracePt t="154239" x="9804400" y="4473575"/>
          <p14:tracePt t="154247" x="9831388" y="4473575"/>
          <p14:tracePt t="154255" x="9867900" y="4473575"/>
          <p14:tracePt t="154267" x="9920288" y="4473575"/>
          <p14:tracePt t="154287" x="10010775" y="4483100"/>
          <p14:tracePt t="154307" x="10055225" y="4491038"/>
          <p14:tracePt t="154327" x="10144125" y="4510088"/>
          <p14:tracePt t="154347" x="10153650" y="4510088"/>
          <p14:tracePt t="154367" x="10161588" y="4510088"/>
          <p14:tracePt t="155991" x="10171113" y="4518025"/>
          <p14:tracePt t="156000" x="10171113" y="4537075"/>
          <p14:tracePt t="156009" x="10180638" y="4598988"/>
          <p14:tracePt t="156029" x="10198100" y="4670425"/>
          <p14:tracePt t="156049" x="10206038" y="4724400"/>
          <p14:tracePt t="156069" x="10215563" y="4759325"/>
          <p14:tracePt t="156089" x="10215563" y="4776788"/>
          <p14:tracePt t="159568" x="10215563" y="4786313"/>
          <p14:tracePt t="159576" x="10215563" y="4795838"/>
          <p14:tracePt t="159584" x="10215563" y="4822825"/>
          <p14:tracePt t="159592" x="10215563" y="4830763"/>
          <p14:tracePt t="159611" x="10215563" y="4848225"/>
          <p14:tracePt t="159631" x="10215563" y="4867275"/>
          <p14:tracePt t="159651" x="10215563" y="4884738"/>
          <p14:tracePt t="159671" x="10215563" y="4902200"/>
          <p14:tracePt t="159692" x="10215563" y="4919663"/>
          <p14:tracePt t="159711" x="10215563" y="4946650"/>
          <p14:tracePt t="159732" x="10215563" y="4965700"/>
          <p14:tracePt t="159752" x="10215563" y="4991100"/>
          <p14:tracePt t="159772" x="10215563" y="5010150"/>
          <p14:tracePt t="159792" x="10215563" y="5027613"/>
          <p14:tracePt t="159812" x="10215563" y="5045075"/>
          <p14:tracePt t="159832" x="10215563" y="5089525"/>
          <p14:tracePt t="159852" x="10206038" y="5143500"/>
          <p14:tracePt t="159872" x="10198100" y="5205413"/>
          <p14:tracePt t="159892" x="10188575" y="5232400"/>
          <p14:tracePt t="159912" x="10188575" y="5259388"/>
          <p14:tracePt t="160256" x="10180638" y="5259388"/>
          <p14:tracePt t="160264" x="10153650" y="5251450"/>
          <p14:tracePt t="160272" x="10126663" y="5232400"/>
          <p14:tracePt t="160292" x="10063163" y="5197475"/>
          <p14:tracePt t="160312" x="10010775" y="5143500"/>
          <p14:tracePt t="160332" x="9974263" y="5099050"/>
          <p14:tracePt t="160352" x="9939338" y="5027613"/>
          <p14:tracePt t="160372" x="9920288" y="4991100"/>
          <p14:tracePt t="160392" x="9902825" y="4938713"/>
          <p14:tracePt t="160412" x="9885363" y="4884738"/>
          <p14:tracePt t="160432" x="9848850" y="4795838"/>
          <p14:tracePt t="160452" x="9823450" y="4732338"/>
          <p14:tracePt t="160472" x="9796463" y="4670425"/>
          <p14:tracePt t="160492" x="9786938" y="4660900"/>
          <p14:tracePt t="160512" x="9786938" y="4652963"/>
          <p14:tracePt t="160532" x="9777413" y="4633913"/>
          <p14:tracePt t="160572" x="9769475" y="4616450"/>
          <p14:tracePt t="160592" x="9742488" y="4572000"/>
          <p14:tracePt t="160612" x="9705975" y="4545013"/>
          <p14:tracePt t="160632" x="9653588" y="4500563"/>
          <p14:tracePt t="160652" x="9617075" y="4473575"/>
          <p14:tracePt t="160672" x="9563100" y="4446588"/>
          <p14:tracePt t="160692" x="9528175" y="4429125"/>
          <p14:tracePt t="160712" x="9501188" y="4411663"/>
          <p14:tracePt t="160760" x="9491663" y="4411663"/>
          <p14:tracePt t="160772" x="9483725" y="4411663"/>
          <p14:tracePt t="160792" x="9466263" y="4411663"/>
          <p14:tracePt t="160812" x="9447213" y="4411663"/>
          <p14:tracePt t="160832" x="9420225" y="4411663"/>
          <p14:tracePt t="160852" x="9412288" y="4411663"/>
          <p14:tracePt t="160872" x="9394825" y="4411663"/>
          <p14:tracePt t="160892" x="9385300" y="4411663"/>
          <p14:tracePt t="160912" x="9375775" y="4411663"/>
          <p14:tracePt t="160992" x="9367838" y="4419600"/>
          <p14:tracePt t="161008" x="9348788" y="4429125"/>
          <p14:tracePt t="161024" x="9331325" y="4438650"/>
          <p14:tracePt t="161040" x="9313863" y="4446588"/>
          <p14:tracePt t="161064" x="9304338" y="4446588"/>
          <p14:tracePt t="161152" x="9286875" y="4446588"/>
          <p14:tracePt t="161168" x="9277350" y="4446588"/>
          <p14:tracePt t="161496" x="9269413" y="4446588"/>
          <p14:tracePt t="161512" x="9259888" y="4446588"/>
          <p14:tracePt t="161520" x="9251950" y="4438650"/>
          <p14:tracePt t="161544" x="9242425" y="4438650"/>
          <p14:tracePt t="161632" x="9232900" y="4438650"/>
          <p14:tracePt t="161648" x="9224963" y="4438650"/>
          <p14:tracePt t="161680" x="9215438" y="4429125"/>
          <p14:tracePt t="161688" x="9205913" y="4429125"/>
          <p14:tracePt t="162632" x="9197975" y="4438650"/>
          <p14:tracePt t="162640" x="9180513" y="4483100"/>
          <p14:tracePt t="162654" x="9144000" y="4537075"/>
          <p14:tracePt t="162674" x="9055100" y="4741863"/>
          <p14:tracePt t="162694" x="9001125" y="4848225"/>
          <p14:tracePt t="162714" x="8920163" y="4946650"/>
          <p14:tracePt t="162734" x="8867775" y="5027613"/>
          <p14:tracePt t="162754" x="8796338" y="5153025"/>
          <p14:tracePt t="162774" x="8715375" y="5259388"/>
          <p14:tracePt t="162794" x="8528050" y="5429250"/>
          <p14:tracePt t="162814" x="8367713" y="5518150"/>
          <p14:tracePt t="162834" x="8126413" y="5670550"/>
          <p14:tracePt t="162854" x="7956550" y="5776913"/>
          <p14:tracePt t="162874" x="7653338" y="5956300"/>
          <p14:tracePt t="162894" x="7412038" y="6081713"/>
          <p14:tracePt t="162914" x="7099300" y="6232525"/>
          <p14:tracePt t="162934" x="6929438" y="6296025"/>
          <p14:tracePt t="162954" x="6688138" y="6394450"/>
          <p14:tracePt t="162974" x="6518275" y="6438900"/>
          <p14:tracePt t="162994" x="6286500" y="6491288"/>
          <p14:tracePt t="163014" x="6126163" y="6510338"/>
          <p14:tracePt t="163034" x="5840413" y="6527800"/>
          <p14:tracePt t="163054" x="5626100" y="6554788"/>
          <p14:tracePt t="163074" x="5313363" y="6616700"/>
          <p14:tracePt t="163094" x="5133975" y="6653213"/>
          <p14:tracePt t="163114" x="4965700" y="6697663"/>
          <p14:tracePt t="163134" x="4884738" y="6715125"/>
          <p14:tracePt t="163154" x="4741863" y="6732588"/>
          <p14:tracePt t="163174" x="4633913" y="6751638"/>
          <p14:tracePt t="163194" x="4491038" y="6769100"/>
          <p14:tracePt t="163214" x="4438650" y="6769100"/>
          <p14:tracePt t="163234" x="4411663" y="6769100"/>
          <p14:tracePt t="163274" x="4402138" y="6769100"/>
          <p14:tracePt t="163294" x="4384675" y="6769100"/>
          <p14:tracePt t="163314" x="4348163" y="6769100"/>
          <p14:tracePt t="163334" x="4340225" y="6769100"/>
          <p14:tracePt t="163354" x="4330700" y="6759575"/>
          <p14:tracePt t="163394" x="4330700" y="6751638"/>
          <p14:tracePt t="163414" x="4330700" y="6742113"/>
          <p14:tracePt t="163435" x="4330700" y="6715125"/>
          <p14:tracePt t="163454" x="4375150" y="6688138"/>
          <p14:tracePt t="163475" x="4491038" y="6616700"/>
          <p14:tracePt t="163495" x="4625975" y="6572250"/>
          <p14:tracePt t="163515" x="4795838" y="6545263"/>
          <p14:tracePt t="163535" x="4848225" y="6545263"/>
          <p14:tracePt t="163555" x="4884738" y="6527800"/>
          <p14:tracePt t="163575" x="4902200" y="6518275"/>
          <p14:tracePt t="163595" x="4919663" y="6518275"/>
          <p14:tracePt t="163615" x="4946650" y="6518275"/>
          <p14:tracePt t="163635" x="4991100" y="6518275"/>
          <p14:tracePt t="163655" x="5027613" y="6518275"/>
          <p14:tracePt t="163675" x="5037138" y="6518275"/>
          <p14:tracePt t="163695" x="5045075" y="6518275"/>
          <p14:tracePt t="163715" x="5062538" y="6518275"/>
          <p14:tracePt t="163735" x="5099050" y="6527800"/>
          <p14:tracePt t="163755" x="5143500" y="6537325"/>
          <p14:tracePt t="163775" x="5160963" y="6537325"/>
          <p14:tracePt t="163795" x="5170488" y="6545263"/>
          <p14:tracePt t="164312" x="5180013" y="6554788"/>
          <p14:tracePt t="164329" x="5180013" y="6562725"/>
          <p14:tracePt t="164337" x="5180013" y="6572250"/>
          <p14:tracePt t="164355" x="5180013" y="6589713"/>
          <p14:tracePt t="164375" x="5180013" y="6599238"/>
          <p14:tracePt t="164377" x="5180013" y="6608763"/>
          <p14:tracePt t="164395" x="5180013" y="6616700"/>
          <p14:tracePt t="164600" x="5180013" y="6608763"/>
          <p14:tracePt t="164608" x="5180013" y="6599238"/>
          <p14:tracePt t="164624" x="5180013" y="6589713"/>
          <p14:tracePt t="164635" x="5180013" y="6581775"/>
          <p14:tracePt t="164656" x="5170488" y="6572250"/>
          <p14:tracePt t="164696" x="5170488" y="6562725"/>
          <p14:tracePt t="164713" x="5160963" y="6562725"/>
          <p14:tracePt t="164728" x="5153025" y="6554788"/>
          <p14:tracePt t="164913" x="5143500" y="6545263"/>
          <p14:tracePt t="170070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3"/>
          <p:cNvGrpSpPr>
            <a:grpSpLocks/>
          </p:cNvGrpSpPr>
          <p:nvPr/>
        </p:nvGrpSpPr>
        <p:grpSpPr bwMode="auto">
          <a:xfrm>
            <a:off x="2063750" y="1844676"/>
            <a:ext cx="8351838" cy="4183063"/>
            <a:chOff x="501650" y="1145382"/>
            <a:chExt cx="8351838" cy="4182268"/>
          </a:xfrm>
        </p:grpSpPr>
        <p:pic>
          <p:nvPicPr>
            <p:cNvPr id="54276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50" y="1145382"/>
              <a:ext cx="8351838" cy="183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50" y="2878138"/>
              <a:ext cx="8351838" cy="170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50" y="4578350"/>
              <a:ext cx="8351838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1209675" y="327026"/>
            <a:ext cx="9496425" cy="1090613"/>
          </a:xfrm>
        </p:spPr>
        <p:txBody>
          <a:bodyPr>
            <a:normAutofit fontScale="90000"/>
          </a:bodyPr>
          <a:lstStyle/>
          <a:p>
            <a:pPr algn="ctr"/>
            <a:r>
              <a:rPr lang="fa-IR" altLang="en-US" sz="4000" b="1" dirty="0">
                <a:cs typeface="B Yagut" panose="00000400000000000000" pitchFamily="2" charset="-78"/>
              </a:rPr>
              <a:t>مراحل ثبت دمای یخچال در پرونده الکترونیک سلامت</a:t>
            </a:r>
            <a:br>
              <a:rPr lang="fa-IR" altLang="en-US" sz="4000" b="1" dirty="0">
                <a:cs typeface="B Yagut" panose="00000400000000000000" pitchFamily="2" charset="-78"/>
              </a:rPr>
            </a:br>
            <a:r>
              <a:rPr lang="fa-IR" altLang="en-US" sz="4000" b="1" dirty="0">
                <a:cs typeface="B Yagut" panose="00000400000000000000" pitchFamily="2" charset="-78"/>
              </a:rPr>
              <a:t>( سامانه سینا )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7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0"/>
    </mc:Choice>
    <mc:Fallback xmlns="">
      <p:transition spd="slow" advTm="3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9" x="6099175" y="3768725"/>
          <p14:tracePt t="438" x="6134100" y="3759200"/>
          <p14:tracePt t="452" x="6205538" y="3741738"/>
          <p14:tracePt t="472" x="6473825" y="3652838"/>
          <p14:tracePt t="492" x="6697663" y="3554413"/>
          <p14:tracePt t="512" x="7161213" y="3348038"/>
          <p14:tracePt t="532" x="7518400" y="3205163"/>
          <p14:tracePt t="552" x="7983538" y="3017838"/>
          <p14:tracePt t="572" x="8215313" y="2946400"/>
          <p14:tracePt t="592" x="8491538" y="2874963"/>
          <p14:tracePt t="612" x="8680450" y="2840038"/>
          <p14:tracePt t="632" x="8956675" y="2786063"/>
          <p14:tracePt t="652" x="9126538" y="2724150"/>
          <p14:tracePt t="672" x="9286875" y="2616200"/>
          <p14:tracePt t="692" x="9340850" y="2571750"/>
          <p14:tracePt t="712" x="9385300" y="2517775"/>
          <p14:tracePt t="732" x="9412288" y="2465388"/>
          <p14:tracePt t="752" x="9474200" y="2357438"/>
          <p14:tracePt t="772" x="9545638" y="2232025"/>
          <p14:tracePt t="792" x="9705975" y="1973263"/>
          <p14:tracePt t="812" x="9804400" y="1660525"/>
          <p14:tracePt t="832" x="9867900" y="1347788"/>
          <p14:tracePt t="852" x="9867900" y="1160463"/>
          <p14:tracePt t="872" x="9867900" y="946150"/>
          <p14:tracePt t="892" x="9848850" y="812800"/>
          <p14:tracePt t="912" x="9831388" y="679450"/>
          <p14:tracePt t="932" x="9823450" y="652463"/>
          <p14:tracePt t="952" x="9823450" y="642938"/>
          <p14:tracePt t="992" x="9823450" y="633413"/>
          <p14:tracePt t="1014" x="9823450" y="625475"/>
          <p14:tracePt t="1310" x="9823450" y="633413"/>
          <p14:tracePt t="1318" x="9823450" y="679450"/>
          <p14:tracePt t="1325" x="9831388" y="714375"/>
          <p14:tracePt t="1334" x="9831388" y="741363"/>
          <p14:tracePt t="1352" x="9831388" y="776288"/>
          <p14:tracePt t="1372" x="9840913" y="822325"/>
          <p14:tracePt t="1392" x="9848850" y="839788"/>
          <p14:tracePt t="1654" x="9858375" y="847725"/>
          <p14:tracePt t="1766" x="9875838" y="847725"/>
          <p14:tracePt t="1790" x="9885363" y="839788"/>
          <p14:tracePt t="2086" x="9867900" y="847725"/>
          <p14:tracePt t="2094" x="9858375" y="847725"/>
          <p14:tracePt t="2102" x="9823450" y="857250"/>
          <p14:tracePt t="2113" x="9786938" y="866775"/>
          <p14:tracePt t="2133" x="9680575" y="874713"/>
          <p14:tracePt t="2153" x="9563100" y="901700"/>
          <p14:tracePt t="2173" x="9501188" y="901700"/>
          <p14:tracePt t="2193" x="9385300" y="901700"/>
          <p14:tracePt t="2213" x="9259888" y="901700"/>
          <p14:tracePt t="2233" x="9072563" y="901700"/>
          <p14:tracePt t="2253" x="8912225" y="901700"/>
          <p14:tracePt t="2273" x="8885238" y="901700"/>
          <p14:tracePt t="2293" x="8867775" y="901700"/>
          <p14:tracePt t="2313" x="8858250" y="901700"/>
          <p14:tracePt t="2353" x="8840788" y="911225"/>
          <p14:tracePt t="2373" x="8804275" y="919163"/>
          <p14:tracePt t="2393" x="8769350" y="938213"/>
          <p14:tracePt t="2413" x="8751888" y="946150"/>
          <p14:tracePt t="2433" x="8724900" y="955675"/>
          <p14:tracePt t="2453" x="8688388" y="965200"/>
          <p14:tracePt t="2473" x="8634413" y="982663"/>
          <p14:tracePt t="2493" x="8555038" y="1017588"/>
          <p14:tracePt t="2513" x="8491538" y="1062038"/>
          <p14:tracePt t="2533" x="8420100" y="1098550"/>
          <p14:tracePt t="2553" x="8402638" y="1116013"/>
          <p14:tracePt t="8262" x="8394700" y="1116013"/>
          <p14:tracePt t="8270" x="8385175" y="1116013"/>
          <p14:tracePt t="8278" x="8385175" y="1125538"/>
          <p14:tracePt t="8298" x="8402638" y="1196975"/>
          <p14:tracePt t="8318" x="8483600" y="1357313"/>
          <p14:tracePt t="8338" x="8518525" y="1473200"/>
          <p14:tracePt t="8358" x="8572500" y="1616075"/>
          <p14:tracePt t="8378" x="8572500" y="1704975"/>
          <p14:tracePt t="8398" x="8572500" y="1901825"/>
          <p14:tracePt t="8418" x="8572500" y="2054225"/>
          <p14:tracePt t="8438" x="8555038" y="2330450"/>
          <p14:tracePt t="8458" x="8545513" y="2500313"/>
          <p14:tracePt t="8478" x="8545513" y="2751138"/>
          <p14:tracePt t="8498" x="8555038" y="2919413"/>
          <p14:tracePt t="8518" x="8616950" y="3143250"/>
          <p14:tracePt t="8538" x="8661400" y="3259138"/>
          <p14:tracePt t="8558" x="8732838" y="3394075"/>
          <p14:tracePt t="8578" x="8769350" y="3438525"/>
          <p14:tracePt t="8598" x="8848725" y="3527425"/>
          <p14:tracePt t="8618" x="8902700" y="3581400"/>
          <p14:tracePt t="8638" x="9028113" y="3633788"/>
          <p14:tracePt t="8658" x="9117013" y="3652838"/>
          <p14:tracePt t="8678" x="9232900" y="3687763"/>
          <p14:tracePt t="8698" x="9269413" y="3687763"/>
          <p14:tracePt t="8718" x="9331325" y="3705225"/>
          <p14:tracePt t="8738" x="9348788" y="3705225"/>
          <p14:tracePt t="8758" x="9358313" y="3705225"/>
          <p14:tracePt t="8778" x="9367838" y="3705225"/>
          <p14:tracePt t="8798" x="9412288" y="3705225"/>
          <p14:tracePt t="8818" x="9466263" y="3697288"/>
          <p14:tracePt t="8838" x="9528175" y="3679825"/>
          <p14:tracePt t="8858" x="9545638" y="3679825"/>
          <p14:tracePt t="8878" x="9563100" y="3660775"/>
          <p14:tracePt t="8898" x="9599613" y="3652838"/>
          <p14:tracePt t="8918" x="9661525" y="3625850"/>
          <p14:tracePt t="8938" x="9732963" y="3589338"/>
          <p14:tracePt t="8958" x="9831388" y="3527425"/>
          <p14:tracePt t="8978" x="9875838" y="3490913"/>
          <p14:tracePt t="8998" x="9920288" y="3419475"/>
          <p14:tracePt t="9018" x="9939338" y="3384550"/>
          <p14:tracePt t="9038" x="9956800" y="3340100"/>
          <p14:tracePt t="9058" x="9966325" y="3322638"/>
          <p14:tracePt t="9078" x="9991725" y="3295650"/>
          <p14:tracePt t="9098" x="10018713" y="3276600"/>
          <p14:tracePt t="9118" x="10037763" y="3241675"/>
          <p14:tracePt t="9138" x="10045700" y="3205163"/>
          <p14:tracePt t="9158" x="10072688" y="3133725"/>
          <p14:tracePt t="9178" x="10090150" y="3098800"/>
          <p14:tracePt t="9198" x="10099675" y="3062288"/>
          <p14:tracePt t="9218" x="10099675" y="3036888"/>
          <p14:tracePt t="9238" x="10099675" y="2973388"/>
          <p14:tracePt t="9258" x="10099675" y="2955925"/>
          <p14:tracePt t="9278" x="10109200" y="2938463"/>
          <p14:tracePt t="9299" x="10109200" y="2928938"/>
          <p14:tracePt t="9334" x="10109200" y="2919413"/>
          <p14:tracePt t="10174" x="10126663" y="2911475"/>
          <p14:tracePt t="10182" x="10144125" y="2911475"/>
          <p14:tracePt t="10190" x="10188575" y="2911475"/>
          <p14:tracePt t="10199" x="10215563" y="2919413"/>
          <p14:tracePt t="10219" x="10252075" y="2919413"/>
          <p14:tracePt t="10239" x="10304463" y="2928938"/>
          <p14:tracePt t="10279" x="10313988" y="2928938"/>
          <p14:tracePt t="10551" x="10323513" y="2938463"/>
          <p14:tracePt t="10615" x="10313988" y="2938463"/>
          <p14:tracePt t="10631" x="10313988" y="2946400"/>
          <p14:tracePt t="10687" x="10304463" y="2946400"/>
          <p14:tracePt t="10695" x="10296525" y="2946400"/>
          <p14:tracePt t="10719" x="10287000" y="2946400"/>
          <p14:tracePt t="10743" x="10277475" y="2946400"/>
          <p14:tracePt t="10759" x="10269538" y="2946400"/>
          <p14:tracePt t="10767" x="10260013" y="2946400"/>
          <p14:tracePt t="10780" x="10252075" y="2955925"/>
          <p14:tracePt t="10800" x="10233025" y="2955925"/>
          <p14:tracePt t="10820" x="10198100" y="2965450"/>
          <p14:tracePt t="10840" x="10171113" y="2973388"/>
          <p14:tracePt t="10860" x="10153650" y="2973388"/>
          <p14:tracePt t="10880" x="10126663" y="2982913"/>
          <p14:tracePt t="10900" x="10117138" y="2982913"/>
          <p14:tracePt t="10920" x="10037763" y="2982913"/>
          <p14:tracePt t="10940" x="9974263" y="2982913"/>
          <p14:tracePt t="10960" x="9885363" y="2982913"/>
          <p14:tracePt t="10980" x="9840913" y="2982913"/>
          <p14:tracePt t="11000" x="9804400" y="2982913"/>
          <p14:tracePt t="11040" x="9777413" y="2990850"/>
          <p14:tracePt t="11060" x="9759950" y="2990850"/>
          <p14:tracePt t="11080" x="9732963" y="2990850"/>
          <p14:tracePt t="11120" x="9725025" y="2990850"/>
          <p14:tracePt t="11207" x="9715500" y="2990850"/>
          <p14:tracePt t="11215" x="9705975" y="2990850"/>
          <p14:tracePt t="11223" x="9698038" y="2990850"/>
          <p14:tracePt t="11240" x="9671050" y="2990850"/>
          <p14:tracePt t="11260" x="9634538" y="2990850"/>
          <p14:tracePt t="11280" x="9582150" y="2990850"/>
          <p14:tracePt t="11300" x="9545638" y="2990850"/>
          <p14:tracePt t="11320" x="9510713" y="2990850"/>
          <p14:tracePt t="11340" x="9483725" y="2990850"/>
          <p14:tracePt t="11360" x="9466263" y="3000375"/>
          <p14:tracePt t="11380" x="9456738" y="3000375"/>
          <p14:tracePt t="11400" x="9429750" y="3000375"/>
          <p14:tracePt t="11420" x="9402763" y="3000375"/>
          <p14:tracePt t="11440" x="9340850" y="3000375"/>
          <p14:tracePt t="11460" x="9304338" y="3000375"/>
          <p14:tracePt t="11480" x="9242425" y="3000375"/>
          <p14:tracePt t="11500" x="9215438" y="3000375"/>
          <p14:tracePt t="11520" x="9180513" y="3000375"/>
          <p14:tracePt t="11540" x="9170988" y="3000375"/>
          <p14:tracePt t="11560" x="9144000" y="3000375"/>
          <p14:tracePt t="11580" x="9117013" y="3000375"/>
          <p14:tracePt t="11600" x="9090025" y="3000375"/>
          <p14:tracePt t="11620" x="9082088" y="3000375"/>
          <p14:tracePt t="11687" x="9072563" y="3000375"/>
          <p14:tracePt t="12199" x="9063038" y="3000375"/>
          <p14:tracePt t="12207" x="9037638" y="3009900"/>
          <p14:tracePt t="12221" x="8991600" y="3009900"/>
          <p14:tracePt t="12241" x="8769350" y="3017838"/>
          <p14:tracePt t="12261" x="8616950" y="3017838"/>
          <p14:tracePt t="12281" x="8412163" y="3017838"/>
          <p14:tracePt t="12301" x="8358188" y="3017838"/>
          <p14:tracePt t="12321" x="8323263" y="3017838"/>
          <p14:tracePt t="12341" x="8313738" y="3017838"/>
          <p14:tracePt t="12967" x="8296275" y="3027363"/>
          <p14:tracePt t="12975" x="8242300" y="3036888"/>
          <p14:tracePt t="12983" x="8126413" y="3062288"/>
          <p14:tracePt t="13001" x="7769225" y="3089275"/>
          <p14:tracePt t="13021" x="7340600" y="3116263"/>
          <p14:tracePt t="13041" x="6786563" y="3116263"/>
          <p14:tracePt t="13061" x="6411913" y="3116263"/>
          <p14:tracePt t="13081" x="5956300" y="3116263"/>
          <p14:tracePt t="13102" x="5705475" y="3116263"/>
          <p14:tracePt t="13122" x="5375275" y="3116263"/>
          <p14:tracePt t="13141" x="5205413" y="3116263"/>
          <p14:tracePt t="13162" x="4983163" y="3108325"/>
          <p14:tracePt t="13181" x="4857750" y="3098800"/>
          <p14:tracePt t="13201" x="4786313" y="3071813"/>
          <p14:tracePt t="13222" x="4786313" y="3054350"/>
          <p14:tracePt t="13242" x="4803775" y="3036888"/>
          <p14:tracePt t="13262" x="4803775" y="3000375"/>
          <p14:tracePt t="13282" x="4759325" y="2965450"/>
          <p14:tracePt t="13302" x="4705350" y="2955925"/>
          <p14:tracePt t="13322" x="4572000" y="2955925"/>
          <p14:tracePt t="13342" x="4446588" y="2955925"/>
          <p14:tracePt t="13362" x="4232275" y="2955925"/>
          <p14:tracePt t="13382" x="4160838" y="2946400"/>
          <p14:tracePt t="13402" x="4152900" y="2946400"/>
          <p14:tracePt t="13663" x="4143375" y="2946400"/>
          <p14:tracePt t="13679" x="4152900" y="2946400"/>
          <p14:tracePt t="13687" x="4160838" y="2946400"/>
          <p14:tracePt t="13702" x="4187825" y="2946400"/>
          <p14:tracePt t="13722" x="4241800" y="2946400"/>
          <p14:tracePt t="13742" x="4276725" y="2946400"/>
          <p14:tracePt t="13762" x="4340225" y="2946400"/>
          <p14:tracePt t="13782" x="4384675" y="2946400"/>
          <p14:tracePt t="13783" x="4402138" y="2946400"/>
          <p14:tracePt t="13802" x="4419600" y="2946400"/>
          <p14:tracePt t="13822" x="4446588" y="2946400"/>
          <p14:tracePt t="13842" x="4473575" y="2946400"/>
          <p14:tracePt t="13862" x="4483100" y="2946400"/>
          <p14:tracePt t="13882" x="4518025" y="2946400"/>
          <p14:tracePt t="13902" x="4554538" y="2946400"/>
          <p14:tracePt t="13922" x="4598988" y="2946400"/>
          <p14:tracePt t="13942" x="4608513" y="2946400"/>
          <p14:tracePt t="13962" x="4625975" y="2946400"/>
          <p14:tracePt t="14039" x="4625975" y="2938463"/>
          <p14:tracePt t="14047" x="4608513" y="2938463"/>
          <p14:tracePt t="14055" x="4581525" y="2928938"/>
          <p14:tracePt t="14063" x="4537075" y="2919413"/>
          <p14:tracePt t="14082" x="4456113" y="2894013"/>
          <p14:tracePt t="14102" x="4384675" y="2884488"/>
          <p14:tracePt t="14122" x="4330700" y="2874963"/>
          <p14:tracePt t="14142" x="4313238" y="2874963"/>
          <p14:tracePt t="14207" x="4313238" y="2867025"/>
          <p14:tracePt t="14223" x="4322763" y="2867025"/>
          <p14:tracePt t="14231" x="4330700" y="2867025"/>
          <p14:tracePt t="14242" x="4348163" y="2867025"/>
          <p14:tracePt t="14263" x="4446588" y="2867025"/>
          <p14:tracePt t="14282" x="4473575" y="2874963"/>
          <p14:tracePt t="14303" x="4518025" y="2874963"/>
          <p14:tracePt t="15407" x="4527550" y="2874963"/>
          <p14:tracePt t="15415" x="4537075" y="2894013"/>
          <p14:tracePt t="15423" x="4537075" y="2911475"/>
          <p14:tracePt t="15443" x="4545013" y="2965450"/>
          <p14:tracePt t="15463" x="4562475" y="3017838"/>
          <p14:tracePt t="15483" x="4581525" y="3036888"/>
          <p14:tracePt t="15503" x="4608513" y="3054350"/>
          <p14:tracePt t="15523" x="4652963" y="3071813"/>
          <p14:tracePt t="15543" x="4830763" y="3108325"/>
          <p14:tracePt t="15563" x="4965700" y="3133725"/>
          <p14:tracePt t="15583" x="5205413" y="3187700"/>
          <p14:tracePt t="15603" x="5367338" y="3214688"/>
          <p14:tracePt t="15623" x="5562600" y="3251200"/>
          <p14:tracePt t="15643" x="5670550" y="3268663"/>
          <p14:tracePt t="15663" x="5867400" y="3303588"/>
          <p14:tracePt t="15683" x="6054725" y="3340100"/>
          <p14:tracePt t="15703" x="6419850" y="3411538"/>
          <p14:tracePt t="15723" x="6751638" y="3482975"/>
          <p14:tracePt t="15744" x="7224713" y="3589338"/>
          <p14:tracePt t="15764" x="7545388" y="3643313"/>
          <p14:tracePt t="15784" x="7991475" y="3732213"/>
          <p14:tracePt t="15804" x="8323263" y="3795713"/>
          <p14:tracePt t="15824" x="8840788" y="3902075"/>
          <p14:tracePt t="15844" x="9144000" y="3956050"/>
          <p14:tracePt t="15864" x="9456738" y="4027488"/>
          <p14:tracePt t="15884" x="9626600" y="4062413"/>
          <p14:tracePt t="15904" x="9848850" y="4098925"/>
          <p14:tracePt t="15924" x="9947275" y="4116388"/>
          <p14:tracePt t="15944" x="10153650" y="4160838"/>
          <p14:tracePt t="15964" x="10340975" y="4205288"/>
          <p14:tracePt t="15984" x="10626725" y="4259263"/>
          <p14:tracePt t="16004" x="10760075" y="4268788"/>
          <p14:tracePt t="16024" x="10823575" y="4268788"/>
          <p14:tracePt t="16127" x="10823575" y="4251325"/>
          <p14:tracePt t="16135" x="10804525" y="4241800"/>
          <p14:tracePt t="16144" x="10804525" y="4224338"/>
          <p14:tracePt t="16164" x="10777538" y="4179888"/>
          <p14:tracePt t="16184" x="10725150" y="4143375"/>
          <p14:tracePt t="16204" x="10680700" y="4125913"/>
          <p14:tracePt t="16224" x="10634663" y="4089400"/>
          <p14:tracePt t="16264" x="10617200" y="4081463"/>
          <p14:tracePt t="16284" x="10590213" y="4071938"/>
          <p14:tracePt t="16304" x="10528300" y="4044950"/>
          <p14:tracePt t="16324" x="10483850" y="4037013"/>
          <p14:tracePt t="16344" x="10412413" y="4027488"/>
          <p14:tracePt t="16364" x="10340975" y="4010025"/>
          <p14:tracePt t="16384" x="10287000" y="4000500"/>
          <p14:tracePt t="16404" x="10260013" y="4000500"/>
          <p14:tracePt t="16424" x="10225088" y="4000500"/>
          <p14:tracePt t="16444" x="10206038" y="4000500"/>
          <p14:tracePt t="16464" x="10188575" y="4000500"/>
          <p14:tracePt t="16484" x="10171113" y="4000500"/>
          <p14:tracePt t="16504" x="10134600" y="4000500"/>
          <p14:tracePt t="16524" x="10117138" y="4000500"/>
          <p14:tracePt t="16544" x="10099675" y="4000500"/>
          <p14:tracePt t="16584" x="10090150" y="4000500"/>
          <p14:tracePt t="18344" x="10063163" y="4010025"/>
          <p14:tracePt t="18352" x="10045700" y="4027488"/>
          <p14:tracePt t="18366" x="10028238" y="4037013"/>
          <p14:tracePt t="18386" x="9974263" y="4071938"/>
          <p14:tracePt t="18406" x="9929813" y="4098925"/>
          <p14:tracePt t="18426" x="9840913" y="4133850"/>
          <p14:tracePt t="18446" x="9796463" y="4152900"/>
          <p14:tracePt t="18466" x="9698038" y="4187825"/>
          <p14:tracePt t="18486" x="9590088" y="4205288"/>
          <p14:tracePt t="18506" x="9375775" y="4251325"/>
          <p14:tracePt t="18526" x="9242425" y="4295775"/>
          <p14:tracePt t="18546" x="9037638" y="4375150"/>
          <p14:tracePt t="18566" x="8902700" y="4411663"/>
          <p14:tracePt t="18586" x="8742363" y="4446588"/>
          <p14:tracePt t="18606" x="8626475" y="4465638"/>
          <p14:tracePt t="18626" x="8501063" y="4500563"/>
          <p14:tracePt t="18646" x="8420100" y="4527550"/>
          <p14:tracePt t="18666" x="8340725" y="4554538"/>
          <p14:tracePt t="18686" x="8304213" y="4572000"/>
          <p14:tracePt t="18706" x="8224838" y="4589463"/>
          <p14:tracePt t="18726" x="8143875" y="4598988"/>
          <p14:tracePt t="18746" x="7983538" y="4625975"/>
          <p14:tracePt t="18766" x="7858125" y="4660900"/>
          <p14:tracePt t="18786" x="7732713" y="4679950"/>
          <p14:tracePt t="18806" x="7688263" y="4679950"/>
          <p14:tracePt t="18826" x="7608888" y="4679950"/>
          <p14:tracePt t="18846" x="7554913" y="4679950"/>
          <p14:tracePt t="18866" x="7500938" y="4679950"/>
          <p14:tracePt t="18886" x="7483475" y="4679950"/>
          <p14:tracePt t="18906" x="7473950" y="4679950"/>
          <p14:tracePt t="18926" x="7466013" y="4670425"/>
          <p14:tracePt t="18946" x="7466013" y="4660900"/>
          <p14:tracePt t="18986" x="7456488" y="4643438"/>
          <p14:tracePt t="19006" x="7446963" y="4633913"/>
          <p14:tracePt t="19026" x="7385050" y="4616450"/>
          <p14:tracePt t="19046" x="7323138" y="4616450"/>
          <p14:tracePt t="19066" x="7232650" y="4616450"/>
          <p14:tracePt t="19086" x="7170738" y="4608513"/>
          <p14:tracePt t="19106" x="7116763" y="4608513"/>
          <p14:tracePt t="19126" x="7099300" y="4598988"/>
          <p14:tracePt t="19146" x="7081838" y="4589463"/>
          <p14:tracePt t="19166" x="7072313" y="4589463"/>
          <p14:tracePt t="19206" x="7072313" y="4581525"/>
          <p14:tracePt t="19226" x="7072313" y="4572000"/>
          <p14:tracePt t="19272" x="7072313" y="4562475"/>
          <p14:tracePt t="19328" x="7072313" y="4554538"/>
          <p14:tracePt t="19360" x="7072313" y="4545013"/>
          <p14:tracePt t="19384" x="7072313" y="4537075"/>
          <p14:tracePt t="19392" x="7062788" y="4527550"/>
          <p14:tracePt t="19400" x="7054850" y="4527550"/>
          <p14:tracePt t="19416" x="7054850" y="4518025"/>
          <p14:tracePt t="19440" x="7054850" y="4510088"/>
          <p14:tracePt t="19896" x="7045325" y="4510088"/>
          <p14:tracePt t="19904" x="7037388" y="4510088"/>
          <p14:tracePt t="19912" x="7027863" y="4500563"/>
          <p14:tracePt t="19927" x="7018338" y="4500563"/>
          <p14:tracePt t="19947" x="7000875" y="4491038"/>
          <p14:tracePt t="19967" x="6991350" y="4483100"/>
          <p14:tracePt t="19987" x="6973888" y="4465638"/>
          <p14:tracePt t="20007" x="6965950" y="4465638"/>
          <p14:tracePt t="20027" x="6965950" y="4456113"/>
          <p14:tracePt t="20067" x="6956425" y="4446588"/>
          <p14:tracePt t="20096" x="6956425" y="4438650"/>
          <p14:tracePt t="20176" x="6946900" y="4438650"/>
          <p14:tracePt t="20488" x="6946900" y="4446588"/>
          <p14:tracePt t="20512" x="6946900" y="4456113"/>
          <p14:tracePt t="20952" x="6946900" y="4446588"/>
          <p14:tracePt t="20960" x="6946900" y="4438650"/>
          <p14:tracePt t="21072" x="6946900" y="4429125"/>
          <p14:tracePt t="21448" x="6946900" y="4438650"/>
          <p14:tracePt t="21456" x="6946900" y="4446588"/>
          <p14:tracePt t="21468" x="6946900" y="4456113"/>
          <p14:tracePt t="21488" x="6956425" y="4500563"/>
          <p14:tracePt t="21508" x="6965950" y="4527550"/>
          <p14:tracePt t="21528" x="6965950" y="4537075"/>
          <p14:tracePt t="21548" x="6973888" y="4554538"/>
          <p14:tracePt t="21568" x="6973888" y="4562475"/>
          <p14:tracePt t="21588" x="6973888" y="4572000"/>
          <p14:tracePt t="21628" x="6973888" y="4581525"/>
          <p14:tracePt t="22216" x="6973888" y="4589463"/>
          <p14:tracePt t="22224" x="6973888" y="4598988"/>
          <p14:tracePt t="22232" x="6973888" y="4608513"/>
          <p14:tracePt t="22249" x="6983413" y="4643438"/>
          <p14:tracePt t="22269" x="6991350" y="4679950"/>
          <p14:tracePt t="22289" x="7010400" y="4732338"/>
          <p14:tracePt t="22309" x="7018338" y="4759325"/>
          <p14:tracePt t="22329" x="7018338" y="4768850"/>
          <p14:tracePt t="22369" x="7037388" y="4795838"/>
          <p14:tracePt t="22389" x="7045325" y="4803775"/>
          <p14:tracePt t="22409" x="7054850" y="4830763"/>
          <p14:tracePt t="22429" x="7062788" y="4848225"/>
          <p14:tracePt t="22449" x="7089775" y="4894263"/>
          <p14:tracePt t="22469" x="7099300" y="4911725"/>
          <p14:tracePt t="22489" x="7116763" y="4938713"/>
          <p14:tracePt t="22509" x="7126288" y="4946650"/>
          <p14:tracePt t="22529" x="7134225" y="4973638"/>
          <p14:tracePt t="22576" x="7143750" y="4983163"/>
          <p14:tracePt t="27024" x="7143750" y="4991100"/>
          <p14:tracePt t="27032" x="7153275" y="5027613"/>
          <p14:tracePt t="27052" x="7180263" y="5197475"/>
          <p14:tracePt t="27072" x="7232650" y="5510213"/>
          <p14:tracePt t="27092" x="7269163" y="5670550"/>
          <p14:tracePt t="27112" x="7348538" y="5857875"/>
          <p14:tracePt t="27132" x="7385050" y="5919788"/>
          <p14:tracePt t="27152" x="7419975" y="5973763"/>
          <p14:tracePt t="27172" x="7466013" y="6010275"/>
          <p14:tracePt t="27192" x="7537450" y="6045200"/>
          <p14:tracePt t="27212" x="7608888" y="6062663"/>
          <p14:tracePt t="27232" x="7724775" y="6099175"/>
          <p14:tracePt t="27252" x="7813675" y="6099175"/>
          <p14:tracePt t="27273" x="7956550" y="6099175"/>
          <p14:tracePt t="27293" x="8027988" y="6099175"/>
          <p14:tracePt t="27313" x="8126413" y="6099175"/>
          <p14:tracePt t="27333" x="8170863" y="6099175"/>
          <p14:tracePt t="27353" x="8251825" y="6089650"/>
          <p14:tracePt t="27373" x="8304213" y="6081713"/>
          <p14:tracePt t="27393" x="8420100" y="6037263"/>
          <p14:tracePt t="27413" x="8501063" y="6010275"/>
          <p14:tracePt t="27433" x="8661400" y="5956300"/>
          <p14:tracePt t="27453" x="8804275" y="5919788"/>
          <p14:tracePt t="27473" x="9045575" y="5867400"/>
          <p14:tracePt t="27493" x="9188450" y="5830888"/>
          <p14:tracePt t="27513" x="9331325" y="5776913"/>
          <p14:tracePt t="27533" x="9402763" y="5751513"/>
          <p14:tracePt t="27553" x="9456738" y="5732463"/>
          <p14:tracePt t="27573" x="9466263" y="5732463"/>
          <p14:tracePt t="27593" x="9483725" y="5724525"/>
          <p14:tracePt t="27633" x="9510713" y="5724525"/>
          <p14:tracePt t="27653" x="9518650" y="5715000"/>
          <p14:tracePt t="27673" x="9545638" y="5715000"/>
          <p14:tracePt t="27693" x="9555163" y="5715000"/>
          <p14:tracePt t="27961" x="9545638" y="5715000"/>
          <p14:tracePt t="27969" x="9528175" y="5715000"/>
          <p14:tracePt t="27976" x="9501188" y="5715000"/>
          <p14:tracePt t="27993" x="9402763" y="5715000"/>
          <p14:tracePt t="28013" x="9277350" y="5724525"/>
          <p14:tracePt t="28033" x="9099550" y="5751513"/>
          <p14:tracePt t="28053" x="8983663" y="5768975"/>
          <p14:tracePt t="28073" x="8885238" y="5768975"/>
          <p14:tracePt t="28093" x="8786813" y="5768975"/>
          <p14:tracePt t="28113" x="8634413" y="5776913"/>
          <p14:tracePt t="28133" x="8510588" y="5776913"/>
          <p14:tracePt t="28153" x="8375650" y="5776913"/>
          <p14:tracePt t="28173" x="8304213" y="5776913"/>
          <p14:tracePt t="28193" x="8197850" y="5776913"/>
          <p14:tracePt t="28213" x="8081963" y="5776913"/>
          <p14:tracePt t="28233" x="7920038" y="5776913"/>
          <p14:tracePt t="28253" x="7804150" y="5776913"/>
          <p14:tracePt t="28273" x="7670800" y="5776913"/>
          <p14:tracePt t="28293" x="7589838" y="5776913"/>
          <p14:tracePt t="28313" x="7500938" y="5776913"/>
          <p14:tracePt t="28333" x="7446963" y="5776913"/>
          <p14:tracePt t="28353" x="7331075" y="5776913"/>
          <p14:tracePt t="28373" x="7224713" y="5776913"/>
          <p14:tracePt t="28393" x="7081838" y="5776913"/>
          <p14:tracePt t="28413" x="6983413" y="5776913"/>
          <p14:tracePt t="28433" x="6875463" y="5776913"/>
          <p14:tracePt t="28453" x="6840538" y="5776913"/>
          <p14:tracePt t="28473" x="6759575" y="5776913"/>
          <p14:tracePt t="28493" x="6705600" y="5776913"/>
          <p14:tracePt t="28513" x="6634163" y="5776913"/>
          <p14:tracePt t="28533" x="6589713" y="5776913"/>
          <p14:tracePt t="28553" x="6527800" y="5776913"/>
          <p14:tracePt t="28574" x="6483350" y="5776913"/>
          <p14:tracePt t="28594" x="6429375" y="5776913"/>
          <p14:tracePt t="28614" x="6394450" y="5776913"/>
          <p14:tracePt t="28634" x="6330950" y="5776913"/>
          <p14:tracePt t="28654" x="6303963" y="5776913"/>
          <p14:tracePt t="28674" x="6259513" y="5776913"/>
          <p14:tracePt t="28694" x="6224588" y="5776913"/>
          <p14:tracePt t="28714" x="6143625" y="5776913"/>
          <p14:tracePt t="28734" x="6089650" y="5776913"/>
          <p14:tracePt t="28754" x="6054725" y="5776913"/>
          <p14:tracePt t="28774" x="6027738" y="5776913"/>
          <p14:tracePt t="28794" x="5965825" y="5786438"/>
          <p14:tracePt t="28814" x="5929313" y="5803900"/>
          <p14:tracePt t="28834" x="5857875" y="5813425"/>
          <p14:tracePt t="28854" x="5776913" y="5822950"/>
          <p14:tracePt t="28874" x="5653088" y="5830888"/>
          <p14:tracePt t="28894" x="5572125" y="5830888"/>
          <p14:tracePt t="28914" x="5491163" y="5830888"/>
          <p14:tracePt t="28934" x="5473700" y="5830888"/>
          <p14:tracePt t="28954" x="5446713" y="5830888"/>
          <p14:tracePt t="28974" x="5411788" y="5830888"/>
          <p14:tracePt t="28994" x="5384800" y="5830888"/>
          <p14:tracePt t="29014" x="5375275" y="5830888"/>
          <p14:tracePt t="29034" x="5340350" y="5830888"/>
          <p14:tracePt t="29054" x="5313363" y="5830888"/>
          <p14:tracePt t="29074" x="5268913" y="5822950"/>
          <p14:tracePt t="29094" x="5214938" y="5822950"/>
          <p14:tracePt t="29114" x="5153025" y="5822950"/>
          <p14:tracePt t="29134" x="5116513" y="5822950"/>
          <p14:tracePt t="29154" x="5045075" y="5822950"/>
          <p14:tracePt t="29174" x="5010150" y="5822950"/>
          <p14:tracePt t="29194" x="4983163" y="5813425"/>
          <p14:tracePt t="29214" x="4965700" y="5803900"/>
          <p14:tracePt t="29234" x="4929188" y="5795963"/>
          <p14:tracePt t="29254" x="4911725" y="5795963"/>
          <p14:tracePt t="29274" x="4902200" y="5795963"/>
          <p14:tracePt t="29294" x="4884738" y="5795963"/>
          <p14:tracePt t="29314" x="4840288" y="5795963"/>
          <p14:tracePt t="29334" x="4795838" y="5776913"/>
          <p14:tracePt t="29354" x="4741863" y="5768975"/>
          <p14:tracePt t="29374" x="4724400" y="5768975"/>
          <p14:tracePt t="29394" x="4687888" y="5768975"/>
          <p14:tracePt t="29414" x="4660900" y="5759450"/>
          <p14:tracePt t="29434" x="4643438" y="5751513"/>
          <p14:tracePt t="29454" x="4625975" y="5741988"/>
          <p14:tracePt t="29474" x="4598988" y="5741988"/>
          <p14:tracePt t="29494" x="4589463" y="5741988"/>
          <p14:tracePt t="29514" x="4572000" y="5741988"/>
          <p14:tracePt t="29534" x="4554538" y="5741988"/>
          <p14:tracePt t="29554" x="4518025" y="5732463"/>
          <p14:tracePt t="29574" x="4483100" y="5732463"/>
          <p14:tracePt t="29594" x="4446588" y="5732463"/>
          <p14:tracePt t="29614" x="4429125" y="5732463"/>
          <p14:tracePt t="29634" x="4411663" y="5732463"/>
          <p14:tracePt t="29654" x="4402138" y="5732463"/>
          <p14:tracePt t="29825" x="4411663" y="5732463"/>
          <p14:tracePt t="29833" x="4419600" y="5732463"/>
          <p14:tracePt t="29841" x="4438650" y="5732463"/>
          <p14:tracePt t="29855" x="4456113" y="5732463"/>
          <p14:tracePt t="29875" x="4537075" y="5732463"/>
          <p14:tracePt t="29895" x="4598988" y="5732463"/>
          <p14:tracePt t="29915" x="4697413" y="5732463"/>
          <p14:tracePt t="29935" x="4768850" y="5732463"/>
          <p14:tracePt t="29955" x="4929188" y="5732463"/>
          <p14:tracePt t="29975" x="5081588" y="5732463"/>
          <p14:tracePt t="29995" x="5348288" y="5732463"/>
          <p14:tracePt t="30015" x="5500688" y="5732463"/>
          <p14:tracePt t="30035" x="5705475" y="5732463"/>
          <p14:tracePt t="30055" x="5840413" y="5732463"/>
          <p14:tracePt t="30075" x="6054725" y="5732463"/>
          <p14:tracePt t="30095" x="6215063" y="5732463"/>
          <p14:tracePt t="30115" x="6518275" y="5705475"/>
          <p14:tracePt t="30135" x="6697663" y="5661025"/>
          <p14:tracePt t="30155" x="6875463" y="5626100"/>
          <p14:tracePt t="30175" x="6946900" y="5616575"/>
          <p14:tracePt t="30195" x="7089775" y="5616575"/>
          <p14:tracePt t="30215" x="7259638" y="5616575"/>
          <p14:tracePt t="30235" x="7581900" y="5616575"/>
          <p14:tracePt t="30255" x="7813675" y="5616575"/>
          <p14:tracePt t="30275" x="8089900" y="5616575"/>
          <p14:tracePt t="30295" x="8205788" y="5616575"/>
          <p14:tracePt t="30315" x="8367713" y="5616575"/>
          <p14:tracePt t="30335" x="8491538" y="5643563"/>
          <p14:tracePt t="30355" x="8688388" y="5661025"/>
          <p14:tracePt t="30375" x="8831263" y="5661025"/>
          <p14:tracePt t="30395" x="9018588" y="5661025"/>
          <p14:tracePt t="30415" x="9117013" y="5670550"/>
          <p14:tracePt t="30435" x="9232900" y="5688013"/>
          <p14:tracePt t="30455" x="9313863" y="5705475"/>
          <p14:tracePt t="30475" x="9466263" y="5732463"/>
          <p14:tracePt t="30495" x="9563100" y="5741988"/>
          <p14:tracePt t="30515" x="9626600" y="5741988"/>
          <p14:tracePt t="30535" x="9634538" y="5741988"/>
          <p14:tracePt t="30593" x="9653588" y="5741988"/>
          <p14:tracePt t="30601" x="9661525" y="5741988"/>
          <p14:tracePt t="30615" x="9671050" y="5741988"/>
          <p14:tracePt t="30635" x="9680575" y="5741988"/>
          <p14:tracePt t="31129" x="9653588" y="5741988"/>
          <p14:tracePt t="31137" x="9555163" y="5741988"/>
          <p14:tracePt t="31145" x="9402763" y="5759450"/>
          <p14:tracePt t="31156" x="9277350" y="5759450"/>
          <p14:tracePt t="31176" x="8894763" y="5759450"/>
          <p14:tracePt t="31196" x="8215313" y="5759450"/>
          <p14:tracePt t="31216" x="7634288" y="5759450"/>
          <p14:tracePt t="31236" x="6831013" y="5759450"/>
          <p14:tracePt t="31256" x="6438900" y="5759450"/>
          <p14:tracePt t="31276" x="6054725" y="5759450"/>
          <p14:tracePt t="31296" x="5875338" y="5759450"/>
          <p14:tracePt t="31316" x="5626100" y="5759450"/>
          <p14:tracePt t="31336" x="5429250" y="5759450"/>
          <p14:tracePt t="31337" x="5303838" y="5759450"/>
          <p14:tracePt t="31356" x="5037138" y="5759450"/>
          <p14:tracePt t="31376" x="4776788" y="5759450"/>
          <p14:tracePt t="31396" x="4429125" y="5759450"/>
          <p14:tracePt t="31416" x="4179888" y="5759450"/>
          <p14:tracePt t="31436" x="3813175" y="5759450"/>
          <p14:tracePt t="31456" x="3589338" y="5759450"/>
          <p14:tracePt t="31476" x="3367088" y="5759450"/>
          <p14:tracePt t="31496" x="3313113" y="5759450"/>
          <p14:tracePt t="31516" x="3295650" y="5759450"/>
          <p14:tracePt t="31705" x="3303588" y="5759450"/>
          <p14:tracePt t="31713" x="3313113" y="5759450"/>
          <p14:tracePt t="31721" x="3330575" y="5759450"/>
          <p14:tracePt t="31736" x="3357563" y="5759450"/>
          <p14:tracePt t="31756" x="3429000" y="5759450"/>
          <p14:tracePt t="31776" x="3482975" y="5759450"/>
          <p14:tracePt t="31796" x="3544888" y="5759450"/>
          <p14:tracePt t="31816" x="3598863" y="5759450"/>
          <p14:tracePt t="31836" x="3697288" y="5759450"/>
          <p14:tracePt t="31856" x="3768725" y="5759450"/>
          <p14:tracePt t="31876" x="3840163" y="5759450"/>
          <p14:tracePt t="31896" x="3867150" y="5759450"/>
          <p14:tracePt t="31916" x="3902075" y="5759450"/>
          <p14:tracePt t="31936" x="3911600" y="5751513"/>
          <p14:tracePt t="31956" x="3929063" y="5751513"/>
          <p14:tracePt t="31976" x="3938588" y="5751513"/>
          <p14:tracePt t="31996" x="3965575" y="5751513"/>
          <p14:tracePt t="32016" x="3983038" y="5751513"/>
          <p14:tracePt t="32036" x="4027488" y="5741988"/>
          <p14:tracePt t="32056" x="4054475" y="5732463"/>
          <p14:tracePt t="32105" x="4062413" y="5732463"/>
          <p14:tracePt t="32116" x="4081463" y="5724525"/>
          <p14:tracePt t="32136" x="4089400" y="5715000"/>
          <p14:tracePt t="32209" x="4098925" y="5715000"/>
          <p14:tracePt t="32217" x="4108450" y="5715000"/>
          <p14:tracePt t="32233" x="4116388" y="57150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"/>
          <p:cNvGrpSpPr>
            <a:grpSpLocks/>
          </p:cNvGrpSpPr>
          <p:nvPr/>
        </p:nvGrpSpPr>
        <p:grpSpPr bwMode="auto">
          <a:xfrm>
            <a:off x="2311400" y="1700214"/>
            <a:ext cx="7569200" cy="4105275"/>
            <a:chOff x="749032" y="476672"/>
            <a:chExt cx="7570733" cy="4104456"/>
          </a:xfrm>
        </p:grpSpPr>
        <p:pic>
          <p:nvPicPr>
            <p:cNvPr id="55300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003" y="476672"/>
              <a:ext cx="4559261" cy="2427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1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32" y="2904208"/>
              <a:ext cx="7570733" cy="167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299" name="Title 1"/>
          <p:cNvSpPr txBox="1">
            <a:spLocks/>
          </p:cNvSpPr>
          <p:nvPr/>
        </p:nvSpPr>
        <p:spPr bwMode="auto">
          <a:xfrm>
            <a:off x="304800" y="409576"/>
            <a:ext cx="1102995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ادامه- مراحل ثبت دمای یخچال در پرونده الکترونیک سلامت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( سامانه سینا) </a:t>
            </a:r>
            <a:endParaRPr lang="en-US" altLang="en-US" sz="4000" b="1" dirty="0">
              <a:latin typeface="Calibri Light" panose="020F0302020204030204" pitchFamily="34" charset="0"/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2"/>
    </mc:Choice>
    <mc:Fallback xmlns="">
      <p:transition spd="slow" advTm="14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4" x="4116388" y="5661025"/>
          <p14:tracePt t="1131" x="4116388" y="5518150"/>
          <p14:tracePt t="1139" x="4116388" y="5322888"/>
          <p14:tracePt t="1150" x="4116388" y="5108575"/>
          <p14:tracePt t="1170" x="4241800" y="4554538"/>
          <p14:tracePt t="1190" x="4598988" y="3768725"/>
          <p14:tracePt t="1210" x="4911725" y="3268663"/>
          <p14:tracePt t="1230" x="5313363" y="2679700"/>
          <p14:tracePt t="1250" x="5554663" y="2374900"/>
          <p14:tracePt t="1270" x="5830888" y="2108200"/>
          <p14:tracePt t="1290" x="5973763" y="2009775"/>
          <p14:tracePt t="1310" x="6116638" y="1955800"/>
          <p14:tracePt t="1330" x="6215063" y="1946275"/>
          <p14:tracePt t="1350" x="6367463" y="1965325"/>
          <p14:tracePt t="1370" x="6402388" y="1982788"/>
          <p14:tracePt t="1390" x="6402388" y="1990725"/>
          <p14:tracePt t="1484" x="6411913" y="2000250"/>
          <p14:tracePt t="1492" x="6438900" y="2027238"/>
          <p14:tracePt t="1499" x="6500813" y="2089150"/>
          <p14:tracePt t="1510" x="6608763" y="2179638"/>
          <p14:tracePt t="1530" x="6848475" y="2384425"/>
          <p14:tracePt t="1550" x="7027863" y="2589213"/>
          <p14:tracePt t="1570" x="7116763" y="2724150"/>
          <p14:tracePt t="1590" x="7215188" y="2874963"/>
          <p14:tracePt t="1610" x="7251700" y="2946400"/>
          <p14:tracePt t="1630" x="7286625" y="3027363"/>
          <p14:tracePt t="1650" x="7304088" y="3089275"/>
          <p14:tracePt t="1670" x="7340600" y="3170238"/>
          <p14:tracePt t="1690" x="7375525" y="3232150"/>
          <p14:tracePt t="1710" x="7419975" y="3303588"/>
          <p14:tracePt t="1730" x="7439025" y="3330575"/>
          <p14:tracePt t="1750" x="7456488" y="3348038"/>
          <p14:tracePt t="1770" x="7456488" y="3357563"/>
          <p14:tracePt t="1790" x="7466013" y="3375025"/>
          <p14:tracePt t="1810" x="7473950" y="3394075"/>
          <p14:tracePt t="1932" x="7473950" y="3375025"/>
          <p14:tracePt t="1940" x="7483475" y="3357563"/>
          <p14:tracePt t="1950" x="7491413" y="3348038"/>
          <p14:tracePt t="1970" x="7510463" y="3303588"/>
          <p14:tracePt t="1990" x="7545388" y="3224213"/>
          <p14:tracePt t="2010" x="7572375" y="3143250"/>
          <p14:tracePt t="2030" x="7643813" y="2990850"/>
          <p14:tracePt t="2050" x="7688263" y="2874963"/>
          <p14:tracePt t="2070" x="7742238" y="2714625"/>
          <p14:tracePt t="2090" x="7786688" y="2616200"/>
          <p14:tracePt t="2110" x="7867650" y="2465388"/>
          <p14:tracePt t="2130" x="7902575" y="2393950"/>
          <p14:tracePt t="2150" x="7939088" y="2303463"/>
          <p14:tracePt t="2170" x="7947025" y="2276475"/>
          <p14:tracePt t="2172" x="7956550" y="2259013"/>
          <p14:tracePt t="2190" x="7966075" y="2241550"/>
          <p14:tracePt t="2210" x="7974013" y="2214563"/>
          <p14:tracePt t="2230" x="7991475" y="2160588"/>
          <p14:tracePt t="2250" x="8001000" y="2133600"/>
          <p14:tracePt t="2270" x="8027988" y="2054225"/>
          <p14:tracePt t="2290" x="8054975" y="2009775"/>
          <p14:tracePt t="2310" x="8089900" y="1928813"/>
          <p14:tracePt t="2331" x="8116888" y="1874838"/>
          <p14:tracePt t="2351" x="8143875" y="1803400"/>
          <p14:tracePt t="2371" x="8143875" y="1785938"/>
          <p14:tracePt t="2391" x="8153400" y="1758950"/>
          <p14:tracePt t="2484" x="8161338" y="1741488"/>
          <p14:tracePt t="2508" x="8180388" y="1731963"/>
          <p14:tracePt t="2516" x="8197850" y="1724025"/>
          <p14:tracePt t="2524" x="8224838" y="1724025"/>
          <p14:tracePt t="2532" x="8251825" y="1724025"/>
          <p14:tracePt t="2551" x="8323263" y="1724025"/>
          <p14:tracePt t="2571" x="8375650" y="1724025"/>
          <p14:tracePt t="2591" x="8412163" y="1724025"/>
          <p14:tracePt t="2660" x="8420100" y="1724025"/>
          <p14:tracePt t="2684" x="8429625" y="1741488"/>
          <p14:tracePt t="2692" x="8439150" y="1741488"/>
          <p14:tracePt t="2700" x="8439150" y="1751013"/>
          <p14:tracePt t="2740" x="8439150" y="1758950"/>
          <p14:tracePt t="2756" x="8439150" y="1768475"/>
          <p14:tracePt t="2764" x="8439150" y="1776413"/>
          <p14:tracePt t="2772" x="8447088" y="1795463"/>
          <p14:tracePt t="2791" x="8447088" y="1812925"/>
          <p14:tracePt t="2811" x="8447088" y="1830388"/>
          <p14:tracePt t="2831" x="8447088" y="1847850"/>
          <p14:tracePt t="3060" x="8447088" y="1866900"/>
          <p14:tracePt t="3068" x="8447088" y="1874838"/>
          <p14:tracePt t="3076" x="8447088" y="1893888"/>
          <p14:tracePt t="3091" x="8447088" y="1911350"/>
          <p14:tracePt t="3111" x="8447088" y="1973263"/>
          <p14:tracePt t="3131" x="8447088" y="2081213"/>
          <p14:tracePt t="3151" x="8456613" y="2179638"/>
          <p14:tracePt t="3171" x="8466138" y="2322513"/>
          <p14:tracePt t="3191" x="8466138" y="2411413"/>
          <p14:tracePt t="3211" x="8491538" y="2544763"/>
          <p14:tracePt t="3231" x="8518525" y="2625725"/>
          <p14:tracePt t="3251" x="8528050" y="2795588"/>
          <p14:tracePt t="3271" x="8555038" y="2919413"/>
          <p14:tracePt t="3291" x="8562975" y="3054350"/>
          <p14:tracePt t="3311" x="8562975" y="3187700"/>
          <p14:tracePt t="3331" x="8582025" y="3402013"/>
          <p14:tracePt t="3351" x="8599488" y="3536950"/>
          <p14:tracePt t="3371" x="8609013" y="3625850"/>
          <p14:tracePt t="3391" x="8609013" y="3679825"/>
          <p14:tracePt t="3411" x="8609013" y="3724275"/>
          <p14:tracePt t="3431" x="8609013" y="3732213"/>
          <p14:tracePt t="3451" x="8609013" y="3751263"/>
          <p14:tracePt t="3471" x="8609013" y="3768725"/>
          <p14:tracePt t="3491" x="8609013" y="3822700"/>
          <p14:tracePt t="3511" x="8609013" y="3840163"/>
          <p14:tracePt t="3531" x="8609013" y="3875088"/>
          <p14:tracePt t="3551" x="8609013" y="3911600"/>
          <p14:tracePt t="3571" x="8609013" y="3956050"/>
          <p14:tracePt t="3591" x="8609013" y="3965575"/>
          <p14:tracePt t="3612" x="8609013" y="3973513"/>
          <p14:tracePt t="3780" x="8599488" y="3973513"/>
          <p14:tracePt t="3796" x="8589963" y="3973513"/>
          <p14:tracePt t="3812" x="8582025" y="3973513"/>
          <p14:tracePt t="3820" x="8572500" y="3973513"/>
          <p14:tracePt t="3836" x="8562975" y="3973513"/>
          <p14:tracePt t="3852" x="8518525" y="3973513"/>
          <p14:tracePt t="3872" x="8447088" y="3983038"/>
          <p14:tracePt t="3892" x="8313738" y="3990975"/>
          <p14:tracePt t="3912" x="8153400" y="3990975"/>
          <p14:tracePt t="3932" x="7920038" y="3990975"/>
          <p14:tracePt t="3952" x="7786688" y="3990975"/>
          <p14:tracePt t="3972" x="7608888" y="3990975"/>
          <p14:tracePt t="3992" x="7510463" y="3990975"/>
          <p14:tracePt t="4012" x="7394575" y="3990975"/>
          <p14:tracePt t="4032" x="7323138" y="3990975"/>
          <p14:tracePt t="4052" x="7153275" y="3990975"/>
          <p14:tracePt t="4072" x="7010400" y="3990975"/>
          <p14:tracePt t="4092" x="6715125" y="3990975"/>
          <p14:tracePt t="4112" x="6510338" y="3990975"/>
          <p14:tracePt t="4132" x="6232525" y="3990975"/>
          <p14:tracePt t="4152" x="6037263" y="3990975"/>
          <p14:tracePt t="4172" x="5715000" y="3983038"/>
          <p14:tracePt t="4192" x="5500688" y="3965575"/>
          <p14:tracePt t="4212" x="5232400" y="3965575"/>
          <p14:tracePt t="4232" x="5099050" y="3965575"/>
          <p14:tracePt t="4252" x="4929188" y="3965575"/>
          <p14:tracePt t="4272" x="4830763" y="3965575"/>
          <p14:tracePt t="4292" x="4687888" y="3965575"/>
          <p14:tracePt t="4312" x="4616450" y="3965575"/>
          <p14:tracePt t="4332" x="4545013" y="3965575"/>
          <p14:tracePt t="4352" x="4518025" y="3965575"/>
          <p14:tracePt t="4372" x="4456113" y="3965575"/>
          <p14:tracePt t="4392" x="4419600" y="3965575"/>
          <p14:tracePt t="4412" x="4241800" y="3938588"/>
          <p14:tracePt t="4432" x="4152900" y="3919538"/>
          <p14:tracePt t="4452" x="4062413" y="3902075"/>
          <p14:tracePt t="4472" x="3973513" y="3840163"/>
          <p14:tracePt t="4492" x="3911600" y="3724275"/>
          <p14:tracePt t="4512" x="3902075" y="3652838"/>
          <p14:tracePt t="4532" x="3902075" y="3490913"/>
          <p14:tracePt t="4552" x="3902075" y="3375025"/>
          <p14:tracePt t="4572" x="3911600" y="3197225"/>
          <p14:tracePt t="4592" x="3929063" y="3089275"/>
          <p14:tracePt t="4612" x="3956050" y="2973388"/>
          <p14:tracePt t="4632" x="3965575" y="2911475"/>
          <p14:tracePt t="4653" x="3983038" y="2822575"/>
          <p14:tracePt t="4672" x="3990975" y="2741613"/>
          <p14:tracePt t="4692" x="4010025" y="2608263"/>
          <p14:tracePt t="4712" x="4027488" y="2527300"/>
          <p14:tracePt t="4732" x="4044950" y="2428875"/>
          <p14:tracePt t="4752" x="4062413" y="2393950"/>
          <p14:tracePt t="4772" x="4071938" y="2339975"/>
          <p14:tracePt t="4792" x="4081463" y="2286000"/>
          <p14:tracePt t="4812" x="4098925" y="2205038"/>
          <p14:tracePt t="4832" x="4108450" y="2187575"/>
          <p14:tracePt t="4852" x="4108450" y="2170113"/>
          <p14:tracePt t="4988" x="4116388" y="2170113"/>
          <p14:tracePt t="4996" x="4170363" y="2170113"/>
          <p14:tracePt t="5004" x="4232275" y="2170113"/>
          <p14:tracePt t="5013" x="4322763" y="2170113"/>
          <p14:tracePt t="5033" x="4545013" y="2170113"/>
          <p14:tracePt t="5053" x="4973638" y="2170113"/>
          <p14:tracePt t="5073" x="5357813" y="2170113"/>
          <p14:tracePt t="5093" x="5902325" y="2170113"/>
          <p14:tracePt t="5113" x="6197600" y="2170113"/>
          <p14:tracePt t="5133" x="6527800" y="2170113"/>
          <p14:tracePt t="5153" x="6724650" y="2160588"/>
          <p14:tracePt t="5173" x="6938963" y="2160588"/>
          <p14:tracePt t="5193" x="7054850" y="2160588"/>
          <p14:tracePt t="5213" x="7242175" y="2160588"/>
          <p14:tracePt t="5233" x="7340600" y="2160588"/>
          <p14:tracePt t="5253" x="7491413" y="2160588"/>
          <p14:tracePt t="5273" x="7626350" y="2160588"/>
          <p14:tracePt t="5293" x="7840663" y="2160588"/>
          <p14:tracePt t="5313" x="8018463" y="2160588"/>
          <p14:tracePt t="5333" x="8242300" y="2197100"/>
          <p14:tracePt t="5353" x="8313738" y="2214563"/>
          <p14:tracePt t="5373" x="8412163" y="2241550"/>
          <p14:tracePt t="5393" x="8456613" y="2259013"/>
          <p14:tracePt t="5413" x="8501063" y="2303463"/>
          <p14:tracePt t="5433" x="8528050" y="2347913"/>
          <p14:tracePt t="5453" x="8589963" y="2500313"/>
          <p14:tracePt t="5473" x="8634413" y="2652713"/>
          <p14:tracePt t="5493" x="8680450" y="2830513"/>
          <p14:tracePt t="5513" x="8688388" y="2919413"/>
          <p14:tracePt t="5533" x="8705850" y="3017838"/>
          <p14:tracePt t="5553" x="8705850" y="3081338"/>
          <p14:tracePt t="5573" x="8705850" y="3160713"/>
          <p14:tracePt t="5593" x="8705850" y="3224213"/>
          <p14:tracePt t="5613" x="8705850" y="3295650"/>
          <p14:tracePt t="5633" x="8705850" y="3340100"/>
          <p14:tracePt t="5653" x="8705850" y="3375025"/>
          <p14:tracePt t="5673" x="8705850" y="3394075"/>
          <p14:tracePt t="5693" x="8705850" y="3438525"/>
          <p14:tracePt t="5713" x="8705850" y="3473450"/>
          <p14:tracePt t="5733" x="8688388" y="3517900"/>
          <p14:tracePt t="5753" x="8688388" y="3527425"/>
          <p14:tracePt t="5793" x="8680450" y="3527425"/>
          <p14:tracePt t="5868" x="8680450" y="3536950"/>
          <p14:tracePt t="5876" x="8661400" y="3536950"/>
          <p14:tracePt t="5884" x="8626475" y="3517900"/>
          <p14:tracePt t="5893" x="8572500" y="3509963"/>
          <p14:tracePt t="5913" x="8429625" y="3465513"/>
          <p14:tracePt t="5933" x="8116888" y="3419475"/>
          <p14:tracePt t="5953" x="7875588" y="3367088"/>
          <p14:tracePt t="5973" x="7626350" y="3313113"/>
          <p14:tracePt t="5993" x="7562850" y="3295650"/>
          <p14:tracePt t="6013" x="7537450" y="3276600"/>
          <p14:tracePt t="6033" x="7527925" y="3268663"/>
          <p14:tracePt t="6053" x="7518400" y="3251200"/>
          <p14:tracePt t="6073" x="7518400" y="3241675"/>
          <p14:tracePt t="6094" x="7500938" y="3224213"/>
          <p14:tracePt t="6113" x="7491413" y="3205163"/>
          <p14:tracePt t="6133" x="7466013" y="3179763"/>
          <p14:tracePt t="6153" x="7439025" y="3152775"/>
          <p14:tracePt t="6174" x="7348538" y="3108325"/>
          <p14:tracePt t="6193" x="7277100" y="3089275"/>
          <p14:tracePt t="6214" x="7224713" y="3071813"/>
          <p14:tracePt t="6234" x="7215188" y="3071813"/>
          <p14:tracePt t="6732" x="7215188" y="3062288"/>
          <p14:tracePt t="6748" x="7242175" y="3062288"/>
          <p14:tracePt t="6756" x="7269163" y="3062288"/>
          <p14:tracePt t="6774" x="7331075" y="3062288"/>
          <p14:tracePt t="6794" x="7419975" y="3062288"/>
          <p14:tracePt t="6814" x="7589838" y="3062288"/>
          <p14:tracePt t="6834" x="7688263" y="3062288"/>
          <p14:tracePt t="6854" x="7769225" y="3054350"/>
          <p14:tracePt t="6874" x="7786688" y="3044825"/>
          <p14:tracePt t="6894" x="7804150" y="3044825"/>
          <p14:tracePt t="7116" x="7796213" y="3044825"/>
          <p14:tracePt t="7124" x="7777163" y="3054350"/>
          <p14:tracePt t="7134" x="7759700" y="3054350"/>
          <p14:tracePt t="7154" x="7697788" y="3062288"/>
          <p14:tracePt t="7174" x="7589838" y="3089275"/>
          <p14:tracePt t="7194" x="7500938" y="3108325"/>
          <p14:tracePt t="7214" x="7385050" y="3116263"/>
          <p14:tracePt t="7234" x="7340600" y="3116263"/>
          <p14:tracePt t="7254" x="7313613" y="3116263"/>
          <p14:tracePt t="7412" x="7304088" y="3116263"/>
          <p14:tracePt t="7428" x="7296150" y="3116263"/>
          <p14:tracePt t="7436" x="7277100" y="3116263"/>
          <p14:tracePt t="7455" x="7251700" y="3125788"/>
          <p14:tracePt t="7475" x="7197725" y="3133725"/>
          <p14:tracePt t="7495" x="7126288" y="3152775"/>
          <p14:tracePt t="7515" x="7089775" y="3152775"/>
          <p14:tracePt t="7535" x="7037388" y="3152775"/>
          <p14:tracePt t="7555" x="7027863" y="3152775"/>
          <p14:tracePt t="9573" x="7018338" y="3160713"/>
          <p14:tracePt t="9580" x="7027863" y="3179763"/>
          <p14:tracePt t="9589" x="7045325" y="3224213"/>
          <p14:tracePt t="9596" x="7081838" y="3276600"/>
          <p14:tracePt t="9616" x="7170738" y="3446463"/>
          <p14:tracePt t="9636" x="7286625" y="3679825"/>
          <p14:tracePt t="9656" x="7340600" y="3813175"/>
          <p14:tracePt t="9676" x="7412038" y="3990975"/>
          <p14:tracePt t="9696" x="7466013" y="4116388"/>
          <p14:tracePt t="9716" x="7518400" y="4224338"/>
          <p14:tracePt t="9736" x="7527925" y="4276725"/>
          <p14:tracePt t="9756" x="7572375" y="4384675"/>
          <p14:tracePt t="9776" x="7626350" y="4473575"/>
          <p14:tracePt t="9796" x="7715250" y="4625975"/>
          <p14:tracePt t="9816" x="7751763" y="4697413"/>
          <p14:tracePt t="9836" x="7804150" y="4795838"/>
          <p14:tracePt t="9856" x="7875588" y="4867275"/>
          <p14:tracePt t="9876" x="8018463" y="5045075"/>
          <p14:tracePt t="9896" x="8134350" y="5180013"/>
          <p14:tracePt t="9916" x="8286750" y="5375275"/>
          <p14:tracePt t="9936" x="8367713" y="5483225"/>
          <p14:tracePt t="9956" x="8483600" y="5634038"/>
          <p14:tracePt t="9977" x="8545513" y="5741988"/>
          <p14:tracePt t="9997" x="8609013" y="5822950"/>
          <p14:tracePt t="10017" x="8626475" y="5840413"/>
          <p14:tracePt t="10037" x="8661400" y="5875338"/>
          <p14:tracePt t="10057" x="8670925" y="5894388"/>
          <p14:tracePt t="10077" x="8680450" y="5894388"/>
          <p14:tracePt t="10117" x="8688388" y="5894388"/>
          <p14:tracePt t="10137" x="8705850" y="5894388"/>
          <p14:tracePt t="10157" x="8777288" y="5884863"/>
          <p14:tracePt t="10177" x="8875713" y="5857875"/>
          <p14:tracePt t="10197" x="9063038" y="5822950"/>
          <p14:tracePt t="10217" x="9180513" y="5776913"/>
          <p14:tracePt t="10237" x="9286875" y="5732463"/>
          <p14:tracePt t="10257" x="9331325" y="5715000"/>
          <p14:tracePt t="10277" x="9375775" y="5705475"/>
          <p14:tracePt t="10297" x="9394825" y="5697538"/>
          <p14:tracePt t="10317" x="9402763" y="5688013"/>
          <p14:tracePt t="10429" x="9402763" y="5680075"/>
          <p14:tracePt t="10437" x="9412288" y="5680075"/>
          <p14:tracePt t="10445" x="9420225" y="5688013"/>
          <p14:tracePt t="10457" x="9429750" y="5688013"/>
          <p14:tracePt t="10549" x="9439275" y="5680075"/>
          <p14:tracePt t="10557" x="9447213" y="5670550"/>
          <p14:tracePt t="10565" x="9456738" y="5661025"/>
          <p14:tracePt t="10577" x="9456738" y="5643563"/>
          <p14:tracePt t="10597" x="9483725" y="5608638"/>
          <p14:tracePt t="10617" x="9483725" y="5589588"/>
          <p14:tracePt t="10637" x="9483725" y="5572125"/>
          <p14:tracePt t="10685" x="9483725" y="5562600"/>
          <p14:tracePt t="10965" x="9491663" y="5562600"/>
          <p14:tracePt t="11005" x="9501188" y="5572125"/>
          <p14:tracePt t="11013" x="9510713" y="5589588"/>
          <p14:tracePt t="11021" x="9510713" y="5599113"/>
          <p14:tracePt t="11037" x="9518650" y="5626100"/>
          <p14:tracePt t="11057" x="9518650" y="5634038"/>
          <p14:tracePt t="11077" x="9528175" y="5670550"/>
          <p14:tracePt t="11317" x="9528175" y="5680075"/>
          <p14:tracePt t="11325" x="9545638" y="5688013"/>
          <p14:tracePt t="11338" x="9555163" y="5697538"/>
          <p14:tracePt t="11358" x="9590088" y="5715000"/>
          <p14:tracePt t="11378" x="9609138" y="5724525"/>
          <p14:tracePt t="11398" x="9644063" y="5751513"/>
          <p14:tracePt t="11418" x="9661525" y="5759450"/>
          <p14:tracePt t="11517" x="9661525" y="5768975"/>
          <p14:tracePt t="11533" x="9634538" y="5776913"/>
          <p14:tracePt t="11541" x="9617075" y="5786438"/>
          <p14:tracePt t="11558" x="9563100" y="5795963"/>
          <p14:tracePt t="11578" x="9491663" y="5803900"/>
          <p14:tracePt t="11598" x="9375775" y="5803900"/>
          <p14:tracePt t="11618" x="9304338" y="5803900"/>
          <p14:tracePt t="11638" x="9215438" y="5803900"/>
          <p14:tracePt t="11658" x="9205913" y="5803900"/>
          <p14:tracePt t="11678" x="9197975" y="5803900"/>
          <p14:tracePt t="11797" x="9215438" y="5803900"/>
          <p14:tracePt t="11805" x="9242425" y="5803900"/>
          <p14:tracePt t="11818" x="9277350" y="5803900"/>
          <p14:tracePt t="11838" x="9375775" y="5803900"/>
          <p14:tracePt t="11858" x="9439275" y="5803900"/>
          <p14:tracePt t="11878" x="9528175" y="5803900"/>
          <p14:tracePt t="11898" x="9563100" y="5803900"/>
          <p14:tracePt t="11918" x="9572625" y="5803900"/>
          <p14:tracePt t="12077" x="9563100" y="5803900"/>
          <p14:tracePt t="12085" x="9537700" y="5803900"/>
          <p14:tracePt t="12098" x="9510713" y="5803900"/>
          <p14:tracePt t="12118" x="9402763" y="5803900"/>
          <p14:tracePt t="12138" x="9331325" y="5803900"/>
          <p14:tracePt t="12158" x="9269413" y="5803900"/>
          <p14:tracePt t="12178" x="9251950" y="5803900"/>
          <p14:tracePt t="12198" x="9242425" y="5803900"/>
          <p14:tracePt t="12349" x="9251950" y="5803900"/>
          <p14:tracePt t="12357" x="9286875" y="5803900"/>
          <p14:tracePt t="12365" x="9323388" y="5803900"/>
          <p14:tracePt t="12378" x="9348788" y="5803900"/>
          <p14:tracePt t="12398" x="9456738" y="5803900"/>
          <p14:tracePt t="12418" x="9518650" y="5803900"/>
          <p14:tracePt t="12438" x="9555163" y="58039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itle 1"/>
          <p:cNvSpPr txBox="1">
            <a:spLocks/>
          </p:cNvSpPr>
          <p:nvPr/>
        </p:nvSpPr>
        <p:spPr bwMode="auto">
          <a:xfrm>
            <a:off x="266701" y="261144"/>
            <a:ext cx="11649074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ادامه- مراحل ثبت دمای یخچال در پرونده الکترونیک سلامت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( سامانه سینا) </a:t>
            </a:r>
            <a:endParaRPr lang="en-US" altLang="en-US" sz="4000" b="1" dirty="0">
              <a:latin typeface="Calibri Light" panose="020F0302020204030204" pitchFamily="34" charset="0"/>
              <a:cs typeface="B Yagut" panose="00000400000000000000" pitchFamily="2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5DD4F5-045C-4FFB-8030-EE65544FE7AB}"/>
              </a:ext>
            </a:extLst>
          </p:cNvPr>
          <p:cNvGrpSpPr/>
          <p:nvPr/>
        </p:nvGrpSpPr>
        <p:grpSpPr>
          <a:xfrm>
            <a:off x="2099469" y="1438274"/>
            <a:ext cx="7920037" cy="5019676"/>
            <a:chOff x="2099469" y="1247774"/>
            <a:chExt cx="7920037" cy="5019676"/>
          </a:xfrm>
        </p:grpSpPr>
        <p:pic>
          <p:nvPicPr>
            <p:cNvPr id="5632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69" y="1247774"/>
              <a:ext cx="7920037" cy="31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4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976" y="4437063"/>
              <a:ext cx="4645025" cy="183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6"/>
    </mc:Choice>
    <mc:Fallback xmlns="">
      <p:transition spd="slow" advTm="2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4" x="9563100" y="5795963"/>
          <p14:tracePt t="1232" x="9555163" y="5768975"/>
          <p14:tracePt t="1240" x="9510713" y="5705475"/>
          <p14:tracePt t="1248" x="9447213" y="5616575"/>
          <p14:tracePt t="1268" x="9296400" y="5411788"/>
          <p14:tracePt t="1288" x="9117013" y="5160963"/>
          <p14:tracePt t="1308" x="9063038" y="5018088"/>
          <p14:tracePt t="1328" x="9018588" y="4803775"/>
          <p14:tracePt t="1348" x="9018588" y="4687888"/>
          <p14:tracePt t="1368" x="9018588" y="4589463"/>
          <p14:tracePt t="1388" x="9028113" y="4562475"/>
          <p14:tracePt t="1408" x="9055100" y="4510088"/>
          <p14:tracePt t="1428" x="9082088" y="4465638"/>
          <p14:tracePt t="1448" x="9134475" y="4394200"/>
          <p14:tracePt t="1468" x="9161463" y="4340225"/>
          <p14:tracePt t="1488" x="9205913" y="4241800"/>
          <p14:tracePt t="1508" x="9215438" y="4179888"/>
          <p14:tracePt t="1528" x="9224963" y="4089400"/>
          <p14:tracePt t="1548" x="9224963" y="4062413"/>
          <p14:tracePt t="1568" x="9224963" y="4027488"/>
          <p14:tracePt t="1588" x="9224963" y="4010025"/>
          <p14:tracePt t="1629" x="9224963" y="4000500"/>
          <p14:tracePt t="1657" x="9232900" y="3990975"/>
          <p14:tracePt t="1672" x="9242425" y="3990975"/>
          <p14:tracePt t="1696" x="9251950" y="3990975"/>
          <p14:tracePt t="1709" x="9259888" y="3990975"/>
          <p14:tracePt t="1729" x="9323388" y="4000500"/>
          <p14:tracePt t="1749" x="9394825" y="4037013"/>
          <p14:tracePt t="1769" x="9582150" y="4152900"/>
          <p14:tracePt t="1789" x="9680575" y="4241800"/>
          <p14:tracePt t="1809" x="9823450" y="4367213"/>
          <p14:tracePt t="1829" x="9858375" y="4402138"/>
          <p14:tracePt t="1849" x="9875838" y="4411663"/>
          <p14:tracePt t="1869" x="9875838" y="4419600"/>
          <p14:tracePt t="1889" x="9875838" y="4438650"/>
          <p14:tracePt t="2088" x="9867900" y="4438650"/>
          <p14:tracePt t="2104" x="9858375" y="4438650"/>
          <p14:tracePt t="2113" x="9848850" y="4429125"/>
          <p14:tracePt t="2129" x="9848850" y="4402138"/>
          <p14:tracePt t="2149" x="9840913" y="4357688"/>
          <p14:tracePt t="2169" x="9831388" y="4286250"/>
          <p14:tracePt t="2189" x="9831388" y="4251325"/>
          <p14:tracePt t="2209" x="9831388" y="4224338"/>
          <p14:tracePt t="2229" x="9831388" y="4205288"/>
          <p14:tracePt t="2249" x="9831388" y="4179888"/>
          <p14:tracePt t="2269" x="9831388" y="4160838"/>
          <p14:tracePt t="2289" x="9831388" y="4143375"/>
          <p14:tracePt t="2456" x="9831388" y="4160838"/>
          <p14:tracePt t="2464" x="9831388" y="4187825"/>
          <p14:tracePt t="2472" x="9840913" y="4224338"/>
          <p14:tracePt t="2489" x="9840913" y="4259263"/>
          <p14:tracePt t="2509" x="9840913" y="4303713"/>
          <p14:tracePt t="2529" x="9840913" y="4348163"/>
          <p14:tracePt t="2549" x="9840913" y="4367213"/>
          <p14:tracePt t="2768" x="9823450" y="4340225"/>
          <p14:tracePt t="2776" x="9804400" y="4313238"/>
          <p14:tracePt t="2789" x="9777413" y="4276725"/>
          <p14:tracePt t="2809" x="9742488" y="4197350"/>
          <p14:tracePt t="2829" x="9715500" y="4152900"/>
          <p14:tracePt t="2850" x="9698038" y="4125913"/>
          <p14:tracePt t="3033" x="9698038" y="4160838"/>
          <p14:tracePt t="3041" x="9698038" y="4170363"/>
          <p14:tracePt t="3050" x="9698038" y="4197350"/>
          <p14:tracePt t="3070" x="9698038" y="4251325"/>
          <p14:tracePt t="3090" x="9698038" y="4303713"/>
          <p14:tracePt t="3110" x="9698038" y="4348163"/>
          <p14:tracePt t="3130" x="9698038" y="4384675"/>
          <p14:tracePt t="3150" x="9698038" y="4394200"/>
          <p14:tracePt t="3449" x="9698038" y="4402138"/>
          <p14:tracePt t="3457" x="9688513" y="4402138"/>
          <p14:tracePt t="3470" x="9671050" y="4402138"/>
          <p14:tracePt t="3490" x="9572625" y="4402138"/>
          <p14:tracePt t="3510" x="9510713" y="4402138"/>
          <p14:tracePt t="3530" x="9394825" y="4402138"/>
          <p14:tracePt t="3550" x="9348788" y="4402138"/>
          <p14:tracePt t="3570" x="9331325" y="4402138"/>
          <p14:tracePt t="3744" x="9340850" y="4402138"/>
          <p14:tracePt t="3753" x="9348788" y="4402138"/>
          <p14:tracePt t="3761" x="9358313" y="4402138"/>
          <p14:tracePt t="3770" x="9367838" y="4402138"/>
          <p14:tracePt t="3921" x="9375775" y="4394200"/>
          <p14:tracePt t="3929" x="9385300" y="4384675"/>
          <p14:tracePt t="4449" x="9385300" y="4357688"/>
          <p14:tracePt t="4457" x="9375775" y="4340225"/>
          <p14:tracePt t="4471" x="9367838" y="4330700"/>
          <p14:tracePt t="4491" x="9367838" y="4295775"/>
          <p14:tracePt t="4511" x="9367838" y="4286250"/>
          <p14:tracePt t="4969" x="9367838" y="4295775"/>
          <p14:tracePt t="4984" x="9367838" y="4303713"/>
          <p14:tracePt t="4993" x="9367838" y="4313238"/>
          <p14:tracePt t="5409" x="9367838" y="4322763"/>
          <p14:tracePt t="5417" x="9358313" y="4330700"/>
          <p14:tracePt t="5425" x="9358313" y="4340225"/>
          <p14:tracePt t="5441" x="9348788" y="4340225"/>
          <p14:tracePt t="5457" x="9340850" y="4348163"/>
          <p14:tracePt t="5497" x="9331325" y="4348163"/>
          <p14:tracePt t="5505" x="9331325" y="4357688"/>
          <p14:tracePt t="5521" x="9323388" y="4357688"/>
          <p14:tracePt t="5561" x="9313863" y="4367213"/>
          <p14:tracePt t="5577" x="9296400" y="4375150"/>
          <p14:tracePt t="5585" x="9286875" y="4375150"/>
          <p14:tracePt t="5593" x="9259888" y="4384675"/>
          <p14:tracePt t="5612" x="9197975" y="4402138"/>
          <p14:tracePt t="5632" x="9134475" y="4402138"/>
          <p14:tracePt t="5652" x="9010650" y="4411663"/>
          <p14:tracePt t="5672" x="8929688" y="4411663"/>
          <p14:tracePt t="5692" x="8769350" y="4411663"/>
          <p14:tracePt t="5712" x="8653463" y="4411663"/>
          <p14:tracePt t="5732" x="8501063" y="4429125"/>
          <p14:tracePt t="5752" x="8420100" y="4456113"/>
          <p14:tracePt t="5772" x="8331200" y="4473575"/>
          <p14:tracePt t="5792" x="8304213" y="4483100"/>
          <p14:tracePt t="5812" x="8269288" y="4483100"/>
          <p14:tracePt t="5832" x="8242300" y="4500563"/>
          <p14:tracePt t="5852" x="8215313" y="4510088"/>
          <p14:tracePt t="5872" x="8188325" y="4510088"/>
          <p14:tracePt t="5892" x="8134350" y="4518025"/>
          <p14:tracePt t="5912" x="8054975" y="4527550"/>
          <p14:tracePt t="5913" x="8018463" y="4537075"/>
          <p14:tracePt t="5932" x="7929563" y="4562475"/>
          <p14:tracePt t="5952" x="7867650" y="4572000"/>
          <p14:tracePt t="5972" x="7777163" y="4581525"/>
          <p14:tracePt t="5992" x="7724775" y="4589463"/>
          <p14:tracePt t="6012" x="7599363" y="4589463"/>
          <p14:tracePt t="6032" x="7500938" y="4598988"/>
          <p14:tracePt t="6052" x="7446963" y="4616450"/>
          <p14:tracePt t="6072" x="7429500" y="4633913"/>
          <p14:tracePt t="6553" x="7419975" y="4633913"/>
          <p14:tracePt t="6561" x="7402513" y="4643438"/>
          <p14:tracePt t="6572" x="7394575" y="4643438"/>
          <p14:tracePt t="6592" x="7323138" y="4660900"/>
          <p14:tracePt t="6612" x="7242175" y="4670425"/>
          <p14:tracePt t="6633" x="7116763" y="4670425"/>
          <p14:tracePt t="6653" x="7062788" y="4670425"/>
          <p14:tracePt t="6673" x="7037388" y="4670425"/>
          <p14:tracePt t="6692" x="7018338" y="4670425"/>
          <p14:tracePt t="6713" x="6973888" y="4670425"/>
          <p14:tracePt t="6733" x="6938963" y="4670425"/>
          <p14:tracePt t="6753" x="6884988" y="4670425"/>
          <p14:tracePt t="6773" x="6840538" y="4660900"/>
          <p14:tracePt t="6793" x="6804025" y="4652963"/>
          <p14:tracePt t="6813" x="6769100" y="4652963"/>
          <p14:tracePt t="6833" x="6732588" y="4643438"/>
          <p14:tracePt t="6853" x="6715125" y="4643438"/>
          <p14:tracePt t="6873" x="6688138" y="4633913"/>
          <p14:tracePt t="6893" x="6653213" y="4625975"/>
          <p14:tracePt t="6913" x="6608763" y="4608513"/>
          <p14:tracePt t="6933" x="6581775" y="4598988"/>
          <p14:tracePt t="6953" x="6545263" y="4581525"/>
          <p14:tracePt t="6973" x="6545263" y="4572000"/>
          <p14:tracePt t="6993" x="6545263" y="4562475"/>
          <p14:tracePt t="7033" x="6545263" y="4554538"/>
          <p14:tracePt t="7053" x="6562725" y="4545013"/>
          <p14:tracePt t="7073" x="6626225" y="4527550"/>
          <p14:tracePt t="7093" x="6670675" y="4527550"/>
          <p14:tracePt t="7113" x="6831013" y="4527550"/>
          <p14:tracePt t="7133" x="6983413" y="4527550"/>
          <p14:tracePt t="7153" x="7170738" y="4510088"/>
          <p14:tracePt t="7173" x="7205663" y="4491038"/>
          <p14:tracePt t="7289" x="7197725" y="4491038"/>
          <p14:tracePt t="7297" x="7188200" y="4491038"/>
          <p14:tracePt t="7313" x="7180263" y="4491038"/>
          <p14:tracePt t="7321" x="7161213" y="4491038"/>
          <p14:tracePt t="7333" x="7143750" y="4491038"/>
          <p14:tracePt t="7353" x="7089775" y="4491038"/>
          <p14:tracePt t="7373" x="7045325" y="4491038"/>
          <p14:tracePt t="7393" x="6965950" y="4491038"/>
          <p14:tracePt t="7413" x="6929438" y="4491038"/>
          <p14:tracePt t="7433" x="6902450" y="4491038"/>
          <p14:tracePt t="7453" x="6884988" y="4491038"/>
          <p14:tracePt t="7473" x="6848475" y="4491038"/>
          <p14:tracePt t="7493" x="6831013" y="4500563"/>
          <p14:tracePt t="7513" x="6813550" y="4500563"/>
          <p14:tracePt t="7533" x="6804025" y="4500563"/>
          <p14:tracePt t="7573" x="6796088" y="4500563"/>
          <p14:tracePt t="7657" x="6786563" y="4510088"/>
          <p14:tracePt t="7689" x="6786563" y="4518025"/>
          <p14:tracePt t="7705" x="6786563" y="4527550"/>
          <p14:tracePt t="7721" x="6769100" y="4537075"/>
          <p14:tracePt t="7729" x="6759575" y="4545013"/>
          <p14:tracePt t="7745" x="6751638" y="4545013"/>
          <p14:tracePt t="7753" x="6732588" y="4554538"/>
          <p14:tracePt t="7773" x="6724650" y="4554538"/>
          <p14:tracePt t="7793" x="6670675" y="4562475"/>
          <p14:tracePt t="7813" x="6626225" y="4572000"/>
          <p14:tracePt t="7833" x="6572250" y="4581525"/>
          <p14:tracePt t="7853" x="6545263" y="4581525"/>
          <p14:tracePt t="7873" x="6537325" y="4581525"/>
          <p14:tracePt t="7969" x="6545263" y="4581525"/>
          <p14:tracePt t="7977" x="6562725" y="4581525"/>
          <p14:tracePt t="7985" x="6581775" y="4581525"/>
          <p14:tracePt t="7994" x="6608763" y="4581525"/>
          <p14:tracePt t="8013" x="6688138" y="4581525"/>
          <p14:tracePt t="8034" x="6777038" y="4572000"/>
          <p14:tracePt t="8053" x="6813550" y="4562475"/>
          <p14:tracePt t="8074" x="6858000" y="4554538"/>
          <p14:tracePt t="8094" x="6867525" y="4554538"/>
          <p14:tracePt t="8889" x="6875463" y="4554538"/>
          <p14:tracePt t="8897" x="6902450" y="4554538"/>
          <p14:tracePt t="8905" x="6991350" y="4554538"/>
          <p14:tracePt t="8914" x="7072313" y="4562475"/>
          <p14:tracePt t="8934" x="7232650" y="4562475"/>
          <p14:tracePt t="8954" x="7491413" y="4562475"/>
          <p14:tracePt t="8974" x="7680325" y="4562475"/>
          <p14:tracePt t="8994" x="7939088" y="4562475"/>
          <p14:tracePt t="9014" x="8072438" y="4562475"/>
          <p14:tracePt t="9034" x="8197850" y="4537075"/>
          <p14:tracePt t="9054" x="8259763" y="4537075"/>
          <p14:tracePt t="9074" x="8375650" y="4518025"/>
          <p14:tracePt t="9094" x="8483600" y="4518025"/>
          <p14:tracePt t="9114" x="8582025" y="4518025"/>
          <p14:tracePt t="9134" x="8609013" y="4518025"/>
          <p14:tracePt t="9155" x="8616950" y="4518025"/>
          <p14:tracePt t="9194" x="8634413" y="4518025"/>
          <p14:tracePt t="9215" x="8688388" y="4500563"/>
          <p14:tracePt t="9234" x="8804275" y="4491038"/>
          <p14:tracePt t="9255" x="8885238" y="4473575"/>
          <p14:tracePt t="9275" x="8983663" y="4446588"/>
          <p14:tracePt t="9295" x="9010650" y="4438650"/>
          <p14:tracePt t="9315" x="9037638" y="4419600"/>
          <p14:tracePt t="9335" x="9045575" y="4411663"/>
          <p14:tracePt t="9355" x="9045575" y="4394200"/>
          <p14:tracePt t="9375" x="9055100" y="4375150"/>
          <p14:tracePt t="10625" x="9045575" y="4357688"/>
          <p14:tracePt t="10633" x="9018588" y="4357688"/>
          <p14:tracePt t="10641" x="8983663" y="4357688"/>
          <p14:tracePt t="10656" x="8947150" y="4357688"/>
          <p14:tracePt t="10676" x="8858250" y="4357688"/>
          <p14:tracePt t="10696" x="8804275" y="4357688"/>
          <p14:tracePt t="10716" x="8732838" y="4357688"/>
          <p14:tracePt t="10736" x="8680450" y="4357688"/>
          <p14:tracePt t="10756" x="8537575" y="4348163"/>
          <p14:tracePt t="10776" x="8439150" y="4340225"/>
          <p14:tracePt t="10796" x="8296275" y="4322763"/>
          <p14:tracePt t="10816" x="8242300" y="4303713"/>
          <p14:tracePt t="10836" x="8180388" y="4303713"/>
          <p14:tracePt t="10856" x="8108950" y="4303713"/>
          <p14:tracePt t="10876" x="7947025" y="4303713"/>
          <p14:tracePt t="10896" x="7813675" y="4303713"/>
          <p14:tracePt t="10916" x="7643813" y="4303713"/>
          <p14:tracePt t="10936" x="7545388" y="4303713"/>
          <p14:tracePt t="10956" x="7429500" y="4303713"/>
          <p14:tracePt t="10976" x="7367588" y="4303713"/>
          <p14:tracePt t="10996" x="7277100" y="4303713"/>
          <p14:tracePt t="11016" x="7224713" y="4303713"/>
          <p14:tracePt t="11036" x="7161213" y="4303713"/>
          <p14:tracePt t="11056" x="7143750" y="4313238"/>
          <p14:tracePt t="11076" x="7126288" y="4322763"/>
          <p14:tracePt t="11096" x="7108825" y="4340225"/>
          <p14:tracePt t="11116" x="7054850" y="4340225"/>
          <p14:tracePt t="11136" x="7010400" y="4340225"/>
          <p14:tracePt t="11156" x="6956425" y="4340225"/>
          <p14:tracePt t="11176" x="6929438" y="4340225"/>
          <p14:tracePt t="11196" x="6902450" y="4340225"/>
          <p14:tracePt t="13034" x="6894513" y="4340225"/>
          <p14:tracePt t="13042" x="6848475" y="4357688"/>
          <p14:tracePt t="13050" x="6804025" y="4375150"/>
          <p14:tracePt t="13058" x="6759575" y="4394200"/>
          <p14:tracePt t="13077" x="6653213" y="4419600"/>
          <p14:tracePt t="13097" x="6429375" y="4438650"/>
          <p14:tracePt t="13117" x="6313488" y="4438650"/>
          <p14:tracePt t="13138" x="6180138" y="4438650"/>
          <p14:tracePt t="13158" x="6116638" y="4438650"/>
          <p14:tracePt t="13178" x="5983288" y="4429125"/>
          <p14:tracePt t="13198" x="5884863" y="4411663"/>
          <p14:tracePt t="13218" x="5724525" y="4402138"/>
          <p14:tracePt t="13238" x="5599113" y="4402138"/>
          <p14:tracePt t="13258" x="5446713" y="4402138"/>
          <p14:tracePt t="13278" x="5322888" y="4394200"/>
          <p14:tracePt t="13298" x="5197475" y="4367213"/>
          <p14:tracePt t="13318" x="5143500" y="4357688"/>
          <p14:tracePt t="13338" x="5099050" y="4340225"/>
          <p14:tracePt t="13358" x="5072063" y="4340225"/>
          <p14:tracePt t="13398" x="5054600" y="4330700"/>
          <p14:tracePt t="13426" x="5054600" y="4322763"/>
          <p14:tracePt t="13450" x="5045075" y="4313238"/>
          <p14:tracePt t="16434" x="5018088" y="4313238"/>
          <p14:tracePt t="16442" x="4983163" y="4322763"/>
          <p14:tracePt t="16450" x="4929188" y="4340225"/>
          <p14:tracePt t="16460" x="4902200" y="4340225"/>
          <p14:tracePt t="16480" x="4830763" y="4357688"/>
          <p14:tracePt t="16500" x="4724400" y="4357688"/>
          <p14:tracePt t="16520" x="4687888" y="4357688"/>
          <p14:tracePt t="16540" x="4652963" y="4357688"/>
          <p14:tracePt t="16560" x="4643438" y="4357688"/>
          <p14:tracePt t="16580" x="4608513" y="4357688"/>
          <p14:tracePt t="16600" x="4562475" y="4357688"/>
          <p14:tracePt t="16620" x="4456113" y="4357688"/>
          <p14:tracePt t="16640" x="4357688" y="4357688"/>
          <p14:tracePt t="16660" x="4286250" y="4357688"/>
          <p14:tracePt t="16680" x="4268788" y="4357688"/>
          <p14:tracePt t="16700" x="4251325" y="4357688"/>
          <p14:tracePt t="16720" x="4232275" y="4357688"/>
          <p14:tracePt t="16740" x="4179888" y="4357688"/>
          <p14:tracePt t="16760" x="4116388" y="4357688"/>
          <p14:tracePt t="16780" x="4037013" y="4357688"/>
          <p14:tracePt t="16800" x="3983038" y="4357688"/>
          <p14:tracePt t="16820" x="3946525" y="4357688"/>
          <p14:tracePt t="16861" x="3938588" y="4357688"/>
          <p14:tracePt t="16881" x="3919538" y="4357688"/>
          <p14:tracePt t="16901" x="3894138" y="4340225"/>
          <p14:tracePt t="16941" x="3857625" y="4330700"/>
          <p14:tracePt t="16961" x="3840163" y="4322763"/>
          <p14:tracePt t="16981" x="3813175" y="4313238"/>
          <p14:tracePt t="17021" x="3795713" y="4313238"/>
          <p14:tracePt t="17061" x="3786188" y="4313238"/>
          <p14:tracePt t="17081" x="3776663" y="4313238"/>
          <p14:tracePt t="17106" x="3768725" y="4313238"/>
          <p14:tracePt t="19499" x="3759200" y="4322763"/>
          <p14:tracePt t="19506" x="3759200" y="4330700"/>
          <p14:tracePt t="19522" x="3759200" y="4340225"/>
          <p14:tracePt t="19578" x="3759200" y="4348163"/>
          <p14:tracePt t="19586" x="3768725" y="4357688"/>
          <p14:tracePt t="19650" x="3786188" y="4367213"/>
          <p14:tracePt t="20250" x="3786188" y="4375150"/>
          <p14:tracePt t="20586" x="3795713" y="4375150"/>
          <p14:tracePt t="20611" x="3813175" y="4384675"/>
          <p14:tracePt t="20626" x="3822700" y="4384675"/>
          <p14:tracePt t="20635" x="3840163" y="4384675"/>
          <p14:tracePt t="20643" x="3848100" y="4384675"/>
          <p14:tracePt t="20663" x="3894138" y="4384675"/>
          <p14:tracePt t="20683" x="3965575" y="4384675"/>
          <p14:tracePt t="20704" x="4017963" y="4384675"/>
          <p14:tracePt t="20723" x="4098925" y="4384675"/>
          <p14:tracePt t="20743" x="4170363" y="4384675"/>
          <p14:tracePt t="20764" x="4295775" y="4384675"/>
          <p14:tracePt t="20784" x="4402138" y="4384675"/>
          <p14:tracePt t="20804" x="4581525" y="4394200"/>
          <p14:tracePt t="20824" x="4687888" y="4411663"/>
          <p14:tracePt t="20844" x="4751388" y="4419600"/>
          <p14:tracePt t="20864" x="4759325" y="4419600"/>
          <p14:tracePt t="20884" x="4786313" y="4419600"/>
          <p14:tracePt t="20904" x="4795838" y="4419600"/>
          <p14:tracePt t="20924" x="4848225" y="4419600"/>
          <p14:tracePt t="20944" x="4894263" y="4419600"/>
          <p14:tracePt t="20964" x="4983163" y="4419600"/>
          <p14:tracePt t="20984" x="5018088" y="4419600"/>
          <p14:tracePt t="21004" x="5045075" y="4419600"/>
          <p14:tracePt t="21024" x="5054600" y="4419600"/>
          <p14:tracePt t="21044" x="5072063" y="4419600"/>
          <p14:tracePt t="21064" x="5081588" y="4411663"/>
          <p14:tracePt t="21084" x="5108575" y="4402138"/>
          <p14:tracePt t="21104" x="5116513" y="4402138"/>
          <p14:tracePt t="21124" x="5133975" y="4394200"/>
          <p14:tracePt t="21144" x="5160963" y="4384675"/>
          <p14:tracePt t="21164" x="5214938" y="4384675"/>
          <p14:tracePt t="21184" x="5259388" y="4384675"/>
          <p14:tracePt t="21204" x="5375275" y="4384675"/>
          <p14:tracePt t="21224" x="5465763" y="4375150"/>
          <p14:tracePt t="21244" x="5599113" y="4348163"/>
          <p14:tracePt t="21264" x="5732463" y="4330700"/>
          <p14:tracePt t="21284" x="5973763" y="4313238"/>
          <p14:tracePt t="21304" x="6161088" y="4313238"/>
          <p14:tracePt t="21324" x="6411913" y="4313238"/>
          <p14:tracePt t="21344" x="6545263" y="4313238"/>
          <p14:tracePt t="21364" x="6661150" y="4313238"/>
          <p14:tracePt t="21384" x="6688138" y="4313238"/>
          <p14:tracePt t="21404" x="6742113" y="4313238"/>
          <p14:tracePt t="21424" x="6777038" y="4313238"/>
          <p14:tracePt t="21444" x="6804025" y="4313238"/>
          <p14:tracePt t="21464" x="6813550" y="4313238"/>
          <p14:tracePt t="21899" x="6823075" y="4313238"/>
          <p14:tracePt t="21907" x="6848475" y="4313238"/>
          <p14:tracePt t="21915" x="6894513" y="4313238"/>
          <p14:tracePt t="21924" x="6938963" y="4322763"/>
          <p14:tracePt t="21944" x="7037388" y="4322763"/>
          <p14:tracePt t="21964" x="7251700" y="4322763"/>
          <p14:tracePt t="21984" x="7446963" y="4322763"/>
          <p14:tracePt t="22004" x="7777163" y="4322763"/>
          <p14:tracePt t="22024" x="8001000" y="4322763"/>
          <p14:tracePt t="22044" x="8232775" y="4295775"/>
          <p14:tracePt t="22065" x="8323263" y="4286250"/>
          <p14:tracePt t="22085" x="8420100" y="4286250"/>
          <p14:tracePt t="22105" x="8518525" y="4286250"/>
          <p14:tracePt t="22125" x="8634413" y="4286250"/>
          <p14:tracePt t="22145" x="8680450" y="4286250"/>
          <p14:tracePt t="22165" x="8697913" y="4286250"/>
          <p14:tracePt t="22205" x="8705850" y="4286250"/>
          <p14:tracePt t="22225" x="8724900" y="4286250"/>
          <p14:tracePt t="22755" x="8705850" y="4322763"/>
          <p14:tracePt t="22763" x="8661400" y="4367213"/>
          <p14:tracePt t="22771" x="8616950" y="4402138"/>
          <p14:tracePt t="22785" x="8572500" y="4429125"/>
          <p14:tracePt t="22805" x="8412163" y="4518025"/>
          <p14:tracePt t="22825" x="8259763" y="4581525"/>
          <p14:tracePt t="22845" x="7991475" y="4697413"/>
          <p14:tracePt t="22865" x="7823200" y="4751388"/>
          <p14:tracePt t="22885" x="7562850" y="4795838"/>
          <p14:tracePt t="22905" x="7419975" y="4830763"/>
          <p14:tracePt t="22925" x="7215188" y="4867275"/>
          <p14:tracePt t="22945" x="7081838" y="4894263"/>
          <p14:tracePt t="22947" x="7018338" y="4911725"/>
          <p14:tracePt t="22965" x="6884988" y="4929188"/>
          <p14:tracePt t="22985" x="6715125" y="4965700"/>
          <p14:tracePt t="23005" x="6465888" y="5018088"/>
          <p14:tracePt t="23025" x="6232525" y="5027613"/>
          <p14:tracePt t="23045" x="5867400" y="5027613"/>
          <p14:tracePt t="23065" x="5643563" y="5045075"/>
          <p14:tracePt t="23085" x="5357813" y="5054600"/>
          <p14:tracePt t="23105" x="5133975" y="5054600"/>
          <p14:tracePt t="23125" x="4768850" y="5054600"/>
          <p14:tracePt t="23145" x="4545013" y="5054600"/>
          <p14:tracePt t="23165" x="4187825" y="5010150"/>
          <p14:tracePt t="23185" x="4000500" y="4983163"/>
          <p14:tracePt t="23205" x="3830638" y="4929188"/>
          <p14:tracePt t="23225" x="3741738" y="4902200"/>
          <p14:tracePt t="23245" x="3687763" y="4875213"/>
          <p14:tracePt t="23266" x="3670300" y="4857750"/>
          <p14:tracePt t="23285" x="3652838" y="4848225"/>
          <p14:tracePt t="23305" x="3652838" y="4840288"/>
          <p14:tracePt t="23326" x="3633788" y="4822825"/>
          <p14:tracePt t="23346" x="3616325" y="4813300"/>
          <p14:tracePt t="23366" x="3616325" y="4803775"/>
          <p14:tracePt t="23386" x="3616325" y="4795838"/>
          <p14:tracePt t="23406" x="3616325" y="4786313"/>
          <p14:tracePt t="23426" x="3616325" y="4776788"/>
          <p14:tracePt t="23446" x="3633788" y="4768850"/>
          <p14:tracePt t="23466" x="3687763" y="4768850"/>
          <p14:tracePt t="23486" x="3822700" y="4768850"/>
          <p14:tracePt t="23506" x="3929063" y="4786313"/>
          <p14:tracePt t="23526" x="4027488" y="4813300"/>
          <p14:tracePt t="23546" x="4071938" y="4822825"/>
          <p14:tracePt t="23566" x="4108450" y="4857750"/>
          <p14:tracePt t="23586" x="4125913" y="4875213"/>
          <p14:tracePt t="23606" x="4143375" y="4902200"/>
          <p14:tracePt t="23626" x="4160838" y="4911725"/>
          <p14:tracePt t="23646" x="4179888" y="4919663"/>
          <p14:tracePt t="23666" x="4187825" y="4929188"/>
          <p14:tracePt t="23686" x="4197350" y="4946650"/>
          <p14:tracePt t="23706" x="4205288" y="4965700"/>
          <p14:tracePt t="23726" x="4232275" y="4991100"/>
          <p14:tracePt t="23746" x="4241800" y="5010150"/>
          <p14:tracePt t="23766" x="4251325" y="5010150"/>
          <p14:tracePt t="23875" x="4241800" y="5010150"/>
          <p14:tracePt t="23891" x="4241800" y="5000625"/>
          <p14:tracePt t="23907" x="4232275" y="4991100"/>
          <p14:tracePt t="23931" x="4232275" y="4983163"/>
          <p14:tracePt t="23939" x="4232275" y="4973638"/>
          <p14:tracePt t="23947" x="4232275" y="4965700"/>
          <p14:tracePt t="23966" x="4232275" y="4946650"/>
          <p14:tracePt t="23986" x="4232275" y="4929188"/>
          <p14:tracePt t="24006" x="4232275" y="4902200"/>
          <p14:tracePt t="24026" x="4241800" y="4884738"/>
          <p14:tracePt t="24046" x="4241800" y="4875213"/>
          <p14:tracePt t="24067" x="4251325" y="48672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1"/>
          <p:cNvGrpSpPr>
            <a:grpSpLocks/>
          </p:cNvGrpSpPr>
          <p:nvPr/>
        </p:nvGrpSpPr>
        <p:grpSpPr bwMode="auto">
          <a:xfrm>
            <a:off x="2279651" y="1484314"/>
            <a:ext cx="7561263" cy="4649787"/>
            <a:chOff x="755650" y="935691"/>
            <a:chExt cx="7200900" cy="4649134"/>
          </a:xfrm>
        </p:grpSpPr>
        <p:pic>
          <p:nvPicPr>
            <p:cNvPr id="5837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935691"/>
              <a:ext cx="7200900" cy="283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3806825"/>
              <a:ext cx="720090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1" name="Title 1"/>
          <p:cNvSpPr txBox="1">
            <a:spLocks/>
          </p:cNvSpPr>
          <p:nvPr/>
        </p:nvSpPr>
        <p:spPr bwMode="auto">
          <a:xfrm>
            <a:off x="1038225" y="333375"/>
            <a:ext cx="9505951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نمونه فرم تکمیل شده پرونده الکترونیک سلامت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a-IR" altLang="en-US" sz="4000" b="1" dirty="0">
                <a:latin typeface="Calibri Light" panose="020F0302020204030204" pitchFamily="34" charset="0"/>
                <a:cs typeface="B Yagut" panose="00000400000000000000" pitchFamily="2" charset="-78"/>
              </a:rPr>
              <a:t>سامانه سینا</a:t>
            </a:r>
            <a:endParaRPr lang="en-US" altLang="en-US" sz="4000" b="1" dirty="0">
              <a:latin typeface="Calibri Light" panose="020F0302020204030204" pitchFamily="34" charset="0"/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35"/>
    </mc:Choice>
    <mc:Fallback xmlns="">
      <p:transition spd="slow" advTm="4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" x="6205538" y="3884613"/>
          <p14:tracePt t="350" x="6215063" y="3848100"/>
          <p14:tracePt t="363" x="6251575" y="3813175"/>
          <p14:tracePt t="383" x="6402388" y="3598863"/>
          <p14:tracePt t="403" x="6626225" y="3340100"/>
          <p14:tracePt t="423" x="7089775" y="2776538"/>
          <p14:tracePt t="443" x="7402513" y="2401888"/>
          <p14:tracePt t="463" x="7715250" y="1973263"/>
          <p14:tracePt t="483" x="7875588" y="1751013"/>
          <p14:tracePt t="503" x="8108950" y="1465263"/>
          <p14:tracePt t="523" x="8269288" y="1295400"/>
          <p14:tracePt t="543" x="8491538" y="1125538"/>
          <p14:tracePt t="563" x="8616950" y="1036638"/>
          <p14:tracePt t="583" x="8848725" y="911225"/>
          <p14:tracePt t="603" x="8983663" y="857250"/>
          <p14:tracePt t="623" x="9188450" y="803275"/>
          <p14:tracePt t="643" x="9348788" y="768350"/>
          <p14:tracePt t="663" x="9590088" y="723900"/>
          <p14:tracePt t="683" x="9732963" y="696913"/>
          <p14:tracePt t="703" x="9831388" y="669925"/>
          <p14:tracePt t="723" x="9840913" y="669925"/>
          <p14:tracePt t="743" x="9848850" y="669925"/>
          <p14:tracePt t="763" x="9858375" y="660400"/>
          <p14:tracePt t="862" x="9858375" y="669925"/>
          <p14:tracePt t="870" x="9858375" y="679450"/>
          <p14:tracePt t="883" x="9858375" y="704850"/>
          <p14:tracePt t="904" x="9858375" y="795338"/>
          <p14:tracePt t="924" x="9813925" y="884238"/>
          <p14:tracePt t="944" x="9752013" y="982663"/>
          <p14:tracePt t="964" x="9725025" y="1009650"/>
          <p14:tracePt t="984" x="9715500" y="1017588"/>
          <p14:tracePt t="1004" x="9698038" y="1027113"/>
          <p14:tracePt t="1024" x="9617075" y="1044575"/>
          <p14:tracePt t="1044" x="9491663" y="1062038"/>
          <p14:tracePt t="1064" x="9215438" y="1116013"/>
          <p14:tracePt t="1084" x="9063038" y="1160463"/>
          <p14:tracePt t="1104" x="8920163" y="1179513"/>
          <p14:tracePt t="1124" x="8867775" y="1196975"/>
          <p14:tracePt t="1144" x="8848725" y="1204913"/>
          <p14:tracePt t="1164" x="8840788" y="1204913"/>
          <p14:tracePt t="1184" x="8831263" y="1204913"/>
          <p14:tracePt t="1814" x="8804275" y="1214438"/>
          <p14:tracePt t="1822" x="8777288" y="1214438"/>
          <p14:tracePt t="1830" x="8732838" y="1214438"/>
          <p14:tracePt t="1844" x="8670925" y="1214438"/>
          <p14:tracePt t="1864" x="8501063" y="1187450"/>
          <p14:tracePt t="1884" x="8358188" y="1179513"/>
          <p14:tracePt t="1904" x="8161338" y="1169988"/>
          <p14:tracePt t="1924" x="8089900" y="1169988"/>
          <p14:tracePt t="1944" x="8037513" y="1169988"/>
          <p14:tracePt t="1964" x="8018463" y="1169988"/>
          <p14:tracePt t="6495" x="8010525" y="1169988"/>
          <p14:tracePt t="6503" x="8010525" y="1179513"/>
          <p14:tracePt t="6511" x="8018463" y="1231900"/>
          <p14:tracePt t="6528" x="8081963" y="1322388"/>
          <p14:tracePt t="6548" x="8153400" y="1473200"/>
          <p14:tracePt t="6568" x="8269288" y="1803400"/>
          <p14:tracePt t="6588" x="8323263" y="2044700"/>
          <p14:tracePt t="6608" x="8358188" y="2357438"/>
          <p14:tracePt t="6628" x="8358188" y="2536825"/>
          <p14:tracePt t="6648" x="8367713" y="2786063"/>
          <p14:tracePt t="6668" x="8402638" y="2965450"/>
          <p14:tracePt t="6688" x="8474075" y="3295650"/>
          <p14:tracePt t="6708" x="8518525" y="3490913"/>
          <p14:tracePt t="6728" x="8572500" y="3741738"/>
          <p14:tracePt t="6748" x="8599488" y="3902075"/>
          <p14:tracePt t="6768" x="8634413" y="4071938"/>
          <p14:tracePt t="6788" x="8653463" y="4179888"/>
          <p14:tracePt t="6808" x="8705850" y="4322763"/>
          <p14:tracePt t="6828" x="8697913" y="4384675"/>
          <p14:tracePt t="6848" x="8724900" y="4500563"/>
          <p14:tracePt t="6868" x="8751888" y="4572000"/>
          <p14:tracePt t="6888" x="8813800" y="4660900"/>
          <p14:tracePt t="6908" x="8858250" y="4732338"/>
          <p14:tracePt t="6928" x="8912225" y="4803775"/>
          <p14:tracePt t="6948" x="8939213" y="4830763"/>
          <p14:tracePt t="6968" x="8956675" y="4840288"/>
          <p14:tracePt t="6988" x="8974138" y="4840288"/>
          <p14:tracePt t="7008" x="9045575" y="4840288"/>
          <p14:tracePt t="7028" x="9126538" y="4813300"/>
          <p14:tracePt t="7048" x="9277350" y="4724400"/>
          <p14:tracePt t="7068" x="9358313" y="4679950"/>
          <p14:tracePt t="7088" x="9412288" y="4625975"/>
          <p14:tracePt t="7128" x="9412288" y="4608513"/>
          <p14:tracePt t="7148" x="9412288" y="4598988"/>
          <p14:tracePt t="7188" x="9412288" y="4589463"/>
          <p14:tracePt t="7208" x="9412288" y="4581525"/>
          <p14:tracePt t="7228" x="9412288" y="4562475"/>
          <p14:tracePt t="7249" x="9412288" y="4518025"/>
          <p14:tracePt t="7268" x="9412288" y="4500563"/>
          <p14:tracePt t="7289" x="9402763" y="4465638"/>
          <p14:tracePt t="7309" x="9394825" y="4438650"/>
          <p14:tracePt t="7329" x="9394825" y="4402138"/>
          <p14:tracePt t="7349" x="9385300" y="4384675"/>
          <p14:tracePt t="7369" x="9367838" y="4357688"/>
          <p14:tracePt t="7389" x="9367838" y="4330700"/>
          <p14:tracePt t="7409" x="9367838" y="4303713"/>
          <p14:tracePt t="7429" x="9367838" y="4295775"/>
          <p14:tracePt t="7449" x="9358313" y="4268788"/>
          <p14:tracePt t="7469" x="9348788" y="4259263"/>
          <p14:tracePt t="7489" x="9348788" y="4232275"/>
          <p14:tracePt t="7509" x="9348788" y="4214813"/>
          <p14:tracePt t="7529" x="9348788" y="4205288"/>
          <p14:tracePt t="7559" x="9340850" y="4197350"/>
          <p14:tracePt t="7575" x="9340850" y="4187825"/>
          <p14:tracePt t="7589" x="9331325" y="4179888"/>
          <p14:tracePt t="8071" x="9331325" y="4170363"/>
          <p14:tracePt t="8103" x="9323388" y="4170363"/>
          <p14:tracePt t="8135" x="9313863" y="4170363"/>
          <p14:tracePt t="8151" x="9304338" y="4170363"/>
          <p14:tracePt t="8159" x="9296400" y="4170363"/>
          <p14:tracePt t="8169" x="9286875" y="4170363"/>
          <p14:tracePt t="8189" x="9269413" y="4170363"/>
          <p14:tracePt t="8209" x="9251950" y="4170363"/>
          <p14:tracePt t="8229" x="9232900" y="4170363"/>
          <p14:tracePt t="8249" x="9197975" y="4170363"/>
          <p14:tracePt t="8269" x="9161463" y="4170363"/>
          <p14:tracePt t="8289" x="9144000" y="4179888"/>
          <p14:tracePt t="8309" x="9134475" y="4179888"/>
          <p14:tracePt t="8329" x="9117013" y="4187825"/>
          <p14:tracePt t="8349" x="9099550" y="4187825"/>
          <p14:tracePt t="8369" x="9063038" y="4187825"/>
          <p14:tracePt t="8389" x="9045575" y="4187825"/>
          <p14:tracePt t="8409" x="9010650" y="4187825"/>
          <p14:tracePt t="8429" x="8974138" y="4187825"/>
          <p14:tracePt t="8449" x="8966200" y="4187825"/>
          <p14:tracePt t="8469" x="8947150" y="4187825"/>
          <p14:tracePt t="8511" x="8939213" y="4187825"/>
          <p14:tracePt t="8529" x="8929688" y="4197350"/>
          <p14:tracePt t="8549" x="8920163" y="4205288"/>
          <p14:tracePt t="8570" x="8912225" y="4205288"/>
          <p14:tracePt t="10591" x="8902700" y="4205288"/>
          <p14:tracePt t="10599" x="8894763" y="4205288"/>
          <p14:tracePt t="10611" x="8885238" y="4205288"/>
          <p14:tracePt t="10631" x="8751888" y="4224338"/>
          <p14:tracePt t="10651" x="8680450" y="4224338"/>
          <p14:tracePt t="10671" x="8518525" y="4224338"/>
          <p14:tracePt t="10691" x="8412163" y="4224338"/>
          <p14:tracePt t="10711" x="8331200" y="4224338"/>
          <p14:tracePt t="10731" x="8286750" y="4224338"/>
          <p14:tracePt t="10751" x="8205788" y="4224338"/>
          <p14:tracePt t="10771" x="8161338" y="4224338"/>
          <p14:tracePt t="10791" x="8081963" y="4224338"/>
          <p14:tracePt t="10811" x="8001000" y="4224338"/>
          <p14:tracePt t="10831" x="7885113" y="4205288"/>
          <p14:tracePt t="10851" x="7813675" y="4187825"/>
          <p14:tracePt t="10871" x="7742238" y="4179888"/>
          <p14:tracePt t="10891" x="7724775" y="4179888"/>
          <p14:tracePt t="10911" x="7705725" y="4179888"/>
          <p14:tracePt t="10931" x="7697788" y="4179888"/>
          <p14:tracePt t="10951" x="7661275" y="4170363"/>
          <p14:tracePt t="10971" x="7634288" y="4170363"/>
          <p14:tracePt t="10991" x="7589838" y="4170363"/>
          <p14:tracePt t="11011" x="7572375" y="4170363"/>
          <p14:tracePt t="11575" x="7562850" y="4170363"/>
          <p14:tracePt t="11591" x="7554913" y="4170363"/>
          <p14:tracePt t="11599" x="7545388" y="4170363"/>
          <p14:tracePt t="11612" x="7537450" y="4170363"/>
          <p14:tracePt t="11632" x="7510463" y="4170363"/>
          <p14:tracePt t="11652" x="7500938" y="4170363"/>
          <p14:tracePt t="11727" x="7491413" y="4170363"/>
          <p14:tracePt t="11759" x="7483475" y="4170363"/>
          <p14:tracePt t="11783" x="7473950" y="4170363"/>
          <p14:tracePt t="11791" x="7466013" y="4170363"/>
          <p14:tracePt t="11799" x="7456488" y="4170363"/>
          <p14:tracePt t="11815" x="7446963" y="4170363"/>
          <p14:tracePt t="11832" x="7429500" y="4179888"/>
          <p14:tracePt t="11852" x="7412038" y="4179888"/>
          <p14:tracePt t="11872" x="7394575" y="4179888"/>
          <p14:tracePt t="11892" x="7375525" y="4179888"/>
          <p14:tracePt t="11912" x="7340600" y="4179888"/>
          <p14:tracePt t="11932" x="7331075" y="4179888"/>
          <p14:tracePt t="11952" x="7323138" y="4179888"/>
          <p14:tracePt t="13128" x="7304088" y="4179888"/>
          <p14:tracePt t="13135" x="7296150" y="4187825"/>
          <p14:tracePt t="13143" x="7286625" y="4197350"/>
          <p14:tracePt t="13153" x="7277100" y="4197350"/>
          <p14:tracePt t="13173" x="7232650" y="4214813"/>
          <p14:tracePt t="13193" x="7108825" y="4232275"/>
          <p14:tracePt t="13213" x="7010400" y="4241800"/>
          <p14:tracePt t="13233" x="6911975" y="4241800"/>
          <p14:tracePt t="13253" x="6858000" y="4241800"/>
          <p14:tracePt t="13273" x="6777038" y="4241800"/>
          <p14:tracePt t="13293" x="6705600" y="4241800"/>
          <p14:tracePt t="13313" x="6599238" y="4241800"/>
          <p14:tracePt t="13333" x="6527800" y="4241800"/>
          <p14:tracePt t="13353" x="6375400" y="4241800"/>
          <p14:tracePt t="13373" x="6286500" y="4241800"/>
          <p14:tracePt t="13393" x="6134100" y="4241800"/>
          <p14:tracePt t="13413" x="6062663" y="4241800"/>
          <p14:tracePt t="13433" x="5983288" y="4241800"/>
          <p14:tracePt t="13453" x="5946775" y="4241800"/>
          <p14:tracePt t="13473" x="5929313" y="4241800"/>
          <p14:tracePt t="13493" x="5919788" y="4241800"/>
          <p14:tracePt t="13513" x="5902325" y="4241800"/>
          <p14:tracePt t="13533" x="5884863" y="4241800"/>
          <p14:tracePt t="13553" x="5830888" y="4241800"/>
          <p14:tracePt t="13573" x="5786438" y="4241800"/>
          <p14:tracePt t="13593" x="5697538" y="4241800"/>
          <p14:tracePt t="13613" x="5661025" y="4241800"/>
          <p14:tracePt t="13633" x="5643563" y="4241800"/>
          <p14:tracePt t="13674" x="5634038" y="4241800"/>
          <p14:tracePt t="14072" x="5643563" y="4232275"/>
          <p14:tracePt t="14096" x="5653088" y="4232275"/>
          <p14:tracePt t="14104" x="5661025" y="4232275"/>
          <p14:tracePt t="14114" x="5670550" y="4224338"/>
          <p14:tracePt t="14134" x="5670550" y="4214813"/>
          <p14:tracePt t="14176" x="5680075" y="4214813"/>
          <p14:tracePt t="14296" x="5688013" y="4214813"/>
          <p14:tracePt t="14304" x="5697538" y="4214813"/>
          <p14:tracePt t="14314" x="5715000" y="4214813"/>
          <p14:tracePt t="14334" x="5768975" y="4232275"/>
          <p14:tracePt t="14354" x="5840413" y="4259263"/>
          <p14:tracePt t="14374" x="5894388" y="4276725"/>
          <p14:tracePt t="14394" x="5946775" y="4303713"/>
          <p14:tracePt t="14414" x="5956300" y="4303713"/>
          <p14:tracePt t="14434" x="5965825" y="4303713"/>
          <p14:tracePt t="15752" x="5938838" y="4303713"/>
          <p14:tracePt t="15760" x="5884863" y="4313238"/>
          <p14:tracePt t="15768" x="5857875" y="4313238"/>
          <p14:tracePt t="15776" x="5813425" y="4322763"/>
          <p14:tracePt t="15795" x="5724525" y="4330700"/>
          <p14:tracePt t="15815" x="5545138" y="4348163"/>
          <p14:tracePt t="15835" x="5411788" y="4348163"/>
          <p14:tracePt t="15855" x="5268913" y="4348163"/>
          <p14:tracePt t="15875" x="5160963" y="4348163"/>
          <p14:tracePt t="15895" x="5037138" y="4348163"/>
          <p14:tracePt t="15915" x="4965700" y="4348163"/>
          <p14:tracePt t="15935" x="4848225" y="4330700"/>
          <p14:tracePt t="15955" x="4795838" y="4322763"/>
          <p14:tracePt t="15975" x="4687888" y="4276725"/>
          <p14:tracePt t="15995" x="4608513" y="4251325"/>
          <p14:tracePt t="16015" x="4537075" y="4224338"/>
          <p14:tracePt t="16035" x="4491038" y="4205288"/>
          <p14:tracePt t="16055" x="4446588" y="4205288"/>
          <p14:tracePt t="16075" x="4429125" y="4205288"/>
          <p14:tracePt t="16095" x="4384675" y="4197350"/>
          <p14:tracePt t="16115" x="4340225" y="4187825"/>
          <p14:tracePt t="16135" x="4295775" y="4179888"/>
          <p14:tracePt t="16155" x="4251325" y="4179888"/>
          <p14:tracePt t="16175" x="4170363" y="4179888"/>
          <p14:tracePt t="16195" x="4125913" y="4179888"/>
          <p14:tracePt t="16215" x="4108450" y="4179888"/>
          <p14:tracePt t="16235" x="4098925" y="4179888"/>
          <p14:tracePt t="16888" x="4098925" y="4187825"/>
          <p14:tracePt t="16904" x="4098925" y="4197350"/>
          <p14:tracePt t="16912" x="4098925" y="4205288"/>
          <p14:tracePt t="16928" x="4098925" y="4214813"/>
          <p14:tracePt t="16944" x="4098925" y="4224338"/>
          <p14:tracePt t="16960" x="4098925" y="4232275"/>
          <p14:tracePt t="17008" x="4098925" y="4241800"/>
          <p14:tracePt t="17072" x="4098925" y="4251325"/>
          <p14:tracePt t="19168" x="4098925" y="4259263"/>
          <p14:tracePt t="19176" x="4098925" y="4268788"/>
          <p14:tracePt t="20096" x="4108450" y="4268788"/>
          <p14:tracePt t="20104" x="4125913" y="4268788"/>
          <p14:tracePt t="20118" x="4152900" y="4268788"/>
          <p14:tracePt t="20139" x="4224338" y="4251325"/>
          <p14:tracePt t="20159" x="4251325" y="4241800"/>
          <p14:tracePt t="20179" x="4286250" y="4241800"/>
          <p14:tracePt t="20199" x="4295775" y="4241800"/>
          <p14:tracePt t="20248" x="4303713" y="4241800"/>
          <p14:tracePt t="20259" x="4313238" y="4241800"/>
          <p14:tracePt t="20279" x="4357688" y="4241800"/>
          <p14:tracePt t="20299" x="4402138" y="4241800"/>
          <p14:tracePt t="20319" x="4419600" y="4241800"/>
          <p14:tracePt t="20339" x="4446588" y="4241800"/>
          <p14:tracePt t="20379" x="4456113" y="4241800"/>
          <p14:tracePt t="20665" x="4446588" y="4241800"/>
          <p14:tracePt t="20672" x="4438650" y="4241800"/>
          <p14:tracePt t="20681" x="4429125" y="4232275"/>
          <p14:tracePt t="20699" x="4394200" y="4232275"/>
          <p14:tracePt t="20719" x="4375150" y="4224338"/>
          <p14:tracePt t="20739" x="4340225" y="4214813"/>
          <p14:tracePt t="20759" x="4322763" y="4205288"/>
          <p14:tracePt t="20779" x="4303713" y="4205288"/>
          <p14:tracePt t="20799" x="4276725" y="4205288"/>
          <p14:tracePt t="20819" x="4259263" y="4205288"/>
          <p14:tracePt t="20839" x="4232275" y="4205288"/>
          <p14:tracePt t="20859" x="4179888" y="4205288"/>
          <p14:tracePt t="20879" x="4143375" y="4205288"/>
          <p14:tracePt t="20899" x="4071938" y="4205288"/>
          <p14:tracePt t="20919" x="4037013" y="4205288"/>
          <p14:tracePt t="20939" x="3965575" y="4205288"/>
          <p14:tracePt t="20959" x="3929063" y="4205288"/>
          <p14:tracePt t="20979" x="3875088" y="4205288"/>
          <p14:tracePt t="20999" x="3857625" y="4205288"/>
          <p14:tracePt t="21019" x="3830638" y="4205288"/>
          <p14:tracePt t="21039" x="3822700" y="4205288"/>
          <p14:tracePt t="21059" x="3795713" y="4205288"/>
          <p14:tracePt t="21336" x="3822700" y="4205288"/>
          <p14:tracePt t="21344" x="3840163" y="4205288"/>
          <p14:tracePt t="21352" x="3857625" y="4205288"/>
          <p14:tracePt t="21360" x="3875088" y="4205288"/>
          <p14:tracePt t="21380" x="3919538" y="4205288"/>
          <p14:tracePt t="21400" x="3956050" y="4205288"/>
          <p14:tracePt t="21420" x="3983038" y="4205288"/>
          <p14:tracePt t="21440" x="4017963" y="4205288"/>
          <p14:tracePt t="21460" x="4089400" y="4205288"/>
          <p14:tracePt t="21480" x="4125913" y="4205288"/>
          <p14:tracePt t="21500" x="4179888" y="4205288"/>
          <p14:tracePt t="21520" x="4187825" y="4205288"/>
          <p14:tracePt t="21540" x="4197350" y="4205288"/>
          <p14:tracePt t="21857" x="4187825" y="4205288"/>
          <p14:tracePt t="21864" x="4179888" y="4205288"/>
          <p14:tracePt t="21872" x="4160838" y="4205288"/>
          <p14:tracePt t="21880" x="4143375" y="4205288"/>
          <p14:tracePt t="21900" x="4108450" y="4205288"/>
          <p14:tracePt t="21920" x="4062413" y="4205288"/>
          <p14:tracePt t="21940" x="4044950" y="4205288"/>
          <p14:tracePt t="21960" x="4027488" y="4205288"/>
          <p14:tracePt t="21980" x="4017963" y="4205288"/>
          <p14:tracePt t="22000" x="4000500" y="4205288"/>
          <p14:tracePt t="22020" x="3990975" y="4205288"/>
          <p14:tracePt t="22040" x="3956050" y="4205288"/>
          <p14:tracePt t="22060" x="3938588" y="4205288"/>
          <p14:tracePt t="22080" x="3919538" y="4205288"/>
          <p14:tracePt t="23401" x="3919538" y="4214813"/>
          <p14:tracePt t="23417" x="3929063" y="4214813"/>
          <p14:tracePt t="23425" x="3938588" y="4214813"/>
          <p14:tracePt t="23441" x="3965575" y="4224338"/>
          <p14:tracePt t="23461" x="3990975" y="4232275"/>
          <p14:tracePt t="23481" x="4017963" y="4259263"/>
          <p14:tracePt t="23501" x="4044950" y="4286250"/>
          <p14:tracePt t="23521" x="4089400" y="4330700"/>
          <p14:tracePt t="23541" x="4116388" y="4375150"/>
          <p14:tracePt t="23561" x="4179888" y="4456113"/>
          <p14:tracePt t="23581" x="4251325" y="4527550"/>
          <p14:tracePt t="23601" x="4367213" y="4670425"/>
          <p14:tracePt t="23621" x="4456113" y="4776788"/>
          <p14:tracePt t="23641" x="4608513" y="4956175"/>
          <p14:tracePt t="23661" x="4705350" y="5089525"/>
          <p14:tracePt t="23681" x="4840288" y="5286375"/>
          <p14:tracePt t="23701" x="4919663" y="5402263"/>
          <p14:tracePt t="23721" x="5027613" y="5545138"/>
          <p14:tracePt t="23741" x="5089525" y="5626100"/>
          <p14:tracePt t="23761" x="5170488" y="5732463"/>
          <p14:tracePt t="23781" x="5232400" y="5786438"/>
          <p14:tracePt t="23801" x="5375275" y="5857875"/>
          <p14:tracePt t="23821" x="5500688" y="5902325"/>
          <p14:tracePt t="23841" x="5715000" y="5956300"/>
          <p14:tracePt t="23861" x="5884863" y="5983288"/>
          <p14:tracePt t="23881" x="6134100" y="6027738"/>
          <p14:tracePt t="23901" x="6232525" y="6037263"/>
          <p14:tracePt t="23921" x="6296025" y="6037263"/>
          <p14:tracePt t="23962" x="6303963" y="6037263"/>
          <p14:tracePt t="23982" x="6303963" y="6027738"/>
          <p14:tracePt t="24002" x="6286500" y="6000750"/>
          <p14:tracePt t="24022" x="6276975" y="5991225"/>
          <p14:tracePt t="24042" x="6242050" y="5973763"/>
          <p14:tracePt t="24062" x="6188075" y="5946775"/>
          <p14:tracePt t="24082" x="6062663" y="5902325"/>
          <p14:tracePt t="24102" x="5946775" y="5857875"/>
          <p14:tracePt t="24122" x="5751513" y="5795963"/>
          <p14:tracePt t="24142" x="5626100" y="5786438"/>
          <p14:tracePt t="24162" x="5527675" y="5768975"/>
          <p14:tracePt t="24182" x="5483225" y="5751513"/>
          <p14:tracePt t="24202" x="5456238" y="5741988"/>
          <p14:tracePt t="24222" x="5429250" y="5732463"/>
          <p14:tracePt t="24242" x="5394325" y="5715000"/>
          <p14:tracePt t="24262" x="5375275" y="5697538"/>
          <p14:tracePt t="24282" x="5330825" y="5680075"/>
          <p14:tracePt t="24302" x="5322888" y="5670550"/>
          <p14:tracePt t="24322" x="5313363" y="5653088"/>
          <p14:tracePt t="24342" x="5313363" y="5643563"/>
          <p14:tracePt t="24362" x="5295900" y="5626100"/>
          <p14:tracePt t="24382" x="5295900" y="5616575"/>
          <p14:tracePt t="24402" x="5268913" y="5589588"/>
          <p14:tracePt t="24422" x="5251450" y="5562600"/>
          <p14:tracePt t="24442" x="5224463" y="5537200"/>
          <p14:tracePt t="24462" x="5214938" y="5510213"/>
          <p14:tracePt t="24482" x="5205413" y="5491163"/>
          <p14:tracePt t="24522" x="5205413" y="5473700"/>
          <p14:tracePt t="24542" x="5205413" y="5465763"/>
          <p14:tracePt t="24562" x="5205413" y="5446713"/>
          <p14:tracePt t="24582" x="5205413" y="5438775"/>
          <p14:tracePt t="24602" x="5205413" y="5419725"/>
          <p14:tracePt t="24622" x="5205413" y="5402263"/>
          <p14:tracePt t="24642" x="5205413" y="5394325"/>
          <p14:tracePt t="24662" x="5205413" y="5375275"/>
          <p14:tracePt t="24682" x="5197475" y="5348288"/>
          <p14:tracePt t="24702" x="5187950" y="5330825"/>
          <p14:tracePt t="24722" x="5187950" y="5313363"/>
          <p14:tracePt t="26065" x="5180013" y="5303838"/>
          <p14:tracePt t="26081" x="5170488" y="5303838"/>
          <p14:tracePt t="26089" x="5160963" y="5303838"/>
          <p14:tracePt t="26113" x="5143500" y="5303838"/>
          <p14:tracePt t="26123" x="5133975" y="5303838"/>
          <p14:tracePt t="26143" x="5108575" y="5303838"/>
          <p14:tracePt t="26163" x="5099050" y="5303838"/>
          <p14:tracePt t="26183" x="5089525" y="5303838"/>
          <p14:tracePt t="26409" x="5081588" y="5303838"/>
          <p14:tracePt t="26433" x="5072063" y="5313363"/>
          <p14:tracePt t="26465" x="5062538" y="5313363"/>
          <p14:tracePt t="26481" x="5054600" y="5313363"/>
          <p14:tracePt t="26489" x="5045075" y="5322888"/>
          <p14:tracePt t="26503" x="5037138" y="5322888"/>
          <p14:tracePt t="26524" x="5027613" y="5322888"/>
          <p14:tracePt t="26544" x="5018088" y="5322888"/>
          <p14:tracePt t="26921" x="5010150" y="5322888"/>
          <p14:tracePt t="26937" x="5000625" y="5322888"/>
          <p14:tracePt t="26945" x="5000625" y="5330825"/>
          <p14:tracePt t="26969" x="4991100" y="5330825"/>
          <p14:tracePt t="26985" x="4983163" y="5330825"/>
          <p14:tracePt t="26993" x="4965700" y="5330825"/>
          <p14:tracePt t="27004" x="4946650" y="5330825"/>
          <p14:tracePt t="27024" x="4884738" y="5340350"/>
          <p14:tracePt t="27025" x="4848225" y="5348288"/>
          <p14:tracePt t="27044" x="4795838" y="5348288"/>
          <p14:tracePt t="27064" x="4759325" y="5348288"/>
          <p14:tracePt t="27084" x="4724400" y="5348288"/>
          <p14:tracePt t="27104" x="4714875" y="5348288"/>
          <p14:tracePt t="27124" x="4687888" y="5348288"/>
          <p14:tracePt t="27144" x="4643438" y="5348288"/>
          <p14:tracePt t="27164" x="4554538" y="5348288"/>
          <p14:tracePt t="27184" x="4510088" y="5348288"/>
          <p14:tracePt t="27204" x="4465638" y="5357813"/>
          <p14:tracePt t="27224" x="4456113" y="5357813"/>
          <p14:tracePt t="27244" x="4446588" y="5367338"/>
          <p14:tracePt t="27284" x="4438650" y="5367338"/>
          <p14:tracePt t="27304" x="4429125" y="5367338"/>
          <p14:tracePt t="27369" x="4411663" y="5367338"/>
          <p14:tracePt t="32370" x="4419600" y="5367338"/>
          <p14:tracePt t="32378" x="4419600" y="5357813"/>
          <p14:tracePt t="32388" x="4411663" y="5348288"/>
          <p14:tracePt t="32408" x="4375150" y="5340350"/>
          <p14:tracePt t="32428" x="4276725" y="5322888"/>
          <p14:tracePt t="32448" x="4214813" y="5322888"/>
          <p14:tracePt t="32468" x="4071938" y="5322888"/>
          <p14:tracePt t="32488" x="3965575" y="5322888"/>
          <p14:tracePt t="32508" x="3776663" y="5322888"/>
          <p14:tracePt t="32528" x="3670300" y="5330825"/>
          <p14:tracePt t="32548" x="3544888" y="5375275"/>
          <p14:tracePt t="32568" x="3500438" y="5394325"/>
          <p14:tracePt t="32570" x="3473450" y="5402263"/>
          <p14:tracePt t="32588" x="3419475" y="5419725"/>
          <p14:tracePt t="32608" x="3367088" y="5419725"/>
          <p14:tracePt t="32628" x="3286125" y="5438775"/>
          <p14:tracePt t="32648" x="3259138" y="5446713"/>
          <p14:tracePt t="32668" x="3232150" y="5446713"/>
          <p14:tracePt t="32714" x="3232150" y="5456238"/>
          <p14:tracePt t="32834" x="3232150" y="5465763"/>
          <p14:tracePt t="32850" x="3232150" y="54737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166938" y="322264"/>
            <a:ext cx="7886700" cy="668337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اهداف آموزشی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21102" y="1212850"/>
            <a:ext cx="10808898" cy="5143500"/>
          </a:xfrm>
        </p:spPr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انتظار می رود فراگیر پس از مطالعه اين فصل بتواند:</a:t>
            </a:r>
            <a:endParaRPr lang="en-US" alt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1. ابزار نظارتی زنجیره سرما را نام ببرد.</a:t>
            </a:r>
            <a:endParaRPr lang="en-US" alt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2. نحوه كاركردن دماسنج‌هاي  مختلف (</a:t>
            </a:r>
            <a:r>
              <a:rPr lang="en-US" altLang="en-US" sz="2500" dirty="0">
                <a:cs typeface="B Yagut" panose="00000400000000000000" pitchFamily="2" charset="-78"/>
              </a:rPr>
              <a:t>Max Min /Log Tag</a:t>
            </a:r>
            <a:r>
              <a:rPr lang="fa-IR" altLang="en-US" sz="2500" dirty="0">
                <a:cs typeface="B Yagut" panose="00000400000000000000" pitchFamily="2" charset="-78"/>
              </a:rPr>
              <a:t>، ستوني، عقربه اي) را بطور صحیح شرح دهد.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3. با استفاده از ابزار نظارتی زنجیره سرما، دمای یخچال را بطور صحیح بخواند.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4. نمودار دماي يخچال نمونه خانه بهداشت را بطور صحیح ترسيم کند.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5. فرم ثبت دمای یخچال درپرونده الکترونیک سلامت (سامانه سینا)را بطور صحیح تکمیل نماید.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F0CB6-8125-49FC-B0B9-959B3CF1A36F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13"/>
    </mc:Choice>
    <mc:Fallback xmlns="">
      <p:transition spd="slow" advTm="4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2"/>
          <p:cNvSpPr>
            <a:spLocks noGrp="1"/>
          </p:cNvSpPr>
          <p:nvPr>
            <p:ph type="title"/>
          </p:nvPr>
        </p:nvSpPr>
        <p:spPr>
          <a:xfrm>
            <a:off x="1847850" y="188913"/>
            <a:ext cx="8496300" cy="1325562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اقدامات لازم حین افزایش یا کاهش دما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59395" name="Content Placeholder 3"/>
          <p:cNvSpPr>
            <a:spLocks noGrp="1"/>
          </p:cNvSpPr>
          <p:nvPr>
            <p:ph idx="1"/>
          </p:nvPr>
        </p:nvSpPr>
        <p:spPr>
          <a:xfrm>
            <a:off x="1114425" y="1514475"/>
            <a:ext cx="9553575" cy="435133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altLang="en-US" dirty="0">
                <a:cs typeface="B Yagut" panose="00000400000000000000" pitchFamily="2" charset="-78"/>
              </a:rPr>
              <a:t>اطلاع به کارشناس فنی منطقه </a:t>
            </a:r>
          </a:p>
          <a:p>
            <a:pPr algn="r" rtl="1">
              <a:lnSpc>
                <a:spcPct val="150000"/>
              </a:lnSpc>
            </a:pPr>
            <a:r>
              <a:rPr lang="fa-IR" altLang="en-US" dirty="0">
                <a:cs typeface="B Yagut" panose="00000400000000000000" pitchFamily="2" charset="-78"/>
              </a:rPr>
              <a:t>بررسی یخچال </a:t>
            </a:r>
          </a:p>
          <a:p>
            <a:pPr algn="r" rtl="1">
              <a:lnSpc>
                <a:spcPct val="150000"/>
              </a:lnSpc>
            </a:pPr>
            <a:r>
              <a:rPr lang="fa-IR" altLang="en-US" dirty="0">
                <a:cs typeface="B Yagut" panose="00000400000000000000" pitchFamily="2" charset="-78"/>
              </a:rPr>
              <a:t>خودداری از مصرف واکسن ها </a:t>
            </a:r>
          </a:p>
          <a:p>
            <a:pPr algn="r" rtl="1">
              <a:lnSpc>
                <a:spcPct val="150000"/>
              </a:lnSpc>
            </a:pPr>
            <a:r>
              <a:rPr lang="fa-IR" altLang="en-US">
                <a:cs typeface="B Yagut" panose="00000400000000000000" pitchFamily="2" charset="-78"/>
              </a:rPr>
              <a:t>تنظیم صورت جلسه </a:t>
            </a:r>
            <a:r>
              <a:rPr lang="fa-IR" altLang="en-US" dirty="0">
                <a:cs typeface="B Yagut" panose="00000400000000000000" pitchFamily="2" charset="-78"/>
              </a:rPr>
              <a:t>با ذكر تاريخ، علت گرم يا سرد شدن و مقدارواكسن </a:t>
            </a:r>
          </a:p>
          <a:p>
            <a:pPr algn="r" rtl="1">
              <a:lnSpc>
                <a:spcPct val="150000"/>
              </a:lnSpc>
            </a:pPr>
            <a:r>
              <a:rPr lang="fa-IR" altLang="en-US" dirty="0">
                <a:cs typeface="B Yagut" panose="00000400000000000000" pitchFamily="2" charset="-78"/>
              </a:rPr>
              <a:t>برگرداندن واکسن ها با حفظ زنجيره سرما به مركز خدمات جامع سلامت</a:t>
            </a:r>
            <a:endParaRPr lang="en-US" altLang="en-US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66611-692A-4248-B011-5519BFCB2085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9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63"/>
    </mc:Choice>
    <mc:Fallback xmlns="">
      <p:transition spd="slow" advTm="34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152650" y="484187"/>
            <a:ext cx="7886700" cy="830262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خلاصه و نتیجه گیری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495301" y="1487487"/>
            <a:ext cx="10939462" cy="5051425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دماسنج عقربه ای / میله ای</a:t>
            </a:r>
          </a:p>
          <a:p>
            <a:pPr algn="justLow" rtl="1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دماسنج ماکزیمم مینیمم</a:t>
            </a:r>
          </a:p>
          <a:p>
            <a:pPr algn="justLow" rtl="1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دماسنج دیجیتالی </a:t>
            </a:r>
            <a:r>
              <a:rPr lang="en-US" altLang="en-US" sz="3200" dirty="0">
                <a:cs typeface="B Yagut" panose="00000400000000000000" pitchFamily="2" charset="-78"/>
              </a:rPr>
              <a:t>Log Tag</a:t>
            </a:r>
            <a:r>
              <a:rPr lang="fa-IR" altLang="en-US" sz="3200" dirty="0">
                <a:cs typeface="B Yagut" panose="00000400000000000000" pitchFamily="2" charset="-78"/>
              </a:rPr>
              <a:t> </a:t>
            </a:r>
          </a:p>
          <a:p>
            <a:pPr algn="justLow" rtl="1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کنترل روزانه دمای یخچال</a:t>
            </a:r>
            <a:endParaRPr lang="en-US" altLang="en-US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DC59E-0B4E-4923-9A25-BEE7B395FCBC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12"/>
    </mc:Choice>
    <mc:Fallback xmlns="">
      <p:transition spd="slow" advTm="63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2152650" y="365125"/>
            <a:ext cx="7886700" cy="903288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پرسش و تمرین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609601" y="1557338"/>
            <a:ext cx="11068050" cy="4271962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1. اساس کار دماسنج عقربه ای را بیان نمایید؟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2. اساس کار دماسنج </a:t>
            </a:r>
            <a:r>
              <a:rPr lang="en-US" altLang="en-US" dirty="0">
                <a:cs typeface="B Yagut" panose="00000400000000000000" pitchFamily="2" charset="-78"/>
              </a:rPr>
              <a:t>Max Min </a:t>
            </a:r>
            <a:r>
              <a:rPr lang="fa-IR" altLang="en-US" dirty="0">
                <a:cs typeface="B Yagut" panose="00000400000000000000" pitchFamily="2" charset="-78"/>
              </a:rPr>
              <a:t> را توضیح دهید؟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3. اصلی ترین ابزار پایش دمای واکسن( در یخچال) چیست ؟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dirty="0">
                <a:cs typeface="B Nazanin" panose="00000400000000000000" pitchFamily="2" charset="-78"/>
              </a:rPr>
              <a:t>4</a:t>
            </a:r>
            <a:r>
              <a:rPr lang="fa-IR" altLang="en-US" dirty="0">
                <a:cs typeface="B Yagut" panose="00000400000000000000" pitchFamily="2" charset="-78"/>
              </a:rPr>
              <a:t>.  آلارم پایین دماسنج </a:t>
            </a:r>
            <a:r>
              <a:rPr lang="en-US" altLang="en-US" dirty="0">
                <a:cs typeface="B Yagut" panose="00000400000000000000" pitchFamily="2" charset="-78"/>
              </a:rPr>
              <a:t>Log Tag</a:t>
            </a:r>
            <a:r>
              <a:rPr lang="fa-IR" altLang="en-US" dirty="0">
                <a:cs typeface="B Yagut" panose="00000400000000000000" pitchFamily="2" charset="-78"/>
              </a:rPr>
              <a:t> چه زمانی فعال می شود ؟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7"/>
    </mc:Choice>
    <mc:Fallback xmlns="">
      <p:transition spd="slow" advTm="2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362200" y="365126"/>
            <a:ext cx="7886700" cy="976313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پرسش و تمرین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>
          <a:xfrm>
            <a:off x="447675" y="1503364"/>
            <a:ext cx="11106150" cy="5049836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  <a:defRPr/>
            </a:pPr>
            <a:r>
              <a:rPr lang="fa-IR" altLang="en-US" dirty="0">
                <a:cs typeface="B Yagut" panose="00000400000000000000" pitchFamily="2" charset="-78"/>
              </a:rPr>
              <a:t>5</a:t>
            </a:r>
            <a:r>
              <a:rPr lang="fa-IR" altLang="en-US" dirty="0">
                <a:cs typeface="B Nazanin" panose="00000400000000000000" pitchFamily="2" charset="-78"/>
              </a:rPr>
              <a:t>. </a:t>
            </a:r>
            <a:r>
              <a:rPr lang="fa-IR" sz="2600" dirty="0">
                <a:cs typeface="B Yagut" panose="00000400000000000000" pitchFamily="2" charset="-78"/>
              </a:rPr>
              <a:t>. </a:t>
            </a:r>
            <a:r>
              <a:rPr lang="fa-IR" sz="2500" dirty="0">
                <a:cs typeface="B Yagut" panose="00000400000000000000" pitchFamily="2" charset="-78"/>
              </a:rPr>
              <a:t>دمای های زیر مربوط به دماسنج (</a:t>
            </a:r>
            <a:r>
              <a:rPr lang="en-US" sz="2500" dirty="0">
                <a:cs typeface="B Yagut" panose="00000400000000000000" pitchFamily="2" charset="-78"/>
              </a:rPr>
              <a:t>Max Min</a:t>
            </a:r>
            <a:r>
              <a:rPr lang="fa-IR" sz="2500" dirty="0">
                <a:cs typeface="B Yagut" panose="00000400000000000000" pitchFamily="2" charset="-78"/>
              </a:rPr>
              <a:t>) خانه بهداشت می باشد{ </a:t>
            </a:r>
            <a:r>
              <a:rPr lang="en-US" sz="2500" dirty="0">
                <a:cs typeface="B Yagut" panose="00000400000000000000" pitchFamily="2" charset="-78"/>
              </a:rPr>
              <a:t>Max : +10</a:t>
            </a:r>
            <a:r>
              <a:rPr lang="fa-IR" sz="2500" dirty="0">
                <a:cs typeface="B Yagut" panose="00000400000000000000" pitchFamily="2" charset="-78"/>
              </a:rPr>
              <a:t> ،</a:t>
            </a:r>
            <a:r>
              <a:rPr lang="en-US" sz="2500" dirty="0">
                <a:cs typeface="B Yagut" panose="00000400000000000000" pitchFamily="2" charset="-78"/>
              </a:rPr>
              <a:t>Min: +3</a:t>
            </a:r>
            <a:r>
              <a:rPr lang="fa-IR" sz="2500" dirty="0">
                <a:cs typeface="B Yagut" panose="00000400000000000000" pitchFamily="2" charset="-78"/>
              </a:rPr>
              <a:t> ، سطح جیوه لوله سمت راست</a:t>
            </a:r>
            <a:r>
              <a:rPr lang="en-US" sz="2500" dirty="0">
                <a:cs typeface="B Yagut" panose="00000400000000000000" pitchFamily="2" charset="-78"/>
              </a:rPr>
              <a:t>+4</a:t>
            </a:r>
            <a:r>
              <a:rPr lang="fa-IR" sz="2500" dirty="0">
                <a:cs typeface="B Yagut" panose="00000400000000000000" pitchFamily="2" charset="-78"/>
              </a:rPr>
              <a:t>، سطح جیوه لوله سمت چپ(</a:t>
            </a:r>
            <a:r>
              <a:rPr lang="en-US" sz="2500" dirty="0">
                <a:cs typeface="B Yagut" panose="00000400000000000000" pitchFamily="2" charset="-78"/>
              </a:rPr>
              <a:t>+6</a:t>
            </a:r>
            <a:r>
              <a:rPr lang="fa-IR" sz="2500" dirty="0">
                <a:cs typeface="B Yagut" panose="00000400000000000000" pitchFamily="2" charset="-78"/>
              </a:rPr>
              <a:t>) }. اقدام مناسب بهورز چیست؟ 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6.دمای یخچال را بر اساس دماسنج عقربه ای روزانه و به صورت صحیح کنترل نماید.</a:t>
            </a:r>
          </a:p>
          <a:p>
            <a:pPr marL="0" indent="0" algn="r" rtl="1">
              <a:lnSpc>
                <a:spcPct val="15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7. دمای یخچال نمونه خانه بهداشت را براساس ابزار نظارتی زنجیره سرما(</a:t>
            </a:r>
            <a:r>
              <a:rPr lang="en-US" altLang="en-US" sz="2500" dirty="0">
                <a:cs typeface="B Yagut" panose="00000400000000000000" pitchFamily="2" charset="-78"/>
              </a:rPr>
              <a:t>Log Tag</a:t>
            </a:r>
            <a:r>
              <a:rPr lang="fa-IR" altLang="en-US" sz="2500" dirty="0">
                <a:cs typeface="B Yagut" panose="00000400000000000000" pitchFamily="2" charset="-78"/>
              </a:rPr>
              <a:t>) روزانه به صورت صحیح پایش نموده و در فرم کاغذی و پرونده الکترونیک سلامت(فرم دمای یخچال) ثبت نمایید.</a:t>
            </a:r>
          </a:p>
          <a:p>
            <a:pPr marL="514350" indent="-514350" algn="r" rtl="1">
              <a:lnSpc>
                <a:spcPct val="150000"/>
              </a:lnSpc>
              <a:buFont typeface="Calibri Light" panose="020F0302020204030204" pitchFamily="34" charset="0"/>
              <a:buAutoNum type="arabicPeriod" startAt="11"/>
              <a:defRPr/>
            </a:pPr>
            <a:endParaRPr lang="en-US" altLang="en-US" sz="26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D055B8-8F9D-4E30-9B03-5418DDEDC5C7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3"/>
    </mc:Choice>
    <mc:Fallback xmlns="">
      <p:transition spd="slow" advTm="4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فهرست منابع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209550" y="1690688"/>
            <a:ext cx="11342688" cy="4557712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000" dirty="0">
                <a:cs typeface="B Yagut" panose="00000400000000000000" pitchFamily="2" charset="-78"/>
              </a:rPr>
              <a:t>1.</a:t>
            </a:r>
            <a:r>
              <a:rPr lang="fa-IR" sz="2000" dirty="0">
                <a:cs typeface="B Yagut" panose="00000400000000000000" pitchFamily="2" charset="-78"/>
              </a:rPr>
              <a:t>. دانشگاه علوم پزشکی مشهد، گروه توسعه شبکه وارتقاء سلامت، مجموعه کتب آموزش بهورزی، واکسیناسیون و بیماریهای قابل پیشگیری با واکسن ، 1398.</a:t>
            </a:r>
            <a:endParaRPr lang="en-US" sz="20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000" dirty="0">
                <a:cs typeface="B Yagut" panose="00000400000000000000" pitchFamily="2" charset="-78"/>
              </a:rPr>
              <a:t>2. </a:t>
            </a:r>
            <a:r>
              <a:rPr lang="fa-IR" sz="2000" dirty="0">
                <a:cs typeface="B Yagut" panose="00000400000000000000" pitchFamily="2" charset="-78"/>
              </a:rPr>
              <a:t>وزارت بهداشت و درمان و آموزش پزشکی ،مرکز مدیریت بیماریهای واگیر ،</a:t>
            </a:r>
            <a:r>
              <a:rPr lang="fa-IR" altLang="en-US" sz="2000" dirty="0">
                <a:cs typeface="B Yagut" panose="00000400000000000000" pitchFamily="2" charset="-78"/>
              </a:rPr>
              <a:t>پایش درجه حرارت در مکان های ثابت مانند  سردخانه ویخچال  ، </a:t>
            </a:r>
            <a:r>
              <a:rPr lang="en-US" altLang="en-US" sz="2000" dirty="0">
                <a:cs typeface="B Yagut" panose="00000400000000000000" pitchFamily="2" charset="-78"/>
              </a:rPr>
              <a:t>IRN-EVM-SOP-E2-01-01</a:t>
            </a:r>
            <a:r>
              <a:rPr lang="fa-IR" altLang="en-US" sz="2000" dirty="0">
                <a:cs typeface="B Yagut" panose="00000400000000000000" pitchFamily="2" charset="-78"/>
              </a:rPr>
              <a:t> . 1394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3. وزارت بهداشت و درمان و آموزش پزشکی ،مرکز مدیریت بیماریها، </a:t>
            </a:r>
            <a:r>
              <a:rPr lang="fa-IR" altLang="en-US" sz="2000" dirty="0">
                <a:cs typeface="B Yagut" panose="00000400000000000000" pitchFamily="2" charset="-78"/>
              </a:rPr>
              <a:t>زنجیره سرما، 1385.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000" dirty="0">
                <a:cs typeface="B Yagut" panose="00000400000000000000" pitchFamily="2" charset="-78"/>
              </a:rPr>
              <a:t>4. </a:t>
            </a:r>
            <a:r>
              <a:rPr lang="fa-IR" sz="2000" dirty="0">
                <a:cs typeface="B Yagut" panose="00000400000000000000" pitchFamily="2" charset="-78"/>
              </a:rPr>
              <a:t>وزارت بهداشت و درمان و آموزش پزشکی ،مرکز مدیریت بیماریها ،راهنمای </a:t>
            </a:r>
            <a:r>
              <a:rPr lang="fa-IR" altLang="en-US" sz="2000" dirty="0">
                <a:cs typeface="B Yagut" panose="00000400000000000000" pitchFamily="2" charset="-78"/>
              </a:rPr>
              <a:t>مدیریت زنجیره سرما، واکسن ها و تجهیزات تزریقات ایمن(سازمان جهانی بهداشت)،1390.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altLang="en-US" sz="2000">
                <a:cs typeface="B Yagut" panose="00000400000000000000" pitchFamily="2" charset="-78"/>
              </a:rPr>
              <a:t>5. </a:t>
            </a:r>
            <a:r>
              <a:rPr lang="fa-IR" altLang="en-US" sz="2000" dirty="0">
                <a:cs typeface="B Yagut" panose="00000400000000000000" pitchFamily="2" charset="-78"/>
              </a:rPr>
              <a:t>پرونده الکترونیک سلامت، سامانه سینا، فرم ثبت دمای یخچال.</a:t>
            </a:r>
            <a:r>
              <a:rPr lang="en-US" altLang="en-US" sz="2000" dirty="0">
                <a:cs typeface="B Yagut" panose="00000400000000000000" pitchFamily="2" charset="-78"/>
              </a:rPr>
              <a:t>https://sinaehr.mums.ac.ir     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0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5"/>
    </mc:Choice>
    <mc:Fallback xmlns="">
      <p:transition spd="slow" advTm="42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595312" y="965200"/>
            <a:ext cx="11001375" cy="4351338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نمایید.</a:t>
            </a:r>
            <a:endParaRPr lang="fa-IR" altLang="en-US" sz="2500" b="1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دانشگاه علوم پزشکی و خدمات بهداشتی درمانی مشهد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گروه توسعه شبکه و ارتقاء سلامت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sz="2500" dirty="0">
                <a:cs typeface="B Yagut" panose="00000400000000000000" pitchFamily="2" charset="-78"/>
              </a:rPr>
              <a:t>واحد آموزش بهورزی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D1DC67-8357-4674-B8A4-A72A55FC3329}" type="slidenum">
              <a:rPr lang="fa-IR" smtClean="0"/>
              <a:pPr>
                <a:defRPr/>
              </a:pPr>
              <a:t>35</a:t>
            </a:fld>
            <a:endParaRPr lang="fa-I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7"/>
    </mc:Choice>
    <mc:Fallback xmlns="">
      <p:transition spd="slow" advTm="2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152650" y="87313"/>
            <a:ext cx="7886700" cy="1325562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فهرست عناوین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412875"/>
            <a:ext cx="10869283" cy="5039923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1. مقدمه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2. دماسنج عقربه ای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3. دماسنج میله ای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4. دماسنج ماکزیمم مینیمم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5. دماسنج دیجیتالی </a:t>
            </a:r>
            <a:r>
              <a:rPr lang="en-US" altLang="en-US" sz="2500" dirty="0">
                <a:cs typeface="B Yagut" panose="00000400000000000000" pitchFamily="2" charset="-78"/>
              </a:rPr>
              <a:t>log Tag</a:t>
            </a:r>
            <a:endParaRPr lang="fa-IR" alt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6. فرم نمودار دمای یخچال و نحوه تکمیل آن (فرم کاغذی /پرونده الکترونیک سلامت ، سامانه سینا)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7. خلاصه مطالب و نتیجه گیری 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8. پرسش و تمرین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r>
              <a:rPr lang="fa-IR" altLang="en-US" sz="2500" dirty="0">
                <a:cs typeface="B Yagut" panose="00000400000000000000" pitchFamily="2" charset="-78"/>
              </a:rPr>
              <a:t>9. منابع</a:t>
            </a:r>
          </a:p>
          <a:p>
            <a:pPr marL="0" indent="0" algn="r" rtl="1">
              <a:lnSpc>
                <a:spcPct val="100000"/>
              </a:lnSpc>
              <a:buNone/>
              <a:defRPr/>
            </a:pPr>
            <a:endParaRPr lang="en-US" alt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37999-8988-4FFE-BD9B-72E1D432FBC6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2"/>
    </mc:Choice>
    <mc:Fallback xmlns="">
      <p:transition spd="slow" advTm="2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158934"/>
            <a:ext cx="7886700" cy="944563"/>
          </a:xfrm>
        </p:spPr>
        <p:txBody>
          <a:bodyPr/>
          <a:lstStyle/>
          <a:p>
            <a:pPr algn="r" rtl="1" eaLnBrk="1" hangingPunct="1"/>
            <a:r>
              <a:rPr lang="fa-IR" altLang="en-US" sz="4000" b="1" dirty="0">
                <a:latin typeface="Elephant" panose="02020904090505020303" pitchFamily="18" charset="0"/>
                <a:cs typeface="B Yagut" panose="00000400000000000000" pitchFamily="2" charset="-78"/>
              </a:rPr>
              <a:t>مقدمه</a:t>
            </a:r>
            <a:endParaRPr lang="en-US" altLang="en-US" sz="4000" b="1" dirty="0">
              <a:latin typeface="Elephant" panose="02020904090505020303" pitchFamily="18" charset="0"/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2BCB0-CBC7-4D99-97CD-7FE11303D0F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700538" y="1323975"/>
            <a:ext cx="10730000" cy="5319714"/>
            <a:chOff x="1595888" y="857250"/>
            <a:chExt cx="10730000" cy="5319714"/>
          </a:xfrm>
        </p:grpSpPr>
        <p:pic>
          <p:nvPicPr>
            <p:cNvPr id="32775" name="Picture 2" descr="D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3095" y="1220439"/>
              <a:ext cx="1828800" cy="179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T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951" y="3496498"/>
              <a:ext cx="1531938" cy="2515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1" descr="PHTO0003"/>
            <p:cNvPicPr>
              <a:picLocks noChangeAspect="1" noChangeArrowheads="1"/>
            </p:cNvPicPr>
            <p:nvPr/>
          </p:nvPicPr>
          <p:blipFill>
            <a:blip r:embed="rId6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85" t="1523" r="29085" b="2818"/>
            <a:stretch>
              <a:fillRect/>
            </a:stretch>
          </p:blipFill>
          <p:spPr bwMode="auto">
            <a:xfrm>
              <a:off x="1690778" y="857250"/>
              <a:ext cx="1538198" cy="260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888" y="3752492"/>
              <a:ext cx="1710906" cy="242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306793" y="1362974"/>
              <a:ext cx="34735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altLang="en-US" sz="2800" dirty="0">
                  <a:solidFill>
                    <a:srgbClr val="003300"/>
                  </a:solidFill>
                  <a:cs typeface="B Yagut" panose="00000400000000000000" pitchFamily="2" charset="-78"/>
                </a:rPr>
                <a:t>دماسنج </a:t>
              </a:r>
              <a:endParaRPr lang="en-US" altLang="en-US" sz="2800" dirty="0">
                <a:solidFill>
                  <a:srgbClr val="003300"/>
                </a:solidFill>
                <a:cs typeface="B Yagut" panose="00000400000000000000" pitchFamily="2" charset="-78"/>
              </a:endParaRPr>
            </a:p>
            <a:p>
              <a:pPr algn="ctr" rtl="1"/>
              <a:r>
                <a:rPr lang="en-US" altLang="en-US" sz="2800" dirty="0">
                  <a:solidFill>
                    <a:srgbClr val="003300"/>
                  </a:solidFill>
                  <a:cs typeface="B Yagut" panose="00000400000000000000" pitchFamily="2" charset="-78"/>
                </a:rPr>
                <a:t>Maximum Minimum</a:t>
              </a:r>
              <a:endParaRPr lang="fa-IR" altLang="en-US" sz="2800" dirty="0">
                <a:solidFill>
                  <a:srgbClr val="003300"/>
                </a:solidFill>
                <a:cs typeface="B Yagut" panose="00000400000000000000" pitchFamily="2" charset="-78"/>
              </a:endParaRPr>
            </a:p>
            <a:p>
              <a:pPr algn="ctr" rtl="1"/>
              <a:endParaRPr lang="en-US" sz="2800" dirty="0">
                <a:cs typeface="B Yagut" panose="00000400000000000000" pitchFamily="2" charset="-7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81555" y="4289680"/>
              <a:ext cx="36662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en-US" sz="2800" dirty="0">
                  <a:solidFill>
                    <a:srgbClr val="003300"/>
                  </a:solidFill>
                  <a:cs typeface="B Yagut" panose="00000400000000000000" pitchFamily="2" charset="-78"/>
                </a:rPr>
                <a:t>دماسنج دیجیتالی</a:t>
              </a:r>
              <a:r>
                <a:rPr lang="en-US" altLang="en-US" sz="2800" dirty="0">
                  <a:solidFill>
                    <a:srgbClr val="003300"/>
                  </a:solidFill>
                  <a:cs typeface="B Yagut" panose="00000400000000000000" pitchFamily="2" charset="-78"/>
                </a:rPr>
                <a:t>Log Tag</a:t>
              </a:r>
            </a:p>
            <a:p>
              <a:pPr algn="r" rtl="1"/>
              <a:endParaRPr lang="en-US" sz="2800" dirty="0">
                <a:cs typeface="B Yagut" panose="00000400000000000000" pitchFamily="2" charset="-7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401534" y="1183942"/>
              <a:ext cx="29243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1"/>
              <a:r>
                <a:rPr lang="fa-IR" altLang="en-US" sz="2800" dirty="0">
                  <a:solidFill>
                    <a:srgbClr val="003300"/>
                  </a:solidFill>
                  <a:cs typeface="B Yagut" panose="00000400000000000000" pitchFamily="2" charset="-78"/>
                </a:rPr>
                <a:t>دماسنج عقربه ای </a:t>
              </a:r>
              <a:endParaRPr lang="en-US" altLang="en-US" sz="2800" dirty="0">
                <a:solidFill>
                  <a:srgbClr val="003300"/>
                </a:solidFill>
                <a:cs typeface="B Yagut" panose="00000400000000000000" pitchFamily="2" charset="-78"/>
              </a:endParaRPr>
            </a:p>
            <a:p>
              <a:pPr algn="r" rtl="1"/>
              <a:endParaRPr lang="en-US" sz="2800" dirty="0">
                <a:cs typeface="B Yagut" panose="00000400000000000000" pitchFamily="2" charset="-7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78816" y="3825717"/>
              <a:ext cx="29243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en-US" sz="3200" dirty="0">
                  <a:solidFill>
                    <a:srgbClr val="003300"/>
                  </a:solidFill>
                  <a:cs typeface="B Yagut" panose="00000400000000000000" pitchFamily="2" charset="-78"/>
                </a:rPr>
                <a:t>دماسنج ستونی </a:t>
              </a:r>
              <a:endParaRPr lang="en-US" altLang="en-US" sz="3200" dirty="0">
                <a:solidFill>
                  <a:srgbClr val="003300"/>
                </a:solidFill>
                <a:cs typeface="B Yagut" panose="00000400000000000000" pitchFamily="2" charset="-78"/>
              </a:endParaRPr>
            </a:p>
            <a:p>
              <a:pPr algn="r" rtl="1"/>
              <a:endParaRPr lang="en-US" sz="3200" dirty="0">
                <a:cs typeface="B Yagut" panose="00000400000000000000" pitchFamily="2" charset="-78"/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8"/>
    </mc:Choice>
    <mc:Fallback xmlns="">
      <p:transition spd="slow" advTm="5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638355" y="3619022"/>
            <a:ext cx="9964348" cy="1444625"/>
          </a:xfrm>
        </p:spPr>
        <p:txBody>
          <a:bodyPr>
            <a:noAutofit/>
          </a:bodyPr>
          <a:lstStyle/>
          <a:p>
            <a:pPr algn="justLow" rtl="1" eaLnBrk="1" hangingPunct="1">
              <a:lnSpc>
                <a:spcPct val="150000"/>
              </a:lnSpc>
            </a:pPr>
            <a:r>
              <a:rPr lang="fa-IR" altLang="en-US" dirty="0">
                <a:ea typeface="Majalla UI"/>
                <a:cs typeface="B Yagut" panose="00000400000000000000" pitchFamily="2" charset="-78"/>
              </a:rPr>
              <a:t>نمایشگر آنالوگ دمای نقطه ای خاص (لحظه ای) </a:t>
            </a:r>
            <a:r>
              <a:rPr lang="en-US" altLang="en-US" dirty="0">
                <a:ea typeface="Majalla UI"/>
                <a:cs typeface="B Yagut" panose="00000400000000000000" pitchFamily="2" charset="-78"/>
              </a:rPr>
              <a:t> </a:t>
            </a:r>
          </a:p>
          <a:p>
            <a:pPr algn="justLow" rtl="1" eaLnBrk="1" hangingPunct="1">
              <a:lnSpc>
                <a:spcPct val="150000"/>
              </a:lnSpc>
            </a:pPr>
            <a:r>
              <a:rPr lang="fa-IR" altLang="en-US" dirty="0">
                <a:ea typeface="Majalla UI"/>
                <a:cs typeface="B Yagut" panose="00000400000000000000" pitchFamily="2" charset="-78"/>
              </a:rPr>
              <a:t>اساس کاردماسنج </a:t>
            </a:r>
            <a:r>
              <a:rPr lang="en-US" altLang="en-US" dirty="0">
                <a:ea typeface="Majalla UI"/>
                <a:cs typeface="B Yagut" panose="00000400000000000000" pitchFamily="2" charset="-78"/>
              </a:rPr>
              <a:t>:</a:t>
            </a:r>
            <a:r>
              <a:rPr lang="fa-IR" altLang="en-US" dirty="0">
                <a:ea typeface="Majalla UI"/>
                <a:cs typeface="B Yagut" panose="00000400000000000000" pitchFamily="2" charset="-78"/>
              </a:rPr>
              <a:t> کاهش یا افزایش طول فلز در اثر تغییرات دما می باشد</a:t>
            </a:r>
            <a:r>
              <a:rPr lang="en-US" altLang="en-US" dirty="0">
                <a:ea typeface="Majalla UI"/>
                <a:cs typeface="B Yagut" panose="00000400000000000000" pitchFamily="2" charset="-78"/>
              </a:rPr>
              <a:t>.</a:t>
            </a:r>
            <a:endParaRPr lang="fa-IR" altLang="en-US" dirty="0">
              <a:ea typeface="Majalla UI"/>
              <a:cs typeface="B Yagut" panose="00000400000000000000" pitchFamily="2" charset="-78"/>
            </a:endParaRPr>
          </a:p>
        </p:txBody>
      </p:sp>
      <p:grpSp>
        <p:nvGrpSpPr>
          <p:cNvPr id="33795" name="Group 2"/>
          <p:cNvGrpSpPr>
            <a:grpSpLocks/>
          </p:cNvGrpSpPr>
          <p:nvPr/>
        </p:nvGrpSpPr>
        <p:grpSpPr bwMode="auto">
          <a:xfrm>
            <a:off x="1803400" y="1424668"/>
            <a:ext cx="8451850" cy="2193925"/>
            <a:chOff x="250825" y="801688"/>
            <a:chExt cx="8451850" cy="2193925"/>
          </a:xfrm>
        </p:grpSpPr>
        <p:pic>
          <p:nvPicPr>
            <p:cNvPr id="33798" name="Picture 2" descr="Dia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801688"/>
              <a:ext cx="2403475" cy="219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9" name="Picture 2" descr="نتیجه تصویری برای فلز بکار رفته در دماسنج عقربه ای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920750"/>
              <a:ext cx="2690812" cy="207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E1C8F-176C-4A57-BD6D-D14A92B9106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3863477" y="521042"/>
            <a:ext cx="35141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4000" b="1" dirty="0">
                <a:ea typeface="Majalla UI"/>
                <a:cs typeface="B Yagut" panose="00000400000000000000" pitchFamily="2" charset="-78"/>
              </a:rPr>
              <a:t>دماسنج عقربه ای </a:t>
            </a:r>
            <a:endParaRPr lang="en-US" altLang="en-US" sz="4000" b="1" dirty="0">
              <a:ea typeface="Majalla UI"/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8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4"/>
    </mc:Choice>
    <mc:Fallback xmlns="">
      <p:transition spd="slow" advTm="1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743309" y="1288962"/>
            <a:ext cx="10325819" cy="2998787"/>
          </a:xfrm>
        </p:spPr>
        <p:txBody>
          <a:bodyPr/>
          <a:lstStyle/>
          <a:p>
            <a:pPr marL="0" indent="0" algn="justLow" rtl="1">
              <a:lnSpc>
                <a:spcPct val="150000"/>
              </a:lnSpc>
              <a:buNone/>
              <a:defRPr/>
            </a:pPr>
            <a:r>
              <a:rPr lang="fa-IR" sz="2600" dirty="0">
                <a:cs typeface="B Yagut" panose="00000400000000000000" pitchFamily="2" charset="-78"/>
              </a:rPr>
              <a:t>دو فلز با ضریب انبساط طولی متفاوت به هم متصل شده  و به شکل یک کویل درمی آیند. یکسر کویل ثابت و سر دیگر آن آزاد است. در صورت تغییر دما، انتهای آزاد کویل که به عقربه متصل است می چرخد و مقدار دما توسط عقربه نشان داده می شود.</a:t>
            </a:r>
            <a:endParaRPr lang="en-US" altLang="en-US" sz="2600" dirty="0">
              <a:cs typeface="B Yagut" panose="00000400000000000000" pitchFamily="2" charset="-78"/>
            </a:endParaRPr>
          </a:p>
          <a:p>
            <a:pPr algn="r" rtl="1" eaLnBrk="1" hangingPunct="1">
              <a:lnSpc>
                <a:spcPct val="150000"/>
              </a:lnSpc>
              <a:defRPr/>
            </a:pPr>
            <a:endParaRPr lang="en-US" altLang="en-US" sz="2600" dirty="0">
              <a:cs typeface="B Yagut" panose="00000400000000000000" pitchFamily="2" charset="-78"/>
            </a:endParaRPr>
          </a:p>
        </p:txBody>
      </p:sp>
      <p:pic>
        <p:nvPicPr>
          <p:cNvPr id="34819" name="Picture 5" descr="Bimetal coil reacts to ligh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9" y="3781425"/>
            <a:ext cx="33115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B8A63-8613-4965-8991-D245AA97B28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5318125" y="339725"/>
            <a:ext cx="63690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4000" b="1" dirty="0">
                <a:ea typeface="Majalla UI"/>
                <a:cs typeface="B Yagut" panose="00000400000000000000" pitchFamily="2" charset="-78"/>
              </a:rPr>
              <a:t>نحوه کار</a:t>
            </a:r>
            <a:r>
              <a:rPr lang="en-US" altLang="en-US" sz="4000" b="1" dirty="0">
                <a:ea typeface="Majalla UI"/>
                <a:cs typeface="B Yagut" panose="00000400000000000000" pitchFamily="2" charset="-78"/>
              </a:rPr>
              <a:t> </a:t>
            </a:r>
            <a:r>
              <a:rPr lang="fa-IR" altLang="en-US" sz="4000" b="1" dirty="0">
                <a:ea typeface="Majalla UI"/>
                <a:cs typeface="B Yagut" panose="00000400000000000000" pitchFamily="2" charset="-78"/>
              </a:rPr>
              <a:t>کردن دماسنج عقربه ای </a:t>
            </a:r>
            <a:endParaRPr lang="en-US" altLang="en-US" sz="4000" b="1" dirty="0">
              <a:ea typeface="Majalla UI"/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5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5"/>
    </mc:Choice>
    <mc:Fallback xmlns="">
      <p:transition spd="slow" advTm="2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تصویر مرتبط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9" y="1300618"/>
            <a:ext cx="22383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3457575" y="1125538"/>
            <a:ext cx="55483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a-IR" altLang="en-US" sz="4000" b="1" dirty="0">
                <a:cs typeface="B Yagut" panose="00000400000000000000" pitchFamily="2" charset="-78"/>
              </a:rPr>
              <a:t>دماسنج میله ای / ستونی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87B86-7796-4E15-8C6A-B9DA4E0C840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3584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1300619"/>
            <a:ext cx="22415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2"/>
          <p:cNvSpPr txBox="1">
            <a:spLocks noChangeArrowheads="1"/>
          </p:cNvSpPr>
          <p:nvPr/>
        </p:nvSpPr>
        <p:spPr bwMode="auto">
          <a:xfrm>
            <a:off x="3719513" y="4437063"/>
            <a:ext cx="48244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اساس کار : انبساط و انقباض جیوه در اثر گرما و سرما</a:t>
            </a:r>
          </a:p>
          <a:p>
            <a:pPr algn="ctr">
              <a:lnSpc>
                <a:spcPct val="150000"/>
              </a:lnSpc>
            </a:pPr>
            <a:r>
              <a:rPr lang="fa-IR" altLang="en-US" sz="3200" dirty="0">
                <a:cs typeface="B Yagut" panose="00000400000000000000" pitchFamily="2" charset="-78"/>
              </a:rPr>
              <a:t>دمای لحظه ای  </a:t>
            </a:r>
            <a:endParaRPr lang="en-US" altLang="en-US" sz="3200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3"/>
    </mc:Choice>
    <mc:Fallback xmlns="">
      <p:transition spd="slow" advTm="2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5"/>
          <p:cNvSpPr>
            <a:spLocks noGrp="1"/>
          </p:cNvSpPr>
          <p:nvPr>
            <p:ph type="title"/>
          </p:nvPr>
        </p:nvSpPr>
        <p:spPr>
          <a:xfrm>
            <a:off x="1774826" y="365126"/>
            <a:ext cx="8785225" cy="1325563"/>
          </a:xfrm>
        </p:spPr>
        <p:txBody>
          <a:bodyPr/>
          <a:lstStyle/>
          <a:p>
            <a:pPr algn="r"/>
            <a:r>
              <a:rPr lang="fa-IR" altLang="en-US" sz="4000" b="1" dirty="0">
                <a:cs typeface="B Yagut" panose="00000400000000000000" pitchFamily="2" charset="-78"/>
              </a:rPr>
              <a:t>نحوه خواندن دماسنج عقربه ای یا میله ای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23026" y="1825625"/>
            <a:ext cx="10248181" cy="4351338"/>
          </a:xfrm>
        </p:spPr>
        <p:txBody>
          <a:bodyPr/>
          <a:lstStyle/>
          <a:p>
            <a:pPr marL="0" indent="0" algn="justLow" rtl="1">
              <a:lnSpc>
                <a:spcPct val="200000"/>
              </a:lnSpc>
              <a:buNone/>
              <a:defRPr/>
            </a:pPr>
            <a:r>
              <a:rPr lang="fa-IR" sz="2600" dirty="0">
                <a:cs typeface="B Yagut" panose="00000400000000000000" pitchFamily="2" charset="-78"/>
              </a:rPr>
              <a:t>هنگام خواندن یک دماسنج میله ای یا عقربه ای شما باید در حالتی که چشم هایتان روبروی دماسنج است، به دماسنج نگاه کنید. </a:t>
            </a:r>
          </a:p>
          <a:p>
            <a:pPr marL="0" indent="0" algn="justLow" rtl="1">
              <a:lnSpc>
                <a:spcPct val="200000"/>
              </a:lnSpc>
              <a:buNone/>
              <a:defRPr/>
            </a:pPr>
            <a:r>
              <a:rPr lang="fa-IR" sz="2600" dirty="0">
                <a:cs typeface="B Yagut" panose="00000400000000000000" pitchFamily="2" charset="-78"/>
              </a:rPr>
              <a:t>اگر دماسنج را در وضعیت بالاتر یا پایین تر از چشم خود نگاه کنید درجه حرارتی که خوانده می شود، حالت خطایی در حد </a:t>
            </a:r>
            <a:r>
              <a:rPr lang="en-US" sz="2600" dirty="0">
                <a:cs typeface="B Yagut" panose="00000400000000000000" pitchFamily="2" charset="-78"/>
              </a:rPr>
              <a:t>±1°C</a:t>
            </a:r>
            <a:r>
              <a:rPr lang="fa-IR" sz="2600" dirty="0">
                <a:cs typeface="B Yagut" panose="00000400000000000000" pitchFamily="2" charset="-78"/>
              </a:rPr>
              <a:t> خواهد داشت.</a:t>
            </a:r>
            <a:endParaRPr lang="en-US" sz="2600" dirty="0">
              <a:cs typeface="B Yagut" panose="00000400000000000000" pitchFamily="2" charset="-78"/>
            </a:endParaRPr>
          </a:p>
          <a:p>
            <a:pPr algn="justLow" rtl="1">
              <a:lnSpc>
                <a:spcPct val="200000"/>
              </a:lnSpc>
              <a:defRPr/>
            </a:pPr>
            <a:endParaRPr lang="en-US" sz="2600" dirty="0">
              <a:cs typeface="B Yagut" panose="00000400000000000000" pitchFamily="2" charset="-78"/>
            </a:endParaRPr>
          </a:p>
          <a:p>
            <a:pPr algn="justLow">
              <a:defRPr/>
            </a:pPr>
            <a:endParaRPr lang="en-US" sz="26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E37CE-95E0-4569-B879-F6F3E7C7A18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0"/>
    </mc:Choice>
    <mc:Fallback xmlns="">
      <p:transition spd="slow" advTm="29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ايمن سازي و بيماري‌هاي قابل پيشگيري با واكسن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5NN7CDR5NKU2-831-1118</_dlc_DocId>
    <_dlc_DocIdUrl xmlns="1047730d-92e1-4018-9084-d932fd3a7f58">
      <Url>http://www.health.gov.ir/hnd/_layouts/DocIdRedir.aspx?ID=5NN7CDR5NKU2-831-1118</Url>
      <Description>5NN7CDR5NKU2-831-1118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08BB83-5F85-4048-A120-AEFC5BD88E48}">
  <ds:schemaRefs>
    <ds:schemaRef ds:uri="http://purl.org/dc/dcmitype/"/>
    <ds:schemaRef ds:uri="http://purl.org/dc/terms/"/>
    <ds:schemaRef ds:uri="http://schemas.openxmlformats.org/package/2006/metadata/core-properties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1047730d-92e1-4018-9084-d932fd3a7f5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9A89537-83BB-4BE2-91DF-9053E3CBC1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B97F40-60E3-4510-88DB-8AD38425925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CD6E5F9-DCAB-4E91-8BCE-B1A8C707AE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1484</Words>
  <Application>Microsoft Office PowerPoint</Application>
  <PresentationFormat>Widescreen</PresentationFormat>
  <Paragraphs>213</Paragraphs>
  <Slides>35</Slides>
  <Notes>1</Notes>
  <HiddenSlides>0</HiddenSlides>
  <MMClips>35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B Nazanin</vt:lpstr>
      <vt:lpstr>B Yagut</vt:lpstr>
      <vt:lpstr>Calibri</vt:lpstr>
      <vt:lpstr>Calibri Light</vt:lpstr>
      <vt:lpstr>Elephant</vt:lpstr>
      <vt:lpstr>Majalla UI</vt:lpstr>
      <vt:lpstr>Office Theme</vt:lpstr>
      <vt:lpstr>PowerPoint Presentation</vt:lpstr>
      <vt:lpstr>مشخصات سند </vt:lpstr>
      <vt:lpstr>اهداف آموزشی</vt:lpstr>
      <vt:lpstr>فهرست عناوین </vt:lpstr>
      <vt:lpstr>مقدمه</vt:lpstr>
      <vt:lpstr>PowerPoint Presentation</vt:lpstr>
      <vt:lpstr>PowerPoint Presentation</vt:lpstr>
      <vt:lpstr>PowerPoint Presentation</vt:lpstr>
      <vt:lpstr>نحوه خواندن دماسنج عقربه ای یا میله ای</vt:lpstr>
      <vt:lpstr>PowerPoint Presentation</vt:lpstr>
      <vt:lpstr>PowerPoint Presentation</vt:lpstr>
      <vt:lpstr>اساس كار دماسنج ماكزيمم مينيمم  </vt:lpstr>
      <vt:lpstr>نکته </vt:lpstr>
      <vt:lpstr>نحوه خواندن دما</vt:lpstr>
      <vt:lpstr>نکات مهم نگهداری دماسنج ماکزیمم مینیمم</vt:lpstr>
      <vt:lpstr>Log Tag ابزار اصلی پایش دمای یخچال درخانه بهداشت  </vt:lpstr>
      <vt:lpstr>PowerPoint Presentation</vt:lpstr>
      <vt:lpstr>عملکرد دکمه ها </vt:lpstr>
      <vt:lpstr>PowerPoint Presentation</vt:lpstr>
      <vt:lpstr>مراحل نحوه خواندن دما و   بازبینی اطلاعات روزانه</vt:lpstr>
      <vt:lpstr>PowerPoint Presentation</vt:lpstr>
      <vt:lpstr>نکته </vt:lpstr>
      <vt:lpstr>پایش و ثبت دما(فرم نمودار دمای یخچال)</vt:lpstr>
      <vt:lpstr>ادامه- پایش و ثبت دما(فرم نمودار دمای یخچال)</vt:lpstr>
      <vt:lpstr>PowerPoint Presentation</vt:lpstr>
      <vt:lpstr>مراحل ثبت دمای یخچال در پرونده الکترونیک سلامت ( سامانه سینا )</vt:lpstr>
      <vt:lpstr>PowerPoint Presentation</vt:lpstr>
      <vt:lpstr>PowerPoint Presentation</vt:lpstr>
      <vt:lpstr>PowerPoint Presentation</vt:lpstr>
      <vt:lpstr>اقدامات لازم حین افزایش یا کاهش دما </vt:lpstr>
      <vt:lpstr>خلاصه و نتیجه گیری</vt:lpstr>
      <vt:lpstr>پرسش و تمرین</vt:lpstr>
      <vt:lpstr>پرسش و تمرین </vt:lpstr>
      <vt:lpstr>فهرست منابع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Rafno</dc:creator>
  <cp:lastModifiedBy>taherasadi</cp:lastModifiedBy>
  <cp:revision>64</cp:revision>
  <dcterms:created xsi:type="dcterms:W3CDTF">2020-05-07T04:39:06Z</dcterms:created>
  <dcterms:modified xsi:type="dcterms:W3CDTF">2021-05-19T10:50:04Z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f92f9ab2-2164-448a-93e7-178c09d21087</vt:lpwstr>
  </property>
</Properties>
</file>