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0"/>
  </p:notesMasterIdLst>
  <p:sldIdLst>
    <p:sldId id="257" r:id="rId6"/>
    <p:sldId id="559" r:id="rId7"/>
    <p:sldId id="556" r:id="rId8"/>
    <p:sldId id="558" r:id="rId9"/>
    <p:sldId id="560" r:id="rId10"/>
    <p:sldId id="533" r:id="rId11"/>
    <p:sldId id="383" r:id="rId12"/>
    <p:sldId id="384" r:id="rId13"/>
    <p:sldId id="534" r:id="rId14"/>
    <p:sldId id="386" r:id="rId15"/>
    <p:sldId id="535" r:id="rId16"/>
    <p:sldId id="388" r:id="rId17"/>
    <p:sldId id="536" r:id="rId18"/>
    <p:sldId id="390" r:id="rId19"/>
    <p:sldId id="391" r:id="rId20"/>
    <p:sldId id="537" r:id="rId21"/>
    <p:sldId id="538" r:id="rId22"/>
    <p:sldId id="539" r:id="rId23"/>
    <p:sldId id="395" r:id="rId24"/>
    <p:sldId id="549" r:id="rId25"/>
    <p:sldId id="550" r:id="rId26"/>
    <p:sldId id="551" r:id="rId27"/>
    <p:sldId id="552" r:id="rId28"/>
    <p:sldId id="553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B Yagut" panose="00000400000000000000" pitchFamily="2" charset="-78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53449-6D1B-44B0-B25C-EB3817BFC09D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E7143-3A5D-4F9F-94CB-C29BE0018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E631-5BDA-47B9-97FF-8B0324B06B6A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FD83-11DD-4D88-B55A-0F0CD03B5BC4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B8B8B-57D8-4AD2-8254-CCBFD72ADF93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3BAA9-6CA4-48D6-BD9B-1034DF597489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532B-E77C-4379-B127-55B2DEA5DDEC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349F-B28A-48BC-A6C1-CAFB043FC80D}" type="datetime1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1A32-B6BB-4D70-8916-07C46650F30A}" type="datetime1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6758-FD50-4AFB-AB5B-AFE4DB9041A6}" type="datetime1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7D90-F290-435E-A478-FB06D9FC9D65}" type="datetime1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5F84-C73D-49E7-91ED-C0CF001E12EB}" type="datetime1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50FE-478C-43B3-9D48-AF6A63A92AB5}" type="datetime1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D0527-838B-47C2-9E23-DA8BBC2D3670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7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9189" y="858142"/>
            <a:ext cx="10515600" cy="486529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4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>
                <a:cs typeface="B Yagut" panose="00000400000000000000" pitchFamily="2" charset="-78"/>
              </a:rPr>
              <a:t>جــداول واکسیناسیون درایــران </a:t>
            </a:r>
            <a:endParaRPr lang="en-US" sz="4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endParaRPr lang="en-US" sz="4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>
                <a:cs typeface="B Yagut" panose="00000400000000000000" pitchFamily="2" charset="-78"/>
              </a:rPr>
              <a:t>(برنامه ایمن سازی کشوری)</a:t>
            </a:r>
          </a:p>
          <a:p>
            <a:pPr marL="0" indent="0" algn="ctr" rtl="1">
              <a:lnSpc>
                <a:spcPct val="150000"/>
              </a:lnSpc>
              <a:buNone/>
            </a:pPr>
            <a:endParaRPr lang="fa-IR" sz="4000" b="1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83"/>
    </mc:Choice>
    <mc:Fallback xmlns="">
      <p:transition advTm="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684"/>
            <a:ext cx="10515600" cy="993869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ایمن سازی افراد با تاخیر در واکسیناسیون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19" y="1129553"/>
            <a:ext cx="11430000" cy="5604063"/>
          </a:xfrm>
        </p:spPr>
        <p:txBody>
          <a:bodyPr>
            <a:normAutofit fontScale="92500"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 حداقل فاصله بین نوبت های اصلی  واکسن های </a:t>
            </a:r>
            <a:r>
              <a:rPr lang="en-US" sz="2500" dirty="0">
                <a:cs typeface="B Yagut" panose="00000400000000000000" pitchFamily="2" charset="-78"/>
              </a:rPr>
              <a:t>DTP</a:t>
            </a:r>
            <a:r>
              <a:rPr lang="fa-IR" sz="2500" dirty="0">
                <a:cs typeface="B Yagut" panose="00000400000000000000" pitchFamily="2" charset="-78"/>
              </a:rPr>
              <a:t>، </a:t>
            </a:r>
            <a:r>
              <a:rPr lang="en-US" sz="2500" dirty="0">
                <a:cs typeface="B Yagut" panose="00000400000000000000" pitchFamily="2" charset="-78"/>
              </a:rPr>
              <a:t>OPV</a:t>
            </a:r>
            <a:r>
              <a:rPr lang="fa-IR" sz="2500" dirty="0">
                <a:cs typeface="B Yagut" panose="00000400000000000000" pitchFamily="2" charset="-78"/>
              </a:rPr>
              <a:t>، </a:t>
            </a:r>
            <a:r>
              <a:rPr lang="en-US" sz="2500" dirty="0">
                <a:cs typeface="B Yagut" panose="00000400000000000000" pitchFamily="2" charset="-78"/>
              </a:rPr>
              <a:t>MMR</a:t>
            </a:r>
            <a:r>
              <a:rPr lang="fa-IR" sz="2500" dirty="0">
                <a:cs typeface="B Yagut" panose="00000400000000000000" pitchFamily="2" charset="-78"/>
              </a:rPr>
              <a:t> ، </a:t>
            </a:r>
            <a:r>
              <a:rPr lang="en-US" sz="2500" dirty="0" err="1">
                <a:cs typeface="B Yagut" panose="00000400000000000000" pitchFamily="2" charset="-78"/>
              </a:rPr>
              <a:t>Hib</a:t>
            </a:r>
            <a:r>
              <a:rPr lang="fa-IR" sz="2500" dirty="0">
                <a:cs typeface="B Yagut" panose="00000400000000000000" pitchFamily="2" charset="-78"/>
              </a:rPr>
              <a:t> : یک ماه</a:t>
            </a:r>
            <a:endParaRPr lang="en-US" sz="2500" dirty="0">
              <a:cs typeface="B Yagut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دوم واکسن پنج گانه</a:t>
            </a:r>
            <a:r>
              <a:rPr lang="en-US" sz="2500" dirty="0">
                <a:cs typeface="B Yagut" panose="00000400000000000000" pitchFamily="2" charset="-78"/>
              </a:rPr>
              <a:t>: </a:t>
            </a:r>
            <a:r>
              <a:rPr lang="fa-IR" sz="2500" dirty="0">
                <a:cs typeface="B Yagut" panose="00000400000000000000" pitchFamily="2" charset="-78"/>
              </a:rPr>
              <a:t> یک ماه</a:t>
            </a:r>
            <a:endParaRPr lang="en-US" sz="2500" dirty="0">
              <a:cs typeface="B Yagut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دوم </a:t>
            </a:r>
            <a:r>
              <a:rPr lang="en-US" sz="2500" dirty="0" err="1">
                <a:cs typeface="B Yagut" panose="00000400000000000000" pitchFamily="2" charset="-78"/>
              </a:rPr>
              <a:t>HepB</a:t>
            </a:r>
            <a:r>
              <a:rPr lang="fa-IR" sz="2500" dirty="0">
                <a:cs typeface="B Yagut" panose="00000400000000000000" pitchFamily="2" charset="-78"/>
              </a:rPr>
              <a:t>: یک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دوم و سوم هپاتیت ب: دو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سوم پنج گانه: چهار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سوم هپاتیت ب: چهار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آخر واکسن سه گانه/ پنج گانه و فلج اطفال ویادآور اول واکسن</a:t>
            </a:r>
            <a:r>
              <a:rPr lang="en-US" sz="2500" dirty="0">
                <a:cs typeface="B Yagut" panose="00000400000000000000" pitchFamily="2" charset="-78"/>
              </a:rPr>
              <a:t>DTP. OPV</a:t>
            </a:r>
            <a:r>
              <a:rPr lang="fa-IR" sz="2500" dirty="0">
                <a:cs typeface="B Yagut" panose="00000400000000000000" pitchFamily="2" charset="-78"/>
              </a:rPr>
              <a:t>: 6 تا 12 ماه 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های یادآور اول و دوم سه گانه و فلج اطفال : یکسال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9357"/>
    </mc:Choice>
    <mc:Fallback xmlns="">
      <p:transition advTm="8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" x="6429375" y="3848100"/>
          <p14:tracePt t="77" x="6438900" y="3840163"/>
          <p14:tracePt t="93" x="6438900" y="3822700"/>
          <p14:tracePt t="173" x="6446838" y="3822700"/>
          <p14:tracePt t="197" x="6465888" y="3813175"/>
          <p14:tracePt t="213" x="6473825" y="3813175"/>
          <p14:tracePt t="221" x="6491288" y="3803650"/>
          <p14:tracePt t="237" x="6500813" y="3795713"/>
          <p14:tracePt t="257" x="6599238" y="3768725"/>
          <p14:tracePt t="277" x="6680200" y="3714750"/>
          <p14:tracePt t="297" x="6804025" y="3633788"/>
          <p14:tracePt t="317" x="6946900" y="3517900"/>
          <p14:tracePt t="337" x="7089775" y="3411538"/>
          <p14:tracePt t="357" x="7331075" y="3214688"/>
          <p14:tracePt t="377" x="7527925" y="3062288"/>
          <p14:tracePt t="397" x="7929563" y="2786063"/>
          <p14:tracePt t="417" x="8232775" y="2598738"/>
          <p14:tracePt t="437" x="8777288" y="2295525"/>
          <p14:tracePt t="457" x="9180513" y="2133600"/>
          <p14:tracePt t="477" x="9725025" y="1901825"/>
          <p14:tracePt t="497" x="9991725" y="1776413"/>
          <p14:tracePt t="517" x="10331450" y="1643063"/>
          <p14:tracePt t="537" x="10518775" y="1562100"/>
          <p14:tracePt t="557" x="10715625" y="1473200"/>
          <p14:tracePt t="577" x="10796588" y="1419225"/>
          <p14:tracePt t="597" x="10885488" y="1347788"/>
          <p14:tracePt t="617" x="10974388" y="1303338"/>
          <p14:tracePt t="637" x="11099800" y="1223963"/>
          <p14:tracePt t="657" x="11171238" y="1152525"/>
          <p14:tracePt t="677" x="11225213" y="1098550"/>
          <p14:tracePt t="697" x="11233150" y="1071563"/>
          <p14:tracePt t="717" x="11252200" y="1044575"/>
          <p14:tracePt t="737" x="11287125" y="1027113"/>
          <p14:tracePt t="757" x="11376025" y="973138"/>
          <p14:tracePt t="777" x="11466513" y="938213"/>
          <p14:tracePt t="797" x="11590338" y="893763"/>
          <p14:tracePt t="817" x="11644313" y="874713"/>
          <p14:tracePt t="837" x="11688763" y="847725"/>
          <p14:tracePt t="857" x="11698288" y="839788"/>
          <p14:tracePt t="877" x="11706225" y="830263"/>
          <p14:tracePt t="949" x="11715750" y="822325"/>
          <p14:tracePt t="1029" x="11725275" y="812800"/>
          <p14:tracePt t="1366" x="11733213" y="812800"/>
          <p14:tracePt t="1406" x="11742738" y="803275"/>
          <p14:tracePt t="1422" x="11752263" y="803275"/>
          <p14:tracePt t="1589" x="11752263" y="795338"/>
          <p14:tracePt t="2054" x="11752263" y="785813"/>
          <p14:tracePt t="2094" x="11760200" y="785813"/>
          <p14:tracePt t="2222" x="11760200" y="776288"/>
          <p14:tracePt t="2350" x="11769725" y="768350"/>
          <p14:tracePt t="2550" x="11777663" y="768350"/>
          <p14:tracePt t="2718" x="11787188" y="768350"/>
          <p14:tracePt t="3918" x="11796713" y="768350"/>
          <p14:tracePt t="5870" x="11804650" y="768350"/>
          <p14:tracePt t="9543" x="11814175" y="758825"/>
          <p14:tracePt t="9575" x="11823700" y="758825"/>
          <p14:tracePt t="9951" x="11831638" y="758825"/>
          <p14:tracePt t="11463" x="11831638" y="750888"/>
          <p14:tracePt t="11735" x="11831638" y="741363"/>
          <p14:tracePt t="16735" x="11831638" y="731838"/>
          <p14:tracePt t="16752" x="11831638" y="723900"/>
          <p14:tracePt t="16759" x="11831638" y="714375"/>
          <p14:tracePt t="17039" x="11841163" y="704850"/>
          <p14:tracePt t="17063" x="11841163" y="714375"/>
          <p14:tracePt t="17079" x="11849100" y="731838"/>
          <p14:tracePt t="17087" x="11858625" y="731838"/>
          <p14:tracePt t="17103" x="11858625" y="741363"/>
          <p14:tracePt t="17119" x="11868150" y="768350"/>
          <p14:tracePt t="17167" x="11876088" y="776288"/>
          <p14:tracePt t="17191" x="11876088" y="785813"/>
          <p14:tracePt t="17207" x="11876088" y="803275"/>
          <p14:tracePt t="17215" x="11885613" y="803275"/>
          <p14:tracePt t="17239" x="11885613" y="812800"/>
          <p14:tracePt t="17255" x="11885613" y="822325"/>
          <p14:tracePt t="17270" x="11885613" y="830263"/>
          <p14:tracePt t="17319" x="11885613" y="839788"/>
          <p14:tracePt t="17327" x="11895138" y="847725"/>
          <p14:tracePt t="17343" x="11895138" y="857250"/>
          <p14:tracePt t="17359" x="11903075" y="866775"/>
          <p14:tracePt t="17383" x="11903075" y="884238"/>
          <p14:tracePt t="17392" x="11903075" y="901700"/>
          <p14:tracePt t="17410" x="11920538" y="919163"/>
          <p14:tracePt t="17430" x="11920538" y="938213"/>
          <p14:tracePt t="17450" x="11939588" y="965200"/>
          <p14:tracePt t="17470" x="11939588" y="973138"/>
          <p14:tracePt t="17490" x="11947525" y="990600"/>
          <p14:tracePt t="17510" x="11947525" y="1009650"/>
          <p14:tracePt t="17530" x="11947525" y="1017588"/>
          <p14:tracePt t="17570" x="11957050" y="1044575"/>
          <p14:tracePt t="17590" x="11957050" y="1054100"/>
          <p14:tracePt t="17610" x="11966575" y="1089025"/>
          <p14:tracePt t="17630" x="11974513" y="1125538"/>
          <p14:tracePt t="17650" x="11984038" y="1169988"/>
          <p14:tracePt t="17670" x="11984038" y="1204913"/>
          <p14:tracePt t="17690" x="11984038" y="1258888"/>
          <p14:tracePt t="17710" x="11984038" y="1295400"/>
          <p14:tracePt t="17730" x="11984038" y="1366838"/>
          <p14:tracePt t="17750" x="11984038" y="1401763"/>
          <p14:tracePt t="17770" x="11984038" y="1465263"/>
          <p14:tracePt t="17790" x="11974513" y="1509713"/>
          <p14:tracePt t="17792" x="11974513" y="1517650"/>
          <p14:tracePt t="17810" x="11966575" y="1554163"/>
          <p14:tracePt t="17830" x="11966575" y="1608138"/>
          <p14:tracePt t="17850" x="11939588" y="1660525"/>
          <p14:tracePt t="17870" x="11930063" y="1697038"/>
          <p14:tracePt t="17890" x="11912600" y="1741488"/>
          <p14:tracePt t="17910" x="11895138" y="1768475"/>
          <p14:tracePt t="17930" x="11858625" y="1812925"/>
          <p14:tracePt t="17950" x="11849100" y="1830388"/>
          <p14:tracePt t="17971" x="11831638" y="1857375"/>
          <p14:tracePt t="17990" x="11823700" y="1866900"/>
          <p14:tracePt t="18010" x="11814175" y="1866900"/>
          <p14:tracePt t="18030" x="11814175" y="1884363"/>
          <p14:tracePt t="18256" x="11804650" y="1884363"/>
          <p14:tracePt t="18271" x="11804650" y="1874838"/>
          <p14:tracePt t="18296" x="11804650" y="1866900"/>
          <p14:tracePt t="18304" x="11804650" y="1857375"/>
          <p14:tracePt t="18311" x="11804650" y="1847850"/>
          <p14:tracePt t="18343" x="11804650" y="1839913"/>
          <p14:tracePt t="18367" x="11804650" y="1830388"/>
          <p14:tracePt t="18383" x="11804650" y="1812925"/>
          <p14:tracePt t="18399" x="11804650" y="1803400"/>
          <p14:tracePt t="18411" x="11804650" y="1795463"/>
          <p14:tracePt t="18431" x="11804650" y="1768475"/>
          <p14:tracePt t="18451" x="11804650" y="1731963"/>
          <p14:tracePt t="18471" x="11804650" y="1679575"/>
          <p14:tracePt t="18491" x="11804650" y="1633538"/>
          <p14:tracePt t="18511" x="11796713" y="1544638"/>
          <p14:tracePt t="18531" x="11796713" y="1490663"/>
          <p14:tracePt t="18551" x="11752263" y="1465263"/>
          <p14:tracePt t="18571" x="11733213" y="1428750"/>
          <p14:tracePt t="18591" x="11725275" y="1393825"/>
          <p14:tracePt t="18611" x="11725275" y="1374775"/>
          <p14:tracePt t="18631" x="11725275" y="1357313"/>
          <p14:tracePt t="18651" x="11715750" y="1339850"/>
          <p14:tracePt t="18691" x="11715750" y="1330325"/>
          <p14:tracePt t="18711" x="11715750" y="1322388"/>
          <p14:tracePt t="18832" x="11706225" y="1322388"/>
          <p14:tracePt t="18847" x="11706225" y="1339850"/>
          <p14:tracePt t="18856" x="11706225" y="1366838"/>
          <p14:tracePt t="18871" x="11706225" y="1419225"/>
          <p14:tracePt t="18891" x="11706225" y="1500188"/>
          <p14:tracePt t="18911" x="11706225" y="1679575"/>
          <p14:tracePt t="18931" x="11698288" y="1822450"/>
          <p14:tracePt t="18951" x="11698288" y="1982788"/>
          <p14:tracePt t="18971" x="11680825" y="2071688"/>
          <p14:tracePt t="18991" x="11653838" y="2152650"/>
          <p14:tracePt t="19011" x="11644313" y="2205038"/>
          <p14:tracePt t="19031" x="11626850" y="2312988"/>
          <p14:tracePt t="19051" x="11590338" y="2384425"/>
          <p14:tracePt t="19071" x="11545888" y="2465388"/>
          <p14:tracePt t="19091" x="11518900" y="2509838"/>
          <p14:tracePt t="19111" x="11483975" y="2554288"/>
          <p14:tracePt t="19131" x="11447463" y="2581275"/>
          <p14:tracePt t="19151" x="11420475" y="2625725"/>
          <p14:tracePt t="19171" x="11385550" y="2670175"/>
          <p14:tracePt t="19191" x="11349038" y="2751138"/>
          <p14:tracePt t="19211" x="11323638" y="2813050"/>
          <p14:tracePt t="19231" x="11314113" y="2884488"/>
          <p14:tracePt t="19251" x="11314113" y="2946400"/>
          <p14:tracePt t="19271" x="11323638" y="3071813"/>
          <p14:tracePt t="19292" x="11331575" y="3160713"/>
          <p14:tracePt t="19312" x="11358563" y="3259138"/>
          <p14:tracePt t="19332" x="11368088" y="3303588"/>
          <p14:tracePt t="19352" x="11395075" y="3357563"/>
          <p14:tracePt t="19392" x="11412538" y="3394075"/>
          <p14:tracePt t="19412" x="11420475" y="3411538"/>
          <p14:tracePt t="19432" x="11439525" y="3446463"/>
          <p14:tracePt t="19452" x="11447463" y="3465513"/>
          <p14:tracePt t="19472" x="11456988" y="3473450"/>
          <p14:tracePt t="19492" x="11466513" y="3482975"/>
          <p14:tracePt t="19608" x="11466513" y="3473450"/>
          <p14:tracePt t="19616" x="11466513" y="3465513"/>
          <p14:tracePt t="19623" x="11466513" y="3455988"/>
          <p14:tracePt t="19632" x="11466513" y="3429000"/>
          <p14:tracePt t="19652" x="11466513" y="3375025"/>
          <p14:tracePt t="19672" x="11466513" y="3232150"/>
          <p14:tracePt t="19692" x="11466513" y="3152775"/>
          <p14:tracePt t="19712" x="11456988" y="3044825"/>
          <p14:tracePt t="19732" x="11456988" y="2955925"/>
          <p14:tracePt t="19752" x="11456988" y="2840038"/>
          <p14:tracePt t="19772" x="11456988" y="2732088"/>
          <p14:tracePt t="19792" x="11430000" y="2536825"/>
          <p14:tracePt t="19812" x="11430000" y="2438400"/>
          <p14:tracePt t="19832" x="11395075" y="2357438"/>
          <p14:tracePt t="19852" x="11314113" y="2366963"/>
          <p14:tracePt t="19872" x="11277600" y="2286000"/>
          <p14:tracePt t="19892" x="11269663" y="2232025"/>
          <p14:tracePt t="19912" x="11260138" y="2143125"/>
          <p14:tracePt t="19932" x="11252200" y="2098675"/>
          <p14:tracePt t="19952" x="11252200" y="1990725"/>
          <p14:tracePt t="19972" x="11252200" y="1928813"/>
          <p14:tracePt t="19992" x="11252200" y="1857375"/>
          <p14:tracePt t="20012" x="11242675" y="1776413"/>
          <p14:tracePt t="20032" x="11225213" y="1687513"/>
          <p14:tracePt t="20052" x="11215688" y="1660525"/>
          <p14:tracePt t="20072" x="11215688" y="1616075"/>
          <p14:tracePt t="20092" x="11215688" y="1598613"/>
          <p14:tracePt t="20112" x="11215688" y="1589088"/>
          <p14:tracePt t="20132" x="11215688" y="1581150"/>
          <p14:tracePt t="20256" x="11225213" y="1581150"/>
          <p14:tracePt t="20264" x="11233150" y="1581150"/>
          <p14:tracePt t="20280" x="11242675" y="1581150"/>
          <p14:tracePt t="20292" x="11252200" y="1581150"/>
          <p14:tracePt t="20312" x="11269663" y="1581150"/>
          <p14:tracePt t="20332" x="11287125" y="1598613"/>
          <p14:tracePt t="20352" x="11323638" y="1633538"/>
          <p14:tracePt t="20372" x="11358563" y="1679575"/>
          <p14:tracePt t="20392" x="11430000" y="1776413"/>
          <p14:tracePt t="20412" x="11474450" y="1866900"/>
          <p14:tracePt t="20432" x="11555413" y="2017713"/>
          <p14:tracePt t="20452" x="11599863" y="2143125"/>
          <p14:tracePt t="20472" x="11653838" y="2339975"/>
          <p14:tracePt t="20492" x="11680825" y="2490788"/>
          <p14:tracePt t="20512" x="11742738" y="2759075"/>
          <p14:tracePt t="20532" x="11769725" y="2928938"/>
          <p14:tracePt t="20553" x="11787188" y="3125788"/>
          <p14:tracePt t="20573" x="11787188" y="3241675"/>
          <p14:tracePt t="20593" x="11796713" y="3402013"/>
          <p14:tracePt t="20613" x="11796713" y="3490913"/>
          <p14:tracePt t="20633" x="11796713" y="3625850"/>
          <p14:tracePt t="20653" x="11796713" y="3724275"/>
          <p14:tracePt t="20673" x="11796713" y="3867150"/>
          <p14:tracePt t="20693" x="11787188" y="3990975"/>
          <p14:tracePt t="20713" x="11760200" y="4125913"/>
          <p14:tracePt t="20733" x="11760200" y="4224338"/>
          <p14:tracePt t="20753" x="11760200" y="4384675"/>
          <p14:tracePt t="20773" x="11760200" y="4500563"/>
          <p14:tracePt t="20793" x="11777663" y="4697413"/>
          <p14:tracePt t="20813" x="11796713" y="4803775"/>
          <p14:tracePt t="20833" x="11804650" y="4929188"/>
          <p14:tracePt t="20853" x="11823700" y="5000625"/>
          <p14:tracePt t="20873" x="11823700" y="5045075"/>
          <p14:tracePt t="20893" x="11823700" y="5081588"/>
          <p14:tracePt t="20913" x="11823700" y="5108575"/>
          <p14:tracePt t="20933" x="11823700" y="5126038"/>
          <p14:tracePt t="20953" x="11823700" y="5160963"/>
          <p14:tracePt t="20973" x="11823700" y="5187950"/>
          <p14:tracePt t="20993" x="11823700" y="5251450"/>
          <p14:tracePt t="21013" x="11823700" y="5303838"/>
          <p14:tracePt t="21033" x="11823700" y="5394325"/>
          <p14:tracePt t="21053" x="11823700" y="5465763"/>
          <p14:tracePt t="21073" x="11823700" y="5599113"/>
          <p14:tracePt t="21093" x="11823700" y="5688013"/>
          <p14:tracePt t="21113" x="11823700" y="5786438"/>
          <p14:tracePt t="21133" x="11823700" y="5830888"/>
          <p14:tracePt t="21153" x="11823700" y="5902325"/>
          <p14:tracePt t="21173" x="11823700" y="5929313"/>
          <p14:tracePt t="21193" x="11823700" y="5965825"/>
          <p14:tracePt t="21213" x="11823700" y="5973763"/>
          <p14:tracePt t="21272" x="11823700" y="5983288"/>
          <p14:tracePt t="21288" x="11823700" y="5991225"/>
          <p14:tracePt t="21344" x="11823700" y="6000750"/>
          <p14:tracePt t="21376" x="11823700" y="6010275"/>
          <p14:tracePt t="21392" x="11823700" y="6018213"/>
          <p14:tracePt t="21440" x="11823700" y="6027738"/>
          <p14:tracePt t="21480" x="11814175" y="6027738"/>
          <p14:tracePt t="22368" x="11814175" y="6018213"/>
          <p14:tracePt t="22376" x="11814175" y="6010275"/>
          <p14:tracePt t="22394" x="11814175" y="5973763"/>
          <p14:tracePt t="22414" x="11814175" y="5929313"/>
          <p14:tracePt t="22434" x="11814175" y="5857875"/>
          <p14:tracePt t="22454" x="11814175" y="5795963"/>
          <p14:tracePt t="22474" x="11814175" y="5688013"/>
          <p14:tracePt t="22494" x="11814175" y="5589588"/>
          <p14:tracePt t="22514" x="11787188" y="5402263"/>
          <p14:tracePt t="22534" x="11769725" y="5268913"/>
          <p14:tracePt t="22554" x="11698288" y="5045075"/>
          <p14:tracePt t="22574" x="11634788" y="4857750"/>
          <p14:tracePt t="22594" x="11545888" y="4518025"/>
          <p14:tracePt t="22614" x="11491913" y="4268788"/>
          <p14:tracePt t="22634" x="11420475" y="3857625"/>
          <p14:tracePt t="22654" x="11412538" y="3625850"/>
          <p14:tracePt t="22674" x="11358563" y="3259138"/>
          <p14:tracePt t="22694" x="11331575" y="3017838"/>
          <p14:tracePt t="22714" x="11260138" y="2679700"/>
          <p14:tracePt t="22734" x="11206163" y="2428875"/>
          <p14:tracePt t="22754" x="11134725" y="2152650"/>
          <p14:tracePt t="22774" x="11099800" y="1982788"/>
          <p14:tracePt t="22794" x="11037888" y="1768475"/>
          <p14:tracePt t="22814" x="10991850" y="1652588"/>
          <p14:tracePt t="22834" x="10939463" y="1536700"/>
          <p14:tracePt t="22854" x="10912475" y="1500188"/>
          <p14:tracePt t="22874" x="10895013" y="1473200"/>
          <p14:tracePt t="22914" x="10875963" y="1455738"/>
          <p14:tracePt t="22934" x="10858500" y="1455738"/>
          <p14:tracePt t="22954" x="10841038" y="1446213"/>
          <p14:tracePt t="22974" x="10823575" y="1446213"/>
          <p14:tracePt t="22994" x="10796588" y="1419225"/>
          <p14:tracePt t="23014" x="10787063" y="1419225"/>
          <p14:tracePt t="23232" x="10777538" y="1419225"/>
          <p14:tracePt t="23288" x="10787063" y="1428750"/>
          <p14:tracePt t="23304" x="10796588" y="1438275"/>
          <p14:tracePt t="23312" x="10804525" y="1438275"/>
          <p14:tracePt t="23320" x="10814050" y="1455738"/>
          <p14:tracePt t="23336" x="10823575" y="1465263"/>
          <p14:tracePt t="23355" x="10831513" y="1482725"/>
          <p14:tracePt t="23375" x="10841038" y="1517650"/>
          <p14:tracePt t="23395" x="10858500" y="1554163"/>
          <p14:tracePt t="23415" x="10868025" y="1581150"/>
          <p14:tracePt t="23435" x="10868025" y="1616075"/>
          <p14:tracePt t="23480" x="10868025" y="1625600"/>
          <p14:tracePt t="23496" x="10868025" y="1633538"/>
          <p14:tracePt t="23544" x="10868025" y="1643063"/>
          <p14:tracePt t="23568" x="10868025" y="1652588"/>
          <p14:tracePt t="23576" x="10858500" y="1660525"/>
          <p14:tracePt t="23592" x="10848975" y="1670050"/>
          <p14:tracePt t="23600" x="10848975" y="1679575"/>
          <p14:tracePt t="23615" x="10831513" y="1687513"/>
          <p14:tracePt t="23635" x="10804525" y="1714500"/>
          <p14:tracePt t="23655" x="10796588" y="1724025"/>
          <p14:tracePt t="23675" x="10769600" y="1731963"/>
          <p14:tracePt t="23695" x="10752138" y="1731963"/>
          <p14:tracePt t="23715" x="10725150" y="1731963"/>
          <p14:tracePt t="23735" x="10715625" y="1731963"/>
          <p14:tracePt t="23755" x="10671175" y="1731963"/>
          <p14:tracePt t="23775" x="10634663" y="1731963"/>
          <p14:tracePt t="23795" x="10582275" y="1731963"/>
          <p14:tracePt t="23815" x="10555288" y="1731963"/>
          <p14:tracePt t="23835" x="10537825" y="1731963"/>
          <p14:tracePt t="23855" x="10518775" y="1731963"/>
          <p14:tracePt t="23875" x="10491788" y="1731963"/>
          <p14:tracePt t="23895" x="10474325" y="1731963"/>
          <p14:tracePt t="23915" x="10429875" y="1731963"/>
          <p14:tracePt t="23935" x="10394950" y="1731963"/>
          <p14:tracePt t="23955" x="10348913" y="1731963"/>
          <p14:tracePt t="23975" x="10313988" y="1731963"/>
          <p14:tracePt t="23995" x="10269538" y="1731963"/>
          <p14:tracePt t="24015" x="10233025" y="1731963"/>
          <p14:tracePt t="24035" x="10180638" y="1731963"/>
          <p14:tracePt t="24055" x="10171113" y="1731963"/>
          <p14:tracePt t="24075" x="10153650" y="1731963"/>
          <p14:tracePt t="24095" x="10134600" y="1731963"/>
          <p14:tracePt t="24115" x="10090150" y="1731963"/>
          <p14:tracePt t="24135" x="10055225" y="1741488"/>
          <p14:tracePt t="24155" x="10028238" y="1751013"/>
          <p14:tracePt t="24175" x="10001250" y="1758950"/>
          <p14:tracePt t="24195" x="9991725" y="1758950"/>
          <p14:tracePt t="24215" x="9974263" y="1776413"/>
          <p14:tracePt t="24235" x="9966325" y="1776413"/>
          <p14:tracePt t="24552" x="9956800" y="1776413"/>
          <p14:tracePt t="24560" x="9947275" y="1776413"/>
          <p14:tracePt t="24568" x="9939338" y="1776413"/>
          <p14:tracePt t="24576" x="9920288" y="1776413"/>
          <p14:tracePt t="24596" x="9867900" y="1776413"/>
          <p14:tracePt t="24616" x="9777413" y="1776413"/>
          <p14:tracePt t="24636" x="9705975" y="1776413"/>
          <p14:tracePt t="24656" x="9617075" y="1776413"/>
          <p14:tracePt t="24676" x="9563100" y="1776413"/>
          <p14:tracePt t="24696" x="9474200" y="1776413"/>
          <p14:tracePt t="24716" x="9420225" y="1776413"/>
          <p14:tracePt t="24736" x="9340850" y="1776413"/>
          <p14:tracePt t="24756" x="9286875" y="1776413"/>
          <p14:tracePt t="24776" x="9215438" y="1776413"/>
          <p14:tracePt t="24796" x="9180513" y="1776413"/>
          <p14:tracePt t="24816" x="9134475" y="1776413"/>
          <p14:tracePt t="24836" x="9109075" y="1776413"/>
          <p14:tracePt t="24856" x="9090025" y="1776413"/>
          <p14:tracePt t="24876" x="9063038" y="1785938"/>
          <p14:tracePt t="24896" x="9018588" y="1785938"/>
          <p14:tracePt t="24916" x="8974138" y="1785938"/>
          <p14:tracePt t="24936" x="8885238" y="1785938"/>
          <p14:tracePt t="24956" x="8823325" y="1785938"/>
          <p14:tracePt t="24976" x="8742363" y="1785938"/>
          <p14:tracePt t="24996" x="8697913" y="1785938"/>
          <p14:tracePt t="25016" x="8653463" y="1785938"/>
          <p14:tracePt t="25036" x="8634413" y="1785938"/>
          <p14:tracePt t="25056" x="8626475" y="1785938"/>
          <p14:tracePt t="25136" x="8616950" y="1785938"/>
          <p14:tracePt t="25152" x="8599488" y="1785938"/>
          <p14:tracePt t="25160" x="8589963" y="1785938"/>
          <p14:tracePt t="25176" x="8572500" y="1776413"/>
          <p14:tracePt t="25196" x="8537575" y="1776413"/>
          <p14:tracePt t="25216" x="8466138" y="1776413"/>
          <p14:tracePt t="25236" x="8429625" y="1776413"/>
          <p14:tracePt t="25256" x="8375650" y="1776413"/>
          <p14:tracePt t="25276" x="8348663" y="1776413"/>
          <p14:tracePt t="25296" x="8313738" y="1776413"/>
          <p14:tracePt t="25316" x="8296275" y="1776413"/>
          <p14:tracePt t="25336" x="8251825" y="1776413"/>
          <p14:tracePt t="25356" x="8215313" y="1776413"/>
          <p14:tracePt t="25376" x="8153400" y="1776413"/>
          <p14:tracePt t="25396" x="8108950" y="1776413"/>
          <p14:tracePt t="25416" x="8072438" y="1776413"/>
          <p14:tracePt t="25436" x="8054975" y="1768475"/>
          <p14:tracePt t="25456" x="8027988" y="1768475"/>
          <p14:tracePt t="25476" x="8001000" y="1768475"/>
          <p14:tracePt t="25496" x="7966075" y="1768475"/>
          <p14:tracePt t="25516" x="7956550" y="1768475"/>
          <p14:tracePt t="25536" x="7939088" y="1768475"/>
          <p14:tracePt t="25556" x="7929563" y="1768475"/>
          <p14:tracePt t="25576" x="7902575" y="1768475"/>
          <p14:tracePt t="25597" x="7894638" y="1768475"/>
          <p14:tracePt t="25616" x="7867650" y="1768475"/>
          <p14:tracePt t="25636" x="7858125" y="1768475"/>
          <p14:tracePt t="25657" x="7848600" y="1768475"/>
          <p14:tracePt t="25676" x="7840663" y="1768475"/>
          <p14:tracePt t="25697" x="7804150" y="1768475"/>
          <p14:tracePt t="25716" x="7769225" y="1768475"/>
          <p14:tracePt t="25736" x="7697788" y="1768475"/>
          <p14:tracePt t="25757" x="7634288" y="1768475"/>
          <p14:tracePt t="25777" x="7562850" y="1768475"/>
          <p14:tracePt t="25797" x="7510463" y="1768475"/>
          <p14:tracePt t="25817" x="7456488" y="1768475"/>
          <p14:tracePt t="25837" x="7419975" y="1768475"/>
          <p14:tracePt t="25857" x="7348538" y="1758950"/>
          <p14:tracePt t="25877" x="7313613" y="1758950"/>
          <p14:tracePt t="25897" x="7259638" y="1758950"/>
          <p14:tracePt t="25917" x="7205663" y="1758950"/>
          <p14:tracePt t="25937" x="7126288" y="1758950"/>
          <p14:tracePt t="25957" x="7072313" y="1758950"/>
          <p14:tracePt t="25977" x="6991350" y="1758950"/>
          <p14:tracePt t="25997" x="6946900" y="1758950"/>
          <p14:tracePt t="26017" x="6919913" y="1758950"/>
          <p14:tracePt t="26096" x="6911975" y="1758950"/>
          <p14:tracePt t="26393" x="6894513" y="1751013"/>
          <p14:tracePt t="26416" x="6884988" y="1751013"/>
          <p14:tracePt t="26424" x="6875463" y="1751013"/>
          <p14:tracePt t="26437" x="6867525" y="1751013"/>
          <p14:tracePt t="26457" x="6796088" y="1751013"/>
          <p14:tracePt t="26477" x="6742113" y="1751013"/>
          <p14:tracePt t="26497" x="6680200" y="1751013"/>
          <p14:tracePt t="26517" x="6643688" y="1741488"/>
          <p14:tracePt t="26537" x="6616700" y="1741488"/>
          <p14:tracePt t="26557" x="6599238" y="1731963"/>
          <p14:tracePt t="26577" x="6545263" y="1714500"/>
          <p14:tracePt t="26597" x="6491288" y="1704975"/>
          <p14:tracePt t="26617" x="6394450" y="1687513"/>
          <p14:tracePt t="26637" x="6357938" y="1679575"/>
          <p14:tracePt t="26657" x="6313488" y="1670050"/>
          <p14:tracePt t="26677" x="6296025" y="1670050"/>
          <p14:tracePt t="26968" x="6286500" y="1670050"/>
          <p14:tracePt t="27064" x="6286500" y="1660525"/>
          <p14:tracePt t="27105" x="6286500" y="1652588"/>
          <p14:tracePt t="27289" x="6286500" y="1643063"/>
          <p14:tracePt t="27305" x="6269038" y="1643063"/>
          <p14:tracePt t="27313" x="6251575" y="1643063"/>
          <p14:tracePt t="27320" x="6224588" y="1643063"/>
          <p14:tracePt t="27338" x="6153150" y="1643063"/>
          <p14:tracePt t="27358" x="6054725" y="1643063"/>
          <p14:tracePt t="27378" x="5938838" y="1652588"/>
          <p14:tracePt t="27398" x="5911850" y="1660525"/>
          <p14:tracePt t="27418" x="5894388" y="1660525"/>
          <p14:tracePt t="27473" x="5884863" y="1660525"/>
          <p14:tracePt t="27505" x="5875338" y="1670050"/>
          <p14:tracePt t="27521" x="5867400" y="1670050"/>
          <p14:tracePt t="27536" x="5857875" y="1670050"/>
          <p14:tracePt t="27552" x="5848350" y="1670050"/>
          <p14:tracePt t="27560" x="5830888" y="1670050"/>
          <p14:tracePt t="27578" x="5803900" y="1670050"/>
          <p14:tracePt t="27598" x="5759450" y="1670050"/>
          <p14:tracePt t="27618" x="5697538" y="1670050"/>
          <p14:tracePt t="27638" x="5680075" y="1670050"/>
          <p14:tracePt t="27658" x="5653088" y="1670050"/>
          <p14:tracePt t="28169" x="5643563" y="1679575"/>
          <p14:tracePt t="28177" x="5634038" y="1679575"/>
          <p14:tracePt t="28184" x="5616575" y="1687513"/>
          <p14:tracePt t="28198" x="5599113" y="1697038"/>
          <p14:tracePt t="28219" x="5510213" y="1704975"/>
          <p14:tracePt t="28238" x="5429250" y="1714500"/>
          <p14:tracePt t="28259" x="5303838" y="1724025"/>
          <p14:tracePt t="28279" x="5251450" y="1724025"/>
          <p14:tracePt t="28299" x="5187950" y="1724025"/>
          <p14:tracePt t="28319" x="5143500" y="1724025"/>
          <p14:tracePt t="28339" x="5108575" y="1731963"/>
          <p14:tracePt t="28359" x="5081588" y="1731963"/>
          <p14:tracePt t="28379" x="5027613" y="1731963"/>
          <p14:tracePt t="28399" x="4983163" y="1731963"/>
          <p14:tracePt t="28419" x="4938713" y="1731963"/>
          <p14:tracePt t="28439" x="4911725" y="1731963"/>
          <p14:tracePt t="28713" x="4911725" y="1724025"/>
          <p14:tracePt t="28913" x="4911725" y="1714500"/>
          <p14:tracePt t="28929" x="4902200" y="1714500"/>
          <p14:tracePt t="28937" x="4894263" y="1714500"/>
          <p14:tracePt t="28945" x="4867275" y="1714500"/>
          <p14:tracePt t="28959" x="4840288" y="1724025"/>
          <p14:tracePt t="28979" x="4776788" y="1724025"/>
          <p14:tracePt t="28999" x="4732338" y="1724025"/>
          <p14:tracePt t="29019" x="4670425" y="1724025"/>
          <p14:tracePt t="29039" x="4616450" y="1724025"/>
          <p14:tracePt t="29059" x="4518025" y="1724025"/>
          <p14:tracePt t="29079" x="4465638" y="1724025"/>
          <p14:tracePt t="29099" x="4384675" y="1724025"/>
          <p14:tracePt t="29119" x="4357688" y="1724025"/>
          <p14:tracePt t="29139" x="4313238" y="1724025"/>
          <p14:tracePt t="29159" x="4303713" y="1724025"/>
          <p14:tracePt t="29179" x="4268788" y="1724025"/>
          <p14:tracePt t="29199" x="4251325" y="1724025"/>
          <p14:tracePt t="29219" x="4241800" y="1724025"/>
          <p14:tracePt t="29239" x="4232275" y="1724025"/>
          <p14:tracePt t="29473" x="4224338" y="1724025"/>
          <p14:tracePt t="29481" x="4205288" y="1724025"/>
          <p14:tracePt t="29489" x="4187825" y="1724025"/>
          <p14:tracePt t="29499" x="4160838" y="1731963"/>
          <p14:tracePt t="29520" x="4125913" y="1731963"/>
          <p14:tracePt t="29540" x="4054475" y="1731963"/>
          <p14:tracePt t="29560" x="3990975" y="1731963"/>
          <p14:tracePt t="29580" x="3902075" y="1741488"/>
          <p14:tracePt t="29600" x="3875088" y="1741488"/>
          <p14:tracePt t="29620" x="3840163" y="1741488"/>
          <p14:tracePt t="29640" x="3786188" y="1741488"/>
          <p14:tracePt t="29660" x="3714750" y="1741488"/>
          <p14:tracePt t="29680" x="3660775" y="1741488"/>
          <p14:tracePt t="29700" x="3589338" y="1741488"/>
          <p14:tracePt t="29720" x="3554413" y="1741488"/>
          <p14:tracePt t="29740" x="3490913" y="1741488"/>
          <p14:tracePt t="29760" x="3465513" y="1741488"/>
          <p14:tracePt t="29780" x="3429000" y="1758950"/>
          <p14:tracePt t="29800" x="3411538" y="1758950"/>
          <p14:tracePt t="29820" x="3394075" y="1758950"/>
          <p14:tracePt t="29840" x="3375025" y="1768475"/>
          <p14:tracePt t="29860" x="3348038" y="1776413"/>
          <p14:tracePt t="29900" x="3340100" y="1776413"/>
          <p14:tracePt t="30809" x="3348038" y="1776413"/>
          <p14:tracePt t="30817" x="3384550" y="1785938"/>
          <p14:tracePt t="30825" x="3402013" y="1795463"/>
          <p14:tracePt t="30857" x="3411538" y="1795463"/>
          <p14:tracePt t="30865" x="3419475" y="1795463"/>
          <p14:tracePt t="30880" x="3473450" y="1785938"/>
          <p14:tracePt t="30901" x="3509963" y="1776413"/>
          <p14:tracePt t="30921" x="3598863" y="1776413"/>
          <p14:tracePt t="30941" x="3625850" y="1785938"/>
          <p14:tracePt t="30961" x="3625850" y="1803400"/>
          <p14:tracePt t="30981" x="3633788" y="1830388"/>
          <p14:tracePt t="31001" x="4108450" y="1884363"/>
          <p14:tracePt t="31021" x="4589463" y="1884363"/>
          <p14:tracePt t="31041" x="5367338" y="1884363"/>
          <p14:tracePt t="31061" x="5786438" y="1884363"/>
          <p14:tracePt t="31081" x="6296025" y="1884363"/>
          <p14:tracePt t="31101" x="6589713" y="1884363"/>
          <p14:tracePt t="31121" x="7224713" y="1884363"/>
          <p14:tracePt t="31141" x="7715250" y="1884363"/>
          <p14:tracePt t="31161" x="8420100" y="1884363"/>
          <p14:tracePt t="31181" x="8813800" y="1884363"/>
          <p14:tracePt t="31201" x="9323388" y="1884363"/>
          <p14:tracePt t="31221" x="9572625" y="1893888"/>
          <p14:tracePt t="31241" x="9848850" y="1938338"/>
          <p14:tracePt t="31261" x="10037763" y="1955800"/>
          <p14:tracePt t="31281" x="10296525" y="1982788"/>
          <p14:tracePt t="31301" x="10456863" y="2000250"/>
          <p14:tracePt t="31321" x="10626725" y="2036763"/>
          <p14:tracePt t="31341" x="10733088" y="2062163"/>
          <p14:tracePt t="31361" x="10912475" y="2133600"/>
          <p14:tracePt t="31381" x="11082338" y="2205038"/>
          <p14:tracePt t="31401" x="11403013" y="2322513"/>
          <p14:tracePt t="31421" x="11609388" y="2411413"/>
          <p14:tracePt t="31441" x="11831638" y="2465388"/>
          <p14:tracePt t="31461" x="11876088" y="2482850"/>
          <p14:tracePt t="31481" x="11885613" y="2490788"/>
          <p14:tracePt t="31585" x="11868150" y="2490788"/>
          <p14:tracePt t="31593" x="11849100" y="2482850"/>
          <p14:tracePt t="31601" x="11841163" y="2482850"/>
          <p14:tracePt t="31621" x="11804650" y="2473325"/>
          <p14:tracePt t="31641" x="11752263" y="2465388"/>
          <p14:tracePt t="31661" x="11742738" y="2465388"/>
          <p14:tracePt t="31681" x="11725275" y="2465388"/>
          <p14:tracePt t="31701" x="11706225" y="2465388"/>
          <p14:tracePt t="31721" x="11671300" y="2482850"/>
          <p14:tracePt t="31741" x="11644313" y="2500313"/>
          <p14:tracePt t="31761" x="11599863" y="2517775"/>
          <p14:tracePt t="31781" x="11572875" y="2517775"/>
          <p14:tracePt t="31801" x="11537950" y="2517775"/>
          <p14:tracePt t="31821" x="11510963" y="2517775"/>
          <p14:tracePt t="31841" x="11474450" y="2517775"/>
          <p14:tracePt t="31861" x="11439525" y="2517775"/>
          <p14:tracePt t="31881" x="11412538" y="2517775"/>
          <p14:tracePt t="31901" x="11385550" y="2517775"/>
          <p14:tracePt t="31921" x="11358563" y="2517775"/>
          <p14:tracePt t="31941" x="11331575" y="2517775"/>
          <p14:tracePt t="31961" x="11277600" y="2517775"/>
          <p14:tracePt t="31981" x="11233150" y="2517775"/>
          <p14:tracePt t="32001" x="11161713" y="2500313"/>
          <p14:tracePt t="32021" x="11134725" y="2500313"/>
          <p14:tracePt t="32041" x="11082338" y="2490788"/>
          <p14:tracePt t="32061" x="11045825" y="2490788"/>
          <p14:tracePt t="32082" x="10966450" y="2482850"/>
          <p14:tracePt t="32102" x="10912475" y="2473325"/>
          <p14:tracePt t="32122" x="10831513" y="2465388"/>
          <p14:tracePt t="32142" x="10760075" y="2465388"/>
          <p14:tracePt t="32162" x="10644188" y="2465388"/>
          <p14:tracePt t="32182" x="10590213" y="2465388"/>
          <p14:tracePt t="32202" x="10528300" y="2465388"/>
          <p14:tracePt t="32222" x="10474325" y="2465388"/>
          <p14:tracePt t="32242" x="10402888" y="2465388"/>
          <p14:tracePt t="32262" x="10348913" y="2465388"/>
          <p14:tracePt t="32282" x="10269538" y="2465388"/>
          <p14:tracePt t="32302" x="10233025" y="2465388"/>
          <p14:tracePt t="32322" x="10153650" y="2465388"/>
          <p14:tracePt t="32342" x="10126663" y="2473325"/>
          <p14:tracePt t="32362" x="10099675" y="2473325"/>
          <p14:tracePt t="32382" x="10090150" y="2473325"/>
          <p14:tracePt t="32402" x="10063163" y="2473325"/>
          <p14:tracePt t="32422" x="10045700" y="2473325"/>
          <p14:tracePt t="32442" x="10001250" y="2482850"/>
          <p14:tracePt t="32462" x="9966325" y="2482850"/>
          <p14:tracePt t="32482" x="9929813" y="2482850"/>
          <p14:tracePt t="32502" x="9902825" y="2482850"/>
          <p14:tracePt t="32522" x="9885363" y="2482850"/>
          <p14:tracePt t="32905" x="9875838" y="2482850"/>
          <p14:tracePt t="32921" x="9867900" y="2482850"/>
          <p14:tracePt t="32961" x="9858375" y="2482850"/>
          <p14:tracePt t="32977" x="9848850" y="2482850"/>
          <p14:tracePt t="32993" x="9840913" y="2482850"/>
          <p14:tracePt t="33009" x="9823450" y="2482850"/>
          <p14:tracePt t="33022" x="9813925" y="2482850"/>
          <p14:tracePt t="33042" x="9777413" y="2482850"/>
          <p14:tracePt t="33062" x="9752013" y="2482850"/>
          <p14:tracePt t="33082" x="9680575" y="2482850"/>
          <p14:tracePt t="33102" x="9634538" y="2482850"/>
          <p14:tracePt t="33122" x="9563100" y="2482850"/>
          <p14:tracePt t="33142" x="9510713" y="2482850"/>
          <p14:tracePt t="33162" x="9429750" y="2482850"/>
          <p14:tracePt t="33182" x="9394825" y="2482850"/>
          <p14:tracePt t="33202" x="9358313" y="2482850"/>
          <p14:tracePt t="33222" x="9340850" y="2482850"/>
          <p14:tracePt t="33242" x="9313863" y="2482850"/>
          <p14:tracePt t="33262" x="9286875" y="2473325"/>
          <p14:tracePt t="33282" x="9188450" y="2473325"/>
          <p14:tracePt t="33302" x="9126538" y="2473325"/>
          <p14:tracePt t="33322" x="9055100" y="2473325"/>
          <p14:tracePt t="33342" x="9018588" y="2473325"/>
          <p14:tracePt t="33362" x="9001125" y="2473325"/>
          <p14:tracePt t="33382" x="8974138" y="2473325"/>
          <p14:tracePt t="33403" x="8939213" y="2473325"/>
          <p14:tracePt t="33423" x="8929688" y="2473325"/>
          <p14:tracePt t="33443" x="8912225" y="2473325"/>
          <p14:tracePt t="33842" x="8912225" y="2465388"/>
          <p14:tracePt t="33913" x="8912225" y="2455863"/>
          <p14:tracePt t="33953" x="8902700" y="2446338"/>
          <p14:tracePt t="33977" x="8894763" y="2438400"/>
          <p14:tracePt t="33993" x="8885238" y="2438400"/>
          <p14:tracePt t="34001" x="8858250" y="2438400"/>
          <p14:tracePt t="34009" x="8840788" y="2438400"/>
          <p14:tracePt t="34023" x="8813800" y="2438400"/>
          <p14:tracePt t="34043" x="8680450" y="2438400"/>
          <p14:tracePt t="34063" x="8599488" y="2438400"/>
          <p14:tracePt t="34083" x="8491538" y="2438400"/>
          <p14:tracePt t="34103" x="8412163" y="2438400"/>
          <p14:tracePt t="34123" x="8340725" y="2438400"/>
          <p14:tracePt t="34143" x="8313738" y="2438400"/>
          <p14:tracePt t="34163" x="8277225" y="2438400"/>
          <p14:tracePt t="34183" x="8242300" y="2438400"/>
          <p14:tracePt t="34203" x="8205788" y="2438400"/>
          <p14:tracePt t="34223" x="8161338" y="2446338"/>
          <p14:tracePt t="34243" x="8126413" y="2446338"/>
          <p14:tracePt t="34263" x="8081963" y="2446338"/>
          <p14:tracePt t="34283" x="8001000" y="2446338"/>
          <p14:tracePt t="34303" x="7947025" y="2446338"/>
          <p14:tracePt t="34323" x="7867650" y="2446338"/>
          <p14:tracePt t="34343" x="7840663" y="2446338"/>
          <p14:tracePt t="34363" x="7796213" y="2446338"/>
          <p14:tracePt t="34383" x="7759700" y="2446338"/>
          <p14:tracePt t="34403" x="7688263" y="2446338"/>
          <p14:tracePt t="34423" x="7634288" y="2446338"/>
          <p14:tracePt t="34443" x="7589838" y="2446338"/>
          <p14:tracePt t="34463" x="7572375" y="2446338"/>
          <p14:tracePt t="34483" x="7562850" y="2446338"/>
          <p14:tracePt t="34503" x="7554913" y="2446338"/>
          <p14:tracePt t="34543" x="7545388" y="2446338"/>
          <p14:tracePt t="34563" x="7491413" y="2428875"/>
          <p14:tracePt t="34583" x="7456488" y="2428875"/>
          <p14:tracePt t="34603" x="7385050" y="2428875"/>
          <p14:tracePt t="34624" x="7331075" y="2428875"/>
          <p14:tracePt t="34644" x="7269163" y="2428875"/>
          <p14:tracePt t="34664" x="7242175" y="2428875"/>
          <p14:tracePt t="34684" x="7205663" y="2419350"/>
          <p14:tracePt t="34704" x="7180263" y="2419350"/>
          <p14:tracePt t="34724" x="7170738" y="2419350"/>
          <p14:tracePt t="34744" x="7161213" y="2419350"/>
          <p14:tracePt t="34764" x="7134225" y="2419350"/>
          <p14:tracePt t="34784" x="7116763" y="2419350"/>
          <p14:tracePt t="34804" x="7089775" y="2419350"/>
          <p14:tracePt t="34824" x="7054850" y="2419350"/>
          <p14:tracePt t="34844" x="7027863" y="2419350"/>
          <p14:tracePt t="34864" x="7018338" y="2419350"/>
          <p14:tracePt t="34904" x="7010400" y="2419350"/>
          <p14:tracePt t="34924" x="6991350" y="2419350"/>
          <p14:tracePt t="34944" x="6973888" y="2419350"/>
          <p14:tracePt t="34964" x="6902450" y="2419350"/>
          <p14:tracePt t="34984" x="6867525" y="2419350"/>
          <p14:tracePt t="35004" x="6840538" y="2419350"/>
          <p14:tracePt t="35024" x="6831013" y="2419350"/>
          <p14:tracePt t="35044" x="6823075" y="2419350"/>
          <p14:tracePt t="35064" x="6813550" y="2419350"/>
          <p14:tracePt t="35562" x="6804025" y="2419350"/>
          <p14:tracePt t="35569" x="6796088" y="2419350"/>
          <p14:tracePt t="35584" x="6786563" y="2419350"/>
          <p14:tracePt t="35604" x="6742113" y="2419350"/>
          <p14:tracePt t="35644" x="6724650" y="2401888"/>
          <p14:tracePt t="35684" x="6724650" y="2411413"/>
          <p14:tracePt t="35713" x="6715125" y="2411413"/>
          <p14:tracePt t="35729" x="6705600" y="2411413"/>
          <p14:tracePt t="35744" x="6688138" y="2411413"/>
          <p14:tracePt t="35764" x="6616700" y="2419350"/>
          <p14:tracePt t="35784" x="6581775" y="2419350"/>
          <p14:tracePt t="35804" x="6545263" y="2419350"/>
          <p14:tracePt t="35824" x="6527800" y="2419350"/>
          <p14:tracePt t="35844" x="6491288" y="2419350"/>
          <p14:tracePt t="35864" x="6446838" y="2419350"/>
          <p14:tracePt t="35884" x="6375400" y="2419350"/>
          <p14:tracePt t="35905" x="6330950" y="2419350"/>
          <p14:tracePt t="35925" x="6259513" y="2419350"/>
          <p14:tracePt t="35945" x="6215063" y="2419350"/>
          <p14:tracePt t="35965" x="6170613" y="2419350"/>
          <p14:tracePt t="35985" x="6134100" y="2428875"/>
          <p14:tracePt t="36005" x="6089650" y="2438400"/>
          <p14:tracePt t="36025" x="6072188" y="2446338"/>
          <p14:tracePt t="36045" x="6054725" y="2446338"/>
          <p14:tracePt t="36065" x="6045200" y="2446338"/>
          <p14:tracePt t="36746" x="6045200" y="2465388"/>
          <p14:tracePt t="36754" x="6045200" y="2473325"/>
          <p14:tracePt t="36765" x="6045200" y="2482850"/>
          <p14:tracePt t="36826" x="6045200" y="2490788"/>
          <p14:tracePt t="36834" x="6045200" y="2500313"/>
          <p14:tracePt t="36845" x="6045200" y="2509838"/>
          <p14:tracePt t="36865" x="6161088" y="2571750"/>
          <p14:tracePt t="36885" x="6242050" y="2616200"/>
          <p14:tracePt t="36905" x="6259513" y="2625725"/>
          <p14:tracePt t="36925" x="6269038" y="2608263"/>
          <p14:tracePt t="36945" x="6269038" y="2598738"/>
          <p14:tracePt t="36965" x="6303963" y="2643188"/>
          <p14:tracePt t="36985" x="6303963" y="2652713"/>
          <p14:tracePt t="37005" x="6296025" y="2652713"/>
          <p14:tracePt t="37025" x="6483350" y="2670175"/>
          <p14:tracePt t="37045" x="6697663" y="2705100"/>
          <p14:tracePt t="37065" x="7072313" y="2786063"/>
          <p14:tracePt t="37085" x="7331075" y="2830513"/>
          <p14:tracePt t="37105" x="7653338" y="2857500"/>
          <p14:tracePt t="37125" x="7875588" y="2857500"/>
          <p14:tracePt t="37145" x="8269288" y="2857500"/>
          <p14:tracePt t="37166" x="8562975" y="2857500"/>
          <p14:tracePt t="37185" x="8929688" y="2857500"/>
          <p14:tracePt t="37206" x="9144000" y="2857500"/>
          <p14:tracePt t="37226" x="9439275" y="2857500"/>
          <p14:tracePt t="37246" x="9653588" y="2857500"/>
          <p14:tracePt t="37266" x="9947275" y="2857500"/>
          <p14:tracePt t="37286" x="10126663" y="2857500"/>
          <p14:tracePt t="37306" x="10296525" y="2867025"/>
          <p14:tracePt t="37326" x="10340975" y="2867025"/>
          <p14:tracePt t="37346" x="10394950" y="2867025"/>
          <p14:tracePt t="37366" x="10456863" y="2867025"/>
          <p14:tracePt t="37386" x="10609263" y="2884488"/>
          <p14:tracePt t="37406" x="10706100" y="2901950"/>
          <p14:tracePt t="37426" x="10868025" y="2938463"/>
          <p14:tracePt t="37446" x="10974388" y="2955925"/>
          <p14:tracePt t="37466" x="11037888" y="2973388"/>
          <p14:tracePt t="37486" x="11045825" y="2973388"/>
          <p14:tracePt t="37506" x="11045825" y="2982913"/>
          <p14:tracePt t="37526" x="11055350" y="2982913"/>
          <p14:tracePt t="37690" x="11055350" y="2990850"/>
          <p14:tracePt t="37698" x="11055350" y="3000375"/>
          <p14:tracePt t="37722" x="11063288" y="3009900"/>
          <p14:tracePt t="37754" x="11063288" y="3017838"/>
          <p14:tracePt t="37770" x="11063288" y="3036888"/>
          <p14:tracePt t="37786" x="11072813" y="3054350"/>
          <p14:tracePt t="37794" x="11082338" y="3062288"/>
          <p14:tracePt t="37806" x="11082338" y="3071813"/>
          <p14:tracePt t="37826" x="11099800" y="3089275"/>
          <p14:tracePt t="37866" x="11109325" y="3098800"/>
          <p14:tracePt t="37886" x="11117263" y="3098800"/>
          <p14:tracePt t="37938" x="11117263" y="3108325"/>
          <p14:tracePt t="38474" x="11117263" y="3116263"/>
          <p14:tracePt t="38498" x="11109325" y="3116263"/>
          <p14:tracePt t="38506" x="11082338" y="3125788"/>
          <p14:tracePt t="38514" x="11055350" y="3125788"/>
          <p14:tracePt t="38527" x="11018838" y="3125788"/>
          <p14:tracePt t="38547" x="10868025" y="3125788"/>
          <p14:tracePt t="38567" x="10733088" y="3125788"/>
          <p14:tracePt t="38587" x="10518775" y="3125788"/>
          <p14:tracePt t="38607" x="10402888" y="3125788"/>
          <p14:tracePt t="38627" x="10252075" y="3125788"/>
          <p14:tracePt t="38647" x="10134600" y="3125788"/>
          <p14:tracePt t="38667" x="9929813" y="3125788"/>
          <p14:tracePt t="38687" x="9786938" y="3125788"/>
          <p14:tracePt t="38707" x="9563100" y="3125788"/>
          <p14:tracePt t="38727" x="9447213" y="3116263"/>
          <p14:tracePt t="38747" x="9375775" y="3098800"/>
          <p14:tracePt t="38767" x="9358313" y="3089275"/>
          <p14:tracePt t="38787" x="9348788" y="3081338"/>
          <p14:tracePt t="38807" x="9331325" y="3081338"/>
          <p14:tracePt t="39130" x="9323388" y="3071813"/>
          <p14:tracePt t="39146" x="9313863" y="3071813"/>
          <p14:tracePt t="39154" x="9304338" y="3062288"/>
          <p14:tracePt t="39178" x="9304338" y="3054350"/>
          <p14:tracePt t="39202" x="9296400" y="3054350"/>
          <p14:tracePt t="39218" x="9277350" y="3054350"/>
          <p14:tracePt t="39234" x="9259888" y="3054350"/>
          <p14:tracePt t="39247" x="9242425" y="3044825"/>
          <p14:tracePt t="39267" x="9197975" y="3036888"/>
          <p14:tracePt t="39287" x="9161463" y="3036888"/>
          <p14:tracePt t="39307" x="9109075" y="3036888"/>
          <p14:tracePt t="39327" x="9072563" y="3036888"/>
          <p14:tracePt t="39347" x="9045575" y="3036888"/>
          <p14:tracePt t="39367" x="9037638" y="3036888"/>
          <p14:tracePt t="39387" x="9010650" y="3036888"/>
          <p14:tracePt t="39407" x="9001125" y="3036888"/>
          <p14:tracePt t="39427" x="8974138" y="3036888"/>
          <p14:tracePt t="39447" x="8966200" y="3036888"/>
          <p14:tracePt t="39467" x="8947150" y="3044825"/>
          <p14:tracePt t="39487" x="8929688" y="3054350"/>
          <p14:tracePt t="39507" x="8920163" y="3054350"/>
          <p14:tracePt t="39554" x="8912225" y="3054350"/>
          <p14:tracePt t="39570" x="8894763" y="3062288"/>
          <p14:tracePt t="39594" x="8885238" y="3071813"/>
          <p14:tracePt t="39610" x="8875713" y="3071813"/>
          <p14:tracePt t="39618" x="8875713" y="3081338"/>
          <p14:tracePt t="39634" x="8867775" y="3081338"/>
          <p14:tracePt t="39658" x="8858250" y="3081338"/>
          <p14:tracePt t="39682" x="8848725" y="3081338"/>
          <p14:tracePt t="39698" x="8840788" y="3081338"/>
          <p14:tracePt t="39707" x="8831263" y="3081338"/>
          <p14:tracePt t="39727" x="8823325" y="3081338"/>
          <p14:tracePt t="39747" x="8804275" y="3081338"/>
          <p14:tracePt t="39994" x="8796338" y="3081338"/>
          <p14:tracePt t="40002" x="8786813" y="3081338"/>
          <p14:tracePt t="40010" x="8777288" y="3081338"/>
          <p14:tracePt t="40028" x="8769350" y="3081338"/>
          <p14:tracePt t="40048" x="8742363" y="3081338"/>
          <p14:tracePt t="40068" x="8670925" y="3081338"/>
          <p14:tracePt t="40088" x="8626475" y="3081338"/>
          <p14:tracePt t="40108" x="8545513" y="3081338"/>
          <p14:tracePt t="40128" x="8483600" y="3081338"/>
          <p14:tracePt t="40148" x="8367713" y="3081338"/>
          <p14:tracePt t="40168" x="8269288" y="3081338"/>
          <p14:tracePt t="40188" x="8126413" y="3081338"/>
          <p14:tracePt t="40208" x="8018463" y="3081338"/>
          <p14:tracePt t="40228" x="7947025" y="3081338"/>
          <p14:tracePt t="40248" x="7912100" y="3081338"/>
          <p14:tracePt t="40268" x="7894638" y="3081338"/>
          <p14:tracePt t="40288" x="7885113" y="3081338"/>
          <p14:tracePt t="40308" x="7858125" y="3081338"/>
          <p14:tracePt t="40328" x="7848600" y="3081338"/>
          <p14:tracePt t="40348" x="7831138" y="3081338"/>
          <p14:tracePt t="40368" x="7823200" y="3081338"/>
          <p14:tracePt t="40698" x="7813675" y="3081338"/>
          <p14:tracePt t="40706" x="7804150" y="3071813"/>
          <p14:tracePt t="40722" x="7796213" y="3071813"/>
          <p14:tracePt t="40738" x="7786688" y="3071813"/>
          <p14:tracePt t="40748" x="7769225" y="3071813"/>
          <p14:tracePt t="40768" x="7759700" y="3071813"/>
          <p14:tracePt t="40788" x="7732713" y="3071813"/>
          <p14:tracePt t="40808" x="7724775" y="3071813"/>
          <p14:tracePt t="40828" x="7705725" y="3071813"/>
          <p14:tracePt t="40848" x="7697788" y="3062288"/>
          <p14:tracePt t="40868" x="7680325" y="3062288"/>
          <p14:tracePt t="40888" x="7661275" y="3062288"/>
          <p14:tracePt t="40908" x="7653338" y="3054350"/>
          <p14:tracePt t="41290" x="7643813" y="3054350"/>
          <p14:tracePt t="41298" x="7626350" y="3044825"/>
          <p14:tracePt t="41309" x="7616825" y="3044825"/>
          <p14:tracePt t="41329" x="7581900" y="3044825"/>
          <p14:tracePt t="41349" x="7510463" y="3044825"/>
          <p14:tracePt t="41369" x="7456488" y="3044825"/>
          <p14:tracePt t="41389" x="7385050" y="3044825"/>
          <p14:tracePt t="41409" x="7358063" y="3044825"/>
          <p14:tracePt t="41429" x="7304088" y="3044825"/>
          <p14:tracePt t="41449" x="7277100" y="3044825"/>
          <p14:tracePt t="41469" x="7205663" y="3044825"/>
          <p14:tracePt t="41489" x="7153275" y="3044825"/>
          <p14:tracePt t="41509" x="7089775" y="3044825"/>
          <p14:tracePt t="41529" x="7054850" y="3044825"/>
          <p14:tracePt t="41549" x="7000875" y="3044825"/>
          <p14:tracePt t="41569" x="6983413" y="3044825"/>
          <p14:tracePt t="41589" x="6946900" y="3054350"/>
          <p14:tracePt t="41609" x="6938963" y="3054350"/>
          <p14:tracePt t="41629" x="6929438" y="3054350"/>
          <p14:tracePt t="41669" x="6911975" y="3054350"/>
          <p14:tracePt t="41689" x="6902450" y="3054350"/>
          <p14:tracePt t="41709" x="6884988" y="3071813"/>
          <p14:tracePt t="42474" x="6884988" y="3081338"/>
          <p14:tracePt t="42490" x="6894513" y="3089275"/>
          <p14:tracePt t="42506" x="6894513" y="3108325"/>
          <p14:tracePt t="42514" x="6902450" y="3133725"/>
          <p14:tracePt t="42530" x="7000875" y="3197225"/>
          <p14:tracePt t="42550" x="7072313" y="3241675"/>
          <p14:tracePt t="42570" x="7143750" y="3295650"/>
          <p14:tracePt t="42590" x="7170738" y="3340100"/>
          <p14:tracePt t="42610" x="7394575" y="3402013"/>
          <p14:tracePt t="42630" x="7572375" y="3438525"/>
          <p14:tracePt t="42650" x="7920038" y="3509963"/>
          <p14:tracePt t="42670" x="8224838" y="3562350"/>
          <p14:tracePt t="42690" x="8661400" y="3652838"/>
          <p14:tracePt t="42710" x="8947150" y="3705225"/>
          <p14:tracePt t="42730" x="9331325" y="3751263"/>
          <p14:tracePt t="42750" x="9545638" y="3751263"/>
          <p14:tracePt t="42770" x="9840913" y="3751263"/>
          <p14:tracePt t="42790" x="9991725" y="3751263"/>
          <p14:tracePt t="42810" x="10198100" y="3751263"/>
          <p14:tracePt t="42830" x="10331450" y="3751263"/>
          <p14:tracePt t="42850" x="10572750" y="3751263"/>
          <p14:tracePt t="42870" x="10725150" y="3751263"/>
          <p14:tracePt t="42890" x="10939463" y="3759200"/>
          <p14:tracePt t="42910" x="11028363" y="3776663"/>
          <p14:tracePt t="42930" x="11117263" y="3795713"/>
          <p14:tracePt t="42950" x="11171238" y="3803650"/>
          <p14:tracePt t="42970" x="11260138" y="3822700"/>
          <p14:tracePt t="42990" x="11323638" y="3822700"/>
          <p14:tracePt t="43010" x="11368088" y="3830638"/>
          <p14:tracePt t="43074" x="11376025" y="3830638"/>
          <p14:tracePt t="43098" x="11376025" y="3822700"/>
          <p14:tracePt t="43106" x="11376025" y="3813175"/>
          <p14:tracePt t="43122" x="11376025" y="3803650"/>
          <p14:tracePt t="43907" x="11376025" y="3795713"/>
          <p14:tracePt t="43915" x="11376025" y="3786188"/>
          <p14:tracePt t="43922" x="11368088" y="3776663"/>
          <p14:tracePt t="43931" x="11341100" y="3768725"/>
          <p14:tracePt t="43951" x="11296650" y="3751263"/>
          <p14:tracePt t="43971" x="11215688" y="3732213"/>
          <p14:tracePt t="43991" x="11153775" y="3714750"/>
          <p14:tracePt t="44011" x="11063288" y="3697288"/>
          <p14:tracePt t="44031" x="11010900" y="3697288"/>
          <p14:tracePt t="44051" x="10956925" y="3679825"/>
          <p14:tracePt t="44071" x="10939463" y="3670300"/>
          <p14:tracePt t="44091" x="10902950" y="3670300"/>
          <p14:tracePt t="44111" x="10875963" y="3670300"/>
          <p14:tracePt t="44131" x="10814050" y="3679825"/>
          <p14:tracePt t="44151" x="10777538" y="3687763"/>
          <p14:tracePt t="44171" x="10733088" y="3705225"/>
          <p14:tracePt t="44191" x="10688638" y="3732213"/>
          <p14:tracePt t="44211" x="10617200" y="3759200"/>
          <p14:tracePt t="44231" x="10572750" y="3776663"/>
          <p14:tracePt t="44251" x="10491788" y="3813175"/>
          <p14:tracePt t="44271" x="10420350" y="3840163"/>
          <p14:tracePt t="44291" x="10340975" y="3875088"/>
          <p14:tracePt t="44311" x="10287000" y="3884613"/>
          <p14:tracePt t="44331" x="10225088" y="3894138"/>
          <p14:tracePt t="44351" x="10180638" y="3902075"/>
          <p14:tracePt t="44371" x="10144125" y="3911600"/>
          <p14:tracePt t="44391" x="10126663" y="3911600"/>
          <p14:tracePt t="44411" x="10117138" y="3919538"/>
          <p14:tracePt t="44431" x="10099675" y="3919538"/>
          <p14:tracePt t="44451" x="10082213" y="3919538"/>
          <p14:tracePt t="44491" x="10072688" y="3919538"/>
          <p14:tracePt t="44511" x="10063163" y="3919538"/>
          <p14:tracePt t="44531" x="10055225" y="3919538"/>
          <p14:tracePt t="44551" x="10037763" y="3919538"/>
          <p14:tracePt t="44571" x="10018713" y="3911600"/>
          <p14:tracePt t="44591" x="9991725" y="3902075"/>
          <p14:tracePt t="44611" x="9939338" y="3884613"/>
          <p14:tracePt t="44631" x="9920288" y="3884613"/>
          <p14:tracePt t="44651" x="9885363" y="3867150"/>
          <p14:tracePt t="44671" x="9875838" y="3857625"/>
          <p14:tracePt t="44691" x="9858375" y="3848100"/>
          <p14:tracePt t="44711" x="9848850" y="3848100"/>
          <p14:tracePt t="44731" x="9823450" y="3830638"/>
          <p14:tracePt t="44751" x="9813925" y="3822700"/>
          <p14:tracePt t="44771" x="9796463" y="3813175"/>
          <p14:tracePt t="44791" x="9786938" y="3803650"/>
          <p14:tracePt t="44811" x="9777413" y="3803650"/>
          <p14:tracePt t="44831" x="9769475" y="3795713"/>
          <p14:tracePt t="44871" x="9759950" y="3795713"/>
          <p14:tracePt t="44892" x="9752013" y="3786188"/>
          <p14:tracePt t="44932" x="9732963" y="3776663"/>
          <p14:tracePt t="44972" x="9725025" y="3776663"/>
          <p14:tracePt t="44992" x="9715500" y="3776663"/>
          <p14:tracePt t="45012" x="9680575" y="3776663"/>
          <p14:tracePt t="45032" x="9671050" y="3776663"/>
          <p14:tracePt t="45052" x="9634538" y="3776663"/>
          <p14:tracePt t="45072" x="9599613" y="3776663"/>
          <p14:tracePt t="45092" x="9572625" y="3776663"/>
          <p14:tracePt t="45112" x="9555163" y="3776663"/>
          <p14:tracePt t="45132" x="9528175" y="3776663"/>
          <p14:tracePt t="45152" x="9510713" y="3776663"/>
          <p14:tracePt t="45172" x="9491663" y="3776663"/>
          <p14:tracePt t="45192" x="9474200" y="3776663"/>
          <p14:tracePt t="45212" x="9429750" y="3776663"/>
          <p14:tracePt t="45232" x="9402763" y="3776663"/>
          <p14:tracePt t="45252" x="9340850" y="3776663"/>
          <p14:tracePt t="45272" x="9296400" y="3776663"/>
          <p14:tracePt t="45292" x="9251950" y="3776663"/>
          <p14:tracePt t="45312" x="9215438" y="3776663"/>
          <p14:tracePt t="45332" x="9197975" y="3776663"/>
          <p14:tracePt t="45372" x="9180513" y="3776663"/>
          <p14:tracePt t="45392" x="9161463" y="3776663"/>
          <p14:tracePt t="45412" x="9134475" y="3776663"/>
          <p14:tracePt t="45432" x="9117013" y="3776663"/>
          <p14:tracePt t="45452" x="9072563" y="3776663"/>
          <p14:tracePt t="45472" x="9055100" y="3776663"/>
          <p14:tracePt t="45492" x="9018588" y="3776663"/>
          <p14:tracePt t="45512" x="8983663" y="3776663"/>
          <p14:tracePt t="45532" x="8947150" y="3776663"/>
          <p14:tracePt t="45552" x="8939213" y="3776663"/>
          <p14:tracePt t="45572" x="8920163" y="3776663"/>
          <p14:tracePt t="45592" x="8912225" y="3776663"/>
          <p14:tracePt t="45612" x="8875713" y="3776663"/>
          <p14:tracePt t="45632" x="8840788" y="3776663"/>
          <p14:tracePt t="45652" x="8786813" y="3776663"/>
          <p14:tracePt t="45672" x="8751888" y="3776663"/>
          <p14:tracePt t="45692" x="8742363" y="3776663"/>
          <p14:tracePt t="46099" x="8732838" y="3776663"/>
          <p14:tracePt t="46115" x="8724900" y="3776663"/>
          <p14:tracePt t="46123" x="8705850" y="3776663"/>
          <p14:tracePt t="46132" x="8697913" y="3776663"/>
          <p14:tracePt t="46152" x="8661400" y="3776663"/>
          <p14:tracePt t="46172" x="8589963" y="3776663"/>
          <p14:tracePt t="46193" x="8562975" y="3776663"/>
          <p14:tracePt t="46213" x="8518525" y="3776663"/>
          <p14:tracePt t="46233" x="8466138" y="3776663"/>
          <p14:tracePt t="46253" x="8394700" y="3776663"/>
          <p14:tracePt t="46273" x="8331200" y="3776663"/>
          <p14:tracePt t="46293" x="8232775" y="3776663"/>
          <p14:tracePt t="46313" x="8188325" y="3776663"/>
          <p14:tracePt t="46333" x="8134350" y="3776663"/>
          <p14:tracePt t="46353" x="8089900" y="3776663"/>
          <p14:tracePt t="46373" x="8010525" y="3776663"/>
          <p14:tracePt t="46393" x="7929563" y="3776663"/>
          <p14:tracePt t="46413" x="7831138" y="3776663"/>
          <p14:tracePt t="46433" x="7751763" y="3776663"/>
          <p14:tracePt t="46453" x="7661275" y="3776663"/>
          <p14:tracePt t="46473" x="7616825" y="3776663"/>
          <p14:tracePt t="46493" x="7537450" y="3768725"/>
          <p14:tracePt t="46513" x="7483475" y="3768725"/>
          <p14:tracePt t="46533" x="7402513" y="3768725"/>
          <p14:tracePt t="46553" x="7348538" y="3768725"/>
          <p14:tracePt t="46573" x="7313613" y="3768725"/>
          <p14:tracePt t="46651" x="7304088" y="3768725"/>
          <p14:tracePt t="47379" x="7286625" y="3759200"/>
          <p14:tracePt t="47403" x="7269163" y="3759200"/>
          <p14:tracePt t="47411" x="7259638" y="3759200"/>
          <p14:tracePt t="47419" x="7242175" y="3759200"/>
          <p14:tracePt t="47433" x="7232650" y="3759200"/>
          <p14:tracePt t="47454" x="7180263" y="3759200"/>
          <p14:tracePt t="47474" x="7143750" y="3759200"/>
          <p14:tracePt t="47494" x="7089775" y="3759200"/>
          <p14:tracePt t="47514" x="7054850" y="3759200"/>
          <p14:tracePt t="47534" x="7010400" y="3759200"/>
          <p14:tracePt t="47554" x="6965950" y="3759200"/>
          <p14:tracePt t="47574" x="6894513" y="3759200"/>
          <p14:tracePt t="47594" x="6848475" y="3759200"/>
          <p14:tracePt t="47614" x="6786563" y="3759200"/>
          <p14:tracePt t="47634" x="6751638" y="3759200"/>
          <p14:tracePt t="47654" x="6724650" y="3759200"/>
          <p14:tracePt t="47674" x="6705600" y="3759200"/>
          <p14:tracePt t="47694" x="6697663" y="3759200"/>
          <p14:tracePt t="47714" x="6688138" y="3759200"/>
          <p14:tracePt t="48339" x="6697663" y="3759200"/>
          <p14:tracePt t="48355" x="6705600" y="3759200"/>
          <p14:tracePt t="48363" x="6715125" y="3759200"/>
          <p14:tracePt t="48374" x="6724650" y="3759200"/>
          <p14:tracePt t="48394" x="6786563" y="3759200"/>
          <p14:tracePt t="48414" x="6858000" y="3759200"/>
          <p14:tracePt t="48434" x="7037388" y="3795713"/>
          <p14:tracePt t="48454" x="7170738" y="3830638"/>
          <p14:tracePt t="48474" x="7446963" y="3929063"/>
          <p14:tracePt t="48494" x="7680325" y="3983038"/>
          <p14:tracePt t="48515" x="7813675" y="4000500"/>
          <p14:tracePt t="48534" x="7939088" y="4017963"/>
          <p14:tracePt t="48554" x="8348663" y="4108450"/>
          <p14:tracePt t="48574" x="8697913" y="4170363"/>
          <p14:tracePt t="48595" x="9090025" y="4179888"/>
          <p14:tracePt t="48614" x="9304338" y="4187825"/>
          <p14:tracePt t="48635" x="9590088" y="4214813"/>
          <p14:tracePt t="48654" x="9732963" y="4214813"/>
          <p14:tracePt t="48675" x="9939338" y="4232275"/>
          <p14:tracePt t="48695" x="10037763" y="4251325"/>
          <p14:tracePt t="48715" x="10188575" y="4276725"/>
          <p14:tracePt t="48735" x="10269538" y="4303713"/>
          <p14:tracePt t="48755" x="10348913" y="4322763"/>
          <p14:tracePt t="48775" x="10375900" y="4330700"/>
          <p14:tracePt t="48795" x="10394950" y="4340225"/>
          <p14:tracePt t="48835" x="10402888" y="4348163"/>
          <p14:tracePt t="48855" x="10420350" y="4348163"/>
          <p14:tracePt t="48875" x="10447338" y="4357688"/>
          <p14:tracePt t="48895" x="10456863" y="4367213"/>
          <p14:tracePt t="48915" x="10474325" y="4375150"/>
          <p14:tracePt t="48935" x="10483850" y="4375150"/>
          <p14:tracePt t="48955" x="10528300" y="4394200"/>
          <p14:tracePt t="48975" x="10563225" y="4402138"/>
          <p14:tracePt t="48995" x="10661650" y="4438650"/>
          <p14:tracePt t="49015" x="10715625" y="4438650"/>
          <p14:tracePt t="49035" x="10787063" y="4438650"/>
          <p14:tracePt t="49055" x="10814050" y="4438650"/>
          <p14:tracePt t="49075" x="10823575" y="4438650"/>
          <p14:tracePt t="49095" x="10831513" y="4438650"/>
          <p14:tracePt t="49115" x="10841038" y="4438650"/>
          <p14:tracePt t="49435" x="10848975" y="4446588"/>
          <p14:tracePt t="49539" x="10858500" y="4446588"/>
          <p14:tracePt t="49555" x="10868025" y="4446588"/>
          <p14:tracePt t="49571" x="10885488" y="4446588"/>
          <p14:tracePt t="49587" x="10895013" y="4446588"/>
          <p14:tracePt t="49603" x="10902950" y="4446588"/>
          <p14:tracePt t="49731" x="10885488" y="4438650"/>
          <p14:tracePt t="49739" x="10875963" y="4429125"/>
          <p14:tracePt t="49747" x="10858500" y="4419600"/>
          <p14:tracePt t="49755" x="10841038" y="4411663"/>
          <p14:tracePt t="49775" x="10814050" y="4394200"/>
          <p14:tracePt t="49795" x="10787063" y="4375150"/>
          <p14:tracePt t="50163" x="10777538" y="4375150"/>
          <p14:tracePt t="50171" x="10769600" y="4375150"/>
          <p14:tracePt t="50179" x="10752138" y="4375150"/>
          <p14:tracePt t="50196" x="10706100" y="4375150"/>
          <p14:tracePt t="50216" x="10661650" y="4384675"/>
          <p14:tracePt t="50236" x="10545763" y="4402138"/>
          <p14:tracePt t="50256" x="10483850" y="4402138"/>
          <p14:tracePt t="50276" x="10394950" y="4402138"/>
          <p14:tracePt t="50296" x="10358438" y="4402138"/>
          <p14:tracePt t="50316" x="10304463" y="4402138"/>
          <p14:tracePt t="50336" x="10252075" y="4402138"/>
          <p14:tracePt t="50356" x="10153650" y="4402138"/>
          <p14:tracePt t="50376" x="10090150" y="4402138"/>
          <p14:tracePt t="50396" x="10028238" y="4394200"/>
          <p14:tracePt t="50416" x="10001250" y="4394200"/>
          <p14:tracePt t="50436" x="9983788" y="4394200"/>
          <p14:tracePt t="50456" x="9974263" y="4394200"/>
          <p14:tracePt t="50476" x="9956800" y="4394200"/>
          <p14:tracePt t="50496" x="9939338" y="4394200"/>
          <p14:tracePt t="50516" x="9920288" y="4394200"/>
          <p14:tracePt t="50536" x="9912350" y="4394200"/>
          <p14:tracePt t="50971" x="9902825" y="4394200"/>
          <p14:tracePt t="50988" x="9894888" y="4394200"/>
          <p14:tracePt t="50995" x="9885363" y="4394200"/>
          <p14:tracePt t="51011" x="9867900" y="4394200"/>
          <p14:tracePt t="51019" x="9858375" y="4394200"/>
          <p14:tracePt t="51036" x="9831388" y="4394200"/>
          <p14:tracePt t="51056" x="9786938" y="4394200"/>
          <p14:tracePt t="51076" x="9732963" y="4394200"/>
          <p14:tracePt t="51096" x="9698038" y="4394200"/>
          <p14:tracePt t="51116" x="9626600" y="4394200"/>
          <p14:tracePt t="51136" x="9572625" y="4394200"/>
          <p14:tracePt t="51156" x="9439275" y="4384675"/>
          <p14:tracePt t="51176" x="9367838" y="4367213"/>
          <p14:tracePt t="51196" x="9277350" y="4357688"/>
          <p14:tracePt t="51216" x="9242425" y="4357688"/>
          <p14:tracePt t="51236" x="9224963" y="4357688"/>
          <p14:tracePt t="51256" x="9205913" y="4348163"/>
          <p14:tracePt t="51276" x="9188450" y="4340225"/>
          <p14:tracePt t="51297" x="9170988" y="4340225"/>
          <p14:tracePt t="51317" x="9126538" y="4330700"/>
          <p14:tracePt t="51337" x="9099550" y="4330700"/>
          <p14:tracePt t="51357" x="9082088" y="4330700"/>
          <p14:tracePt t="51377" x="9072563" y="4330700"/>
          <p14:tracePt t="51397" x="9063038" y="4330700"/>
          <p14:tracePt t="51417" x="9055100" y="4330700"/>
          <p14:tracePt t="51437" x="9045575" y="4330700"/>
          <p14:tracePt t="51457" x="9037638" y="4330700"/>
          <p14:tracePt t="51883" x="9018588" y="4330700"/>
          <p14:tracePt t="51899" x="9010650" y="4330700"/>
          <p14:tracePt t="51907" x="9001125" y="4330700"/>
          <p14:tracePt t="51917" x="8991600" y="4330700"/>
          <p14:tracePt t="51937" x="8974138" y="4330700"/>
          <p14:tracePt t="51957" x="8920163" y="4330700"/>
          <p14:tracePt t="51977" x="8912225" y="4330700"/>
          <p14:tracePt t="51997" x="8894763" y="4330700"/>
          <p14:tracePt t="52179" x="8885238" y="4340225"/>
          <p14:tracePt t="52188" x="8875713" y="4348163"/>
          <p14:tracePt t="52203" x="8858250" y="4348163"/>
          <p14:tracePt t="52217" x="8848725" y="4357688"/>
          <p14:tracePt t="52237" x="8804275" y="4375150"/>
          <p14:tracePt t="52257" x="8759825" y="4384675"/>
          <p14:tracePt t="52277" x="8670925" y="4394200"/>
          <p14:tracePt t="52297" x="8599488" y="4394200"/>
          <p14:tracePt t="52317" x="8474075" y="4394200"/>
          <p14:tracePt t="52337" x="8385175" y="4394200"/>
          <p14:tracePt t="52357" x="8232775" y="4394200"/>
          <p14:tracePt t="52377" x="8099425" y="4394200"/>
          <p14:tracePt t="52397" x="7885113" y="4394200"/>
          <p14:tracePt t="52417" x="7751763" y="4394200"/>
          <p14:tracePt t="52437" x="7626350" y="4394200"/>
          <p14:tracePt t="52457" x="7581900" y="4394200"/>
          <p14:tracePt t="52477" x="7562850" y="4394200"/>
          <p14:tracePt t="52497" x="7545388" y="4394200"/>
          <p14:tracePt t="52517" x="7510463" y="4394200"/>
          <p14:tracePt t="52537" x="7473950" y="4394200"/>
          <p14:tracePt t="52557" x="7412038" y="4394200"/>
          <p14:tracePt t="52578" x="7375525" y="4394200"/>
          <p14:tracePt t="52598" x="7340600" y="4394200"/>
          <p14:tracePt t="52618" x="7331075" y="4394200"/>
          <p14:tracePt t="52638" x="7323138" y="4394200"/>
          <p14:tracePt t="52707" x="7313613" y="4394200"/>
          <p14:tracePt t="53516" x="7304088" y="4394200"/>
          <p14:tracePt t="53532" x="7296150" y="4384675"/>
          <p14:tracePt t="53539" x="7286625" y="4384675"/>
          <p14:tracePt t="53563" x="7277100" y="4384675"/>
          <p14:tracePt t="53578" x="7269163" y="4384675"/>
          <p14:tracePt t="53598" x="7242175" y="4384675"/>
          <p14:tracePt t="53618" x="7215188" y="4384675"/>
          <p14:tracePt t="53638" x="7188200" y="4384675"/>
          <p14:tracePt t="53658" x="7153275" y="4375150"/>
          <p14:tracePt t="53678" x="7116763" y="4367213"/>
          <p14:tracePt t="53698" x="7072313" y="4367213"/>
          <p14:tracePt t="53718" x="7010400" y="4367213"/>
          <p14:tracePt t="53738" x="6956425" y="4367213"/>
          <p14:tracePt t="53758" x="6894513" y="4367213"/>
          <p14:tracePt t="53778" x="6848475" y="4367213"/>
          <p14:tracePt t="53798" x="6786563" y="4367213"/>
          <p14:tracePt t="53819" x="6759575" y="4367213"/>
          <p14:tracePt t="53839" x="6697663" y="4367213"/>
          <p14:tracePt t="53859" x="6653213" y="4367213"/>
          <p14:tracePt t="53879" x="6599238" y="4367213"/>
          <p14:tracePt t="53899" x="6562725" y="4367213"/>
          <p14:tracePt t="53919" x="6545263" y="4367213"/>
          <p14:tracePt t="53959" x="6537325" y="4367213"/>
          <p14:tracePt t="53980" x="6527800" y="4367213"/>
          <p14:tracePt t="54011" x="6518275" y="4367213"/>
          <p14:tracePt t="54884" x="6518275" y="4375150"/>
          <p14:tracePt t="54892" x="6537325" y="4375150"/>
          <p14:tracePt t="54900" x="6545263" y="4375150"/>
          <p14:tracePt t="54919" x="6581775" y="4384675"/>
          <p14:tracePt t="54939" x="6680200" y="4402138"/>
          <p14:tracePt t="54959" x="6751638" y="4419600"/>
          <p14:tracePt t="54979" x="6946900" y="4456113"/>
          <p14:tracePt t="55000" x="7134225" y="4491038"/>
          <p14:tracePt t="55019" x="7483475" y="4562475"/>
          <p14:tracePt t="55040" x="7751763" y="4625975"/>
          <p14:tracePt t="55060" x="8072438" y="4697413"/>
          <p14:tracePt t="55080" x="8232775" y="4759325"/>
          <p14:tracePt t="55100" x="8447088" y="4830763"/>
          <p14:tracePt t="55120" x="8609013" y="4867275"/>
          <p14:tracePt t="55140" x="8848725" y="4911725"/>
          <p14:tracePt t="55160" x="9072563" y="4956175"/>
          <p14:tracePt t="55180" x="9402763" y="5010150"/>
          <p14:tracePt t="55200" x="9644063" y="5037138"/>
          <p14:tracePt t="55220" x="10090150" y="5089525"/>
          <p14:tracePt t="55240" x="10412413" y="5143500"/>
          <p14:tracePt t="55260" x="10858500" y="5187950"/>
          <p14:tracePt t="55280" x="11109325" y="5232400"/>
          <p14:tracePt t="55300" x="11287125" y="5251450"/>
          <p14:tracePt t="55320" x="11323638" y="5251450"/>
          <p14:tracePt t="55340" x="11331575" y="5251450"/>
          <p14:tracePt t="55388" x="11341100" y="5251450"/>
          <p14:tracePt t="55404" x="11358563" y="5259388"/>
          <p14:tracePt t="55420" x="11368088" y="5259388"/>
          <p14:tracePt t="55440" x="11385550" y="5259388"/>
          <p14:tracePt t="55460" x="11403013" y="5259388"/>
          <p14:tracePt t="55540" x="11403013" y="5251450"/>
          <p14:tracePt t="55548" x="11403013" y="5241925"/>
          <p14:tracePt t="55564" x="11403013" y="5224463"/>
          <p14:tracePt t="55580" x="11403013" y="5214938"/>
          <p14:tracePt t="55600" x="11403013" y="5197475"/>
          <p14:tracePt t="55620" x="11385550" y="5170488"/>
          <p14:tracePt t="55640" x="11376025" y="5160963"/>
          <p14:tracePt t="55660" x="11368088" y="5153025"/>
          <p14:tracePt t="55680" x="11358563" y="5153025"/>
          <p14:tracePt t="55720" x="11349038" y="5143500"/>
          <p14:tracePt t="56428" x="11341100" y="5143500"/>
          <p14:tracePt t="56532" x="11331575" y="5143500"/>
          <p14:tracePt t="56540" x="11323638" y="5143500"/>
          <p14:tracePt t="56556" x="11314113" y="5143500"/>
          <p14:tracePt t="56564" x="11304588" y="5143500"/>
          <p14:tracePt t="56581" x="11252200" y="5143500"/>
          <p14:tracePt t="56601" x="11153775" y="5160963"/>
          <p14:tracePt t="56621" x="10991850" y="5180013"/>
          <p14:tracePt t="56641" x="10868025" y="5180013"/>
          <p14:tracePt t="56661" x="10733088" y="5180013"/>
          <p14:tracePt t="56681" x="10688638" y="5180013"/>
          <p14:tracePt t="56701" x="10626725" y="5197475"/>
          <p14:tracePt t="56721" x="10572750" y="5197475"/>
          <p14:tracePt t="56741" x="10447338" y="5205413"/>
          <p14:tracePt t="56761" x="10340975" y="5205413"/>
          <p14:tracePt t="56781" x="10171113" y="5187950"/>
          <p14:tracePt t="56801" x="10099675" y="5180013"/>
          <p14:tracePt t="56821" x="10018713" y="5160963"/>
          <p14:tracePt t="56841" x="9956800" y="5153025"/>
          <p14:tracePt t="56861" x="9875838" y="5143500"/>
          <p14:tracePt t="56881" x="9804400" y="5126038"/>
          <p14:tracePt t="56901" x="9742488" y="5126038"/>
          <p14:tracePt t="56921" x="9698038" y="5126038"/>
          <p14:tracePt t="56941" x="9644063" y="5126038"/>
          <p14:tracePt t="56961" x="9609138" y="5126038"/>
          <p14:tracePt t="56981" x="9582150" y="5126038"/>
          <p14:tracePt t="57001" x="9563100" y="5126038"/>
          <p14:tracePt t="57021" x="9545638" y="5126038"/>
          <p14:tracePt t="57041" x="9528175" y="5126038"/>
          <p14:tracePt t="57061" x="9483725" y="5126038"/>
          <p14:tracePt t="57081" x="9456738" y="5126038"/>
          <p14:tracePt t="57101" x="9447213" y="5126038"/>
          <p14:tracePt t="57121" x="9439275" y="5126038"/>
          <p14:tracePt t="57141" x="9420225" y="5126038"/>
          <p14:tracePt t="57161" x="9412288" y="5126038"/>
          <p14:tracePt t="57181" x="9394825" y="5126038"/>
          <p14:tracePt t="57201" x="9375775" y="5126038"/>
          <p14:tracePt t="57221" x="9358313" y="5126038"/>
          <p14:tracePt t="57241" x="9348788" y="5126038"/>
          <p14:tracePt t="57261" x="9323388" y="5116513"/>
          <p14:tracePt t="57281" x="9313863" y="5116513"/>
          <p14:tracePt t="57301" x="9286875" y="5116513"/>
          <p14:tracePt t="57321" x="9259888" y="5116513"/>
          <p14:tracePt t="57341" x="9224963" y="5108575"/>
          <p14:tracePt t="57361" x="9188450" y="5099050"/>
          <p14:tracePt t="57381" x="9134475" y="5072063"/>
          <p14:tracePt t="57401" x="9109075" y="5062538"/>
          <p14:tracePt t="57421" x="9082088" y="5054600"/>
          <p14:tracePt t="57441" x="9063038" y="5045075"/>
          <p14:tracePt t="57461" x="9045575" y="5037138"/>
          <p14:tracePt t="57692" x="9037638" y="5037138"/>
          <p14:tracePt t="57708" x="9018588" y="5037138"/>
          <p14:tracePt t="57716" x="9010650" y="5037138"/>
          <p14:tracePt t="57724" x="9001125" y="5037138"/>
          <p14:tracePt t="57742" x="8956675" y="5037138"/>
          <p14:tracePt t="57762" x="8902700" y="5037138"/>
          <p14:tracePt t="57782" x="8786813" y="5037138"/>
          <p14:tracePt t="57802" x="8688388" y="5045075"/>
          <p14:tracePt t="57822" x="8589963" y="5045075"/>
          <p14:tracePt t="57842" x="8518525" y="5045075"/>
          <p14:tracePt t="57862" x="8420100" y="5045075"/>
          <p14:tracePt t="57882" x="8367713" y="5045075"/>
          <p14:tracePt t="57902" x="8286750" y="5045075"/>
          <p14:tracePt t="57922" x="8232775" y="5045075"/>
          <p14:tracePt t="57942" x="8126413" y="5054600"/>
          <p14:tracePt t="57962" x="8062913" y="5054600"/>
          <p14:tracePt t="57982" x="7947025" y="5054600"/>
          <p14:tracePt t="58002" x="7894638" y="5054600"/>
          <p14:tracePt t="58022" x="7804150" y="5054600"/>
          <p14:tracePt t="58042" x="7751763" y="5054600"/>
          <p14:tracePt t="58062" x="7688263" y="5054600"/>
          <p14:tracePt t="58082" x="7643813" y="5054600"/>
          <p14:tracePt t="58102" x="7581900" y="5054600"/>
          <p14:tracePt t="58122" x="7537450" y="5054600"/>
          <p14:tracePt t="58142" x="7466013" y="5072063"/>
          <p14:tracePt t="58162" x="7429500" y="5081588"/>
          <p14:tracePt t="58182" x="7402513" y="5081588"/>
          <p14:tracePt t="58202" x="7394575" y="5081588"/>
          <p14:tracePt t="58222" x="7385050" y="5089525"/>
          <p14:tracePt t="60396" x="7375525" y="5089525"/>
          <p14:tracePt t="60413" x="7385050" y="5089525"/>
          <p14:tracePt t="60420" x="7394575" y="5089525"/>
          <p14:tracePt t="60428" x="7402513" y="5089525"/>
          <p14:tracePt t="60444" x="7429500" y="5089525"/>
          <p14:tracePt t="60464" x="7456488" y="5089525"/>
          <p14:tracePt t="60484" x="7518400" y="5089525"/>
          <p14:tracePt t="60504" x="7616825" y="5089525"/>
          <p14:tracePt t="60524" x="7875588" y="5089525"/>
          <p14:tracePt t="60544" x="8089900" y="5089525"/>
          <p14:tracePt t="60564" x="8447088" y="5108575"/>
          <p14:tracePt t="60584" x="8680450" y="5143500"/>
          <p14:tracePt t="60604" x="8974138" y="5197475"/>
          <p14:tracePt t="60624" x="9134475" y="5232400"/>
          <p14:tracePt t="60644" x="9323388" y="5303838"/>
          <p14:tracePt t="60664" x="9447213" y="5357813"/>
          <p14:tracePt t="60684" x="9590088" y="5402263"/>
          <p14:tracePt t="60704" x="9634538" y="5419725"/>
          <p14:tracePt t="60724" x="9698038" y="5446713"/>
          <p14:tracePt t="60744" x="9769475" y="5473700"/>
          <p14:tracePt t="60764" x="9920288" y="5518150"/>
          <p14:tracePt t="60784" x="10045700" y="5545138"/>
          <p14:tracePt t="60804" x="10269538" y="5589588"/>
          <p14:tracePt t="60824" x="10412413" y="5616575"/>
          <p14:tracePt t="60844" x="10599738" y="5653088"/>
          <p14:tracePt t="60864" x="10715625" y="5688013"/>
          <p14:tracePt t="60884" x="10814050" y="5732463"/>
          <p14:tracePt t="60904" x="10858500" y="5751513"/>
          <p14:tracePt t="60924" x="10895013" y="5768975"/>
          <p14:tracePt t="60944" x="10902950" y="5768975"/>
          <p14:tracePt t="61052" x="10912475" y="5776913"/>
          <p14:tracePt t="61068" x="10929938" y="5786438"/>
          <p14:tracePt t="61092" x="10939463" y="5795963"/>
          <p14:tracePt t="61100" x="10947400" y="5795963"/>
          <p14:tracePt t="61116" x="10956925" y="5795963"/>
          <p14:tracePt t="61124" x="10966450" y="5795963"/>
          <p14:tracePt t="61156" x="10974388" y="5795963"/>
          <p14:tracePt t="61180" x="10983913" y="5795963"/>
          <p14:tracePt t="61236" x="10991850" y="5803900"/>
          <p14:tracePt t="61244" x="11001375" y="5813425"/>
          <p14:tracePt t="61260" x="11010900" y="5822950"/>
          <p14:tracePt t="61268" x="11028363" y="5840413"/>
          <p14:tracePt t="61284" x="11037888" y="5875338"/>
          <p14:tracePt t="61304" x="11037888" y="5902325"/>
          <p14:tracePt t="61324" x="11045825" y="5938838"/>
          <p14:tracePt t="61436" x="11045825" y="5946775"/>
          <p14:tracePt t="61484" x="11055350" y="5946775"/>
          <p14:tracePt t="61580" x="11063288" y="5946775"/>
          <p14:tracePt t="61677" x="11063288" y="5938838"/>
          <p14:tracePt t="61684" x="11063288" y="5929313"/>
          <p14:tracePt t="61700" x="11063288" y="5919788"/>
          <p14:tracePt t="61708" x="11063288" y="5911850"/>
          <p14:tracePt t="61725" x="11063288" y="5902325"/>
          <p14:tracePt t="61745" x="11063288" y="5884863"/>
          <p14:tracePt t="61765" x="11063288" y="5848350"/>
          <p14:tracePt t="61785" x="11063288" y="5830888"/>
          <p14:tracePt t="61805" x="11045825" y="5759450"/>
          <p14:tracePt t="61825" x="11037888" y="5705475"/>
          <p14:tracePt t="61845" x="11001375" y="5634038"/>
          <p14:tracePt t="61865" x="10991850" y="5608638"/>
          <p14:tracePt t="61885" x="10991850" y="5589588"/>
          <p14:tracePt t="61905" x="10991850" y="5581650"/>
          <p14:tracePt t="62021" x="10991850" y="5572125"/>
          <p14:tracePt t="62221" x="10983913" y="5572125"/>
          <p14:tracePt t="62237" x="10974388" y="5572125"/>
          <p14:tracePt t="62269" x="10966450" y="5572125"/>
          <p14:tracePt t="62284" x="10956925" y="5572125"/>
          <p14:tracePt t="62293" x="10939463" y="5572125"/>
          <p14:tracePt t="62305" x="10929938" y="5572125"/>
          <p14:tracePt t="62325" x="10885488" y="5589588"/>
          <p14:tracePt t="62345" x="10848975" y="5599113"/>
          <p14:tracePt t="62365" x="10796588" y="5626100"/>
          <p14:tracePt t="62385" x="10769600" y="5634038"/>
          <p14:tracePt t="62405" x="10698163" y="5643563"/>
          <p14:tracePt t="62425" x="10644188" y="5653088"/>
          <p14:tracePt t="62445" x="10582275" y="5670550"/>
          <p14:tracePt t="62465" x="10545763" y="5670550"/>
          <p14:tracePt t="62485" x="10491788" y="5688013"/>
          <p14:tracePt t="62505" x="10474325" y="5688013"/>
          <p14:tracePt t="62525" x="10402888" y="5705475"/>
          <p14:tracePt t="62545" x="10348913" y="5715000"/>
          <p14:tracePt t="62565" x="10269538" y="5732463"/>
          <p14:tracePt t="62585" x="10233025" y="5741988"/>
          <p14:tracePt t="62605" x="10161588" y="5759450"/>
          <p14:tracePt t="62625" x="10144125" y="5759450"/>
          <p14:tracePt t="62645" x="10109200" y="5768975"/>
          <p14:tracePt t="62685" x="10099675" y="5768975"/>
          <p14:tracePt t="62705" x="10090150" y="5776913"/>
          <p14:tracePt t="62725" x="10082213" y="5776913"/>
          <p14:tracePt t="66077" x="10072688" y="5776913"/>
          <p14:tracePt t="66085" x="10055225" y="5768975"/>
          <p14:tracePt t="66093" x="10028238" y="5768975"/>
          <p14:tracePt t="66108" x="9991725" y="5768975"/>
          <p14:tracePt t="66128" x="9786938" y="5759450"/>
          <p14:tracePt t="66148" x="9483725" y="5759450"/>
          <p14:tracePt t="66168" x="8732838" y="5759450"/>
          <p14:tracePt t="66188" x="8197850" y="5759450"/>
          <p14:tracePt t="66208" x="7466013" y="5759450"/>
          <p14:tracePt t="66228" x="7054850" y="5759450"/>
          <p14:tracePt t="66248" x="6581775" y="5759450"/>
          <p14:tracePt t="66268" x="6251575" y="5759450"/>
          <p14:tracePt t="66288" x="6062663" y="5759450"/>
          <p14:tracePt t="66308" x="5786438" y="5759450"/>
          <p14:tracePt t="66328" x="5643563" y="5759450"/>
          <p14:tracePt t="66349" x="5465763" y="5759450"/>
          <p14:tracePt t="66368" x="5367338" y="5759450"/>
          <p14:tracePt t="66389" x="5224463" y="5759450"/>
          <p14:tracePt t="66408" x="5108575" y="5768975"/>
          <p14:tracePt t="66429" x="4991100" y="5795963"/>
          <p14:tracePt t="66448" x="4956175" y="5803900"/>
          <p14:tracePt t="66469" x="4938713" y="5803900"/>
          <p14:tracePt t="66488" x="4919663" y="5803900"/>
          <p14:tracePt t="66509" x="4857750" y="5803900"/>
          <p14:tracePt t="66528" x="4840288" y="5795963"/>
          <p14:tracePt t="66549" x="4813300" y="5776913"/>
          <p14:tracePt t="66568" x="4813300" y="5768975"/>
          <p14:tracePt t="66589" x="4822825" y="5741988"/>
          <p14:tracePt t="66609" x="4830763" y="5724525"/>
          <p14:tracePt t="66629" x="4840288" y="5715000"/>
          <p14:tracePt t="66649" x="4857750" y="5715000"/>
          <p14:tracePt t="66669" x="4929188" y="5715000"/>
          <p14:tracePt t="66689" x="5000625" y="5715000"/>
          <p14:tracePt t="66709" x="5126038" y="5715000"/>
          <p14:tracePt t="66729" x="5214938" y="5715000"/>
          <p14:tracePt t="66749" x="5313363" y="5705475"/>
          <p14:tracePt t="66769" x="5330825" y="5697538"/>
          <p14:tracePt t="66789" x="5375275" y="5688013"/>
          <p14:tracePt t="66809" x="5419725" y="5688013"/>
          <p14:tracePt t="66829" x="5545138" y="5661025"/>
          <p14:tracePt t="66849" x="5670550" y="5626100"/>
          <p14:tracePt t="66869" x="5724525" y="5608638"/>
          <p14:tracePt t="66889" x="5741988" y="5608638"/>
          <p14:tracePt t="66909" x="5751513" y="5608638"/>
          <p14:tracePt t="67045" x="5751513" y="5599113"/>
          <p14:tracePt t="67325" x="5751513" y="5589588"/>
          <p14:tracePt t="67341" x="5751513" y="5581650"/>
          <p14:tracePt t="67349" x="5759450" y="5581650"/>
          <p14:tracePt t="67357" x="5759450" y="5572125"/>
          <p14:tracePt t="67373" x="5768975" y="5572125"/>
          <p14:tracePt t="67485" x="5776913" y="5562600"/>
          <p14:tracePt t="67765" x="5768975" y="5562600"/>
          <p14:tracePt t="67797" x="5776913" y="5562600"/>
          <p14:tracePt t="67805" x="5795963" y="5554663"/>
          <p14:tracePt t="67813" x="5813425" y="5554663"/>
          <p14:tracePt t="67829" x="5848350" y="5554663"/>
          <p14:tracePt t="67849" x="5919788" y="5554663"/>
          <p14:tracePt t="67869" x="6027738" y="5554663"/>
          <p14:tracePt t="67889" x="6037263" y="5554663"/>
          <p14:tracePt t="67930" x="6037263" y="5562600"/>
          <p14:tracePt t="67950" x="6037263" y="5581650"/>
          <p14:tracePt t="67970" x="6037263" y="5589588"/>
          <p14:tracePt t="68037" x="6037263" y="5581650"/>
          <p14:tracePt t="68077" x="6037263" y="5572125"/>
          <p14:tracePt t="68141" x="6037263" y="5562600"/>
          <p14:tracePt t="68149" x="6037263" y="5554663"/>
          <p14:tracePt t="68165" x="6089650" y="5554663"/>
          <p14:tracePt t="68173" x="6180138" y="5562600"/>
          <p14:tracePt t="68190" x="6446838" y="5562600"/>
          <p14:tracePt t="68210" x="6742113" y="5562600"/>
          <p14:tracePt t="68230" x="7224713" y="5537200"/>
          <p14:tracePt t="68250" x="7439025" y="5518150"/>
          <p14:tracePt t="68270" x="7608888" y="5518150"/>
          <p14:tracePt t="68290" x="7643813" y="5510213"/>
          <p14:tracePt t="68334" x="7616825" y="5510213"/>
          <p14:tracePt t="68350" x="7456488" y="5510213"/>
          <p14:tracePt t="68370" x="7143750" y="5510213"/>
          <p14:tracePt t="68390" x="6348413" y="5634038"/>
          <p14:tracePt t="68410" x="5688013" y="5732463"/>
          <p14:tracePt t="68430" x="4803775" y="5759450"/>
          <p14:tracePt t="68450" x="4348163" y="5759450"/>
          <p14:tracePt t="68470" x="3973513" y="5759450"/>
          <p14:tracePt t="68490" x="3795713" y="5759450"/>
          <p14:tracePt t="68510" x="3616325" y="5759450"/>
          <p14:tracePt t="68530" x="3562350" y="5759450"/>
          <p14:tracePt t="68550" x="3536950" y="5759450"/>
          <p14:tracePt t="68570" x="3527425" y="5759450"/>
          <p14:tracePt t="68590" x="3500438" y="5759450"/>
          <p14:tracePt t="68610" x="3446463" y="5768975"/>
          <p14:tracePt t="68630" x="3402013" y="5768975"/>
          <p14:tracePt t="68650" x="3394075" y="5768975"/>
          <p14:tracePt t="68670" x="3367088" y="5768975"/>
          <p14:tracePt t="68690" x="3357563" y="5768975"/>
          <p14:tracePt t="68741" x="3357563" y="5759450"/>
          <p14:tracePt t="68765" x="3357563" y="5751513"/>
          <p14:tracePt t="68773" x="3357563" y="5741988"/>
          <p14:tracePt t="68790" x="3367088" y="5732463"/>
          <p14:tracePt t="68810" x="3394075" y="5724525"/>
          <p14:tracePt t="68830" x="3446463" y="5715000"/>
          <p14:tracePt t="68850" x="3500438" y="5697538"/>
          <p14:tracePt t="68870" x="3554413" y="5697538"/>
          <p14:tracePt t="68890" x="3581400" y="5697538"/>
          <p14:tracePt t="68910" x="3616325" y="5680075"/>
          <p14:tracePt t="68930" x="3633788" y="5680075"/>
          <p14:tracePt t="70254" x="3625850" y="5688013"/>
          <p14:tracePt t="70261" x="3608388" y="5697538"/>
          <p14:tracePt t="70271" x="3589338" y="5705475"/>
          <p14:tracePt t="70291" x="3562350" y="5705475"/>
          <p14:tracePt t="70311" x="3482975" y="5715000"/>
          <p14:tracePt t="70331" x="3419475" y="5715000"/>
          <p14:tracePt t="70351" x="3268663" y="5715000"/>
          <p14:tracePt t="70371" x="3108325" y="5715000"/>
          <p14:tracePt t="70391" x="2847975" y="5715000"/>
          <p14:tracePt t="70412" x="2643188" y="5705475"/>
          <p14:tracePt t="70432" x="2384425" y="5661025"/>
          <p14:tracePt t="70452" x="2224088" y="5616575"/>
          <p14:tracePt t="70472" x="2027238" y="5589588"/>
          <p14:tracePt t="70492" x="1911350" y="5562600"/>
          <p14:tracePt t="70512" x="1751013" y="5537200"/>
          <p14:tracePt t="70532" x="1643063" y="5500688"/>
          <p14:tracePt t="70552" x="1554163" y="5456238"/>
          <p14:tracePt t="70572" x="1517650" y="5456238"/>
          <p14:tracePt t="70592" x="1473200" y="5438775"/>
          <p14:tracePt t="70612" x="1455738" y="5438775"/>
          <p14:tracePt t="70632" x="1438275" y="5438775"/>
          <p14:tracePt t="70652" x="1428750" y="5438775"/>
          <p14:tracePt t="70672" x="1411288" y="5438775"/>
          <p14:tracePt t="70692" x="1401763" y="5438775"/>
          <p14:tracePt t="70732" x="1393825" y="5438775"/>
          <p14:tracePt t="70862" x="1411288" y="5446713"/>
          <p14:tracePt t="70870" x="1438275" y="5446713"/>
          <p14:tracePt t="70878" x="1455738" y="5456238"/>
          <p14:tracePt t="70892" x="1482725" y="5473700"/>
          <p14:tracePt t="70912" x="1616075" y="5510213"/>
          <p14:tracePt t="70932" x="1633538" y="5518150"/>
          <p14:tracePt t="70933" x="1643063" y="5518150"/>
          <p14:tracePt t="70952" x="1652588" y="5518150"/>
          <p14:tracePt t="71382" x="1643063" y="5518150"/>
          <p14:tracePt t="71398" x="1633538" y="5518150"/>
          <p14:tracePt t="71406" x="1616075" y="5518150"/>
          <p14:tracePt t="71414" x="1598613" y="5510213"/>
          <p14:tracePt t="71432" x="1544638" y="5491163"/>
          <p14:tracePt t="71452" x="1500188" y="5483225"/>
          <p14:tracePt t="71472" x="1446213" y="5483225"/>
          <p14:tracePt t="71492" x="1393825" y="5483225"/>
          <p14:tracePt t="71512" x="1339850" y="5483225"/>
          <p14:tracePt t="71532" x="1322388" y="5483225"/>
          <p14:tracePt t="71552" x="1285875" y="5483225"/>
          <p14:tracePt t="71572" x="1231900" y="5483225"/>
          <p14:tracePt t="71592" x="1152525" y="5491163"/>
          <p14:tracePt t="71612" x="1108075" y="5500688"/>
          <p14:tracePt t="71632" x="1081088" y="5510213"/>
          <p14:tracePt t="71702" x="1071563" y="5510213"/>
          <p14:tracePt t="71750" x="1062038" y="5518150"/>
          <p14:tracePt t="71846" x="1062038" y="5527675"/>
          <p14:tracePt t="72254" x="1062038" y="5537200"/>
          <p14:tracePt t="73062" x="1071563" y="5537200"/>
          <p14:tracePt t="73102" x="1081088" y="5537200"/>
          <p14:tracePt t="73118" x="1098550" y="5537200"/>
          <p14:tracePt t="73126" x="1116013" y="5537200"/>
          <p14:tracePt t="73134" x="1125538" y="5537200"/>
          <p14:tracePt t="73154" x="1187450" y="5554663"/>
          <p14:tracePt t="73174" x="1268413" y="5572125"/>
          <p14:tracePt t="73194" x="1303338" y="5589588"/>
          <p14:tracePt t="73214" x="1374775" y="5608638"/>
          <p14:tracePt t="73234" x="1455738" y="5634038"/>
          <p14:tracePt t="73254" x="1509713" y="5705475"/>
          <p14:tracePt t="73294" x="1509713" y="5724525"/>
          <p14:tracePt t="73314" x="1509713" y="5732463"/>
          <p14:tracePt t="73486" x="1509713" y="5724525"/>
          <p14:tracePt t="73510" x="1509713" y="5715000"/>
          <p14:tracePt t="73526" x="1509713" y="5697538"/>
          <p14:tracePt t="73534" x="1509713" y="5688013"/>
          <p14:tracePt t="73542" x="1509713" y="5680075"/>
          <p14:tracePt t="73554" x="1527175" y="5688013"/>
          <p14:tracePt t="73574" x="2000250" y="5705475"/>
          <p14:tracePt t="73594" x="2490788" y="5705475"/>
          <p14:tracePt t="73614" x="3098800" y="5705475"/>
          <p14:tracePt t="73634" x="3446463" y="5705475"/>
          <p14:tracePt t="73654" x="4098925" y="5705475"/>
          <p14:tracePt t="73674" x="4660900" y="5705475"/>
          <p14:tracePt t="73694" x="5776913" y="5705475"/>
          <p14:tracePt t="73714" x="6500813" y="5705475"/>
          <p14:tracePt t="73734" x="7572375" y="5599113"/>
          <p14:tracePt t="73754" x="8180388" y="5589588"/>
          <p14:tracePt t="73774" x="9170988" y="5589588"/>
          <p14:tracePt t="73794" x="9848850" y="5589588"/>
          <p14:tracePt t="73814" x="10885488" y="5643563"/>
          <p14:tracePt t="73834" x="11545888" y="5751513"/>
          <p14:tracePt t="73854" x="12188825" y="5911850"/>
          <p14:tracePt t="73874" x="12188825" y="5991225"/>
          <p14:tracePt t="73894" x="12188825" y="6072188"/>
          <p14:tracePt t="73914" x="12188825" y="6116638"/>
          <p14:tracePt t="73934" x="12188825" y="6170613"/>
          <p14:tracePt t="73954" x="12188825" y="6215063"/>
          <p14:tracePt t="73974" x="12188825" y="6303963"/>
          <p14:tracePt t="73994" x="12188825" y="6375400"/>
          <p14:tracePt t="74014" x="12188825" y="6473825"/>
          <p14:tracePt t="74034" x="12188825" y="6545263"/>
          <p14:tracePt t="74054" x="12188825" y="6653213"/>
          <p14:tracePt t="74074" x="12188825" y="6732588"/>
          <p14:tracePt t="74094" x="12188825" y="6823075"/>
          <p14:tracePt t="74114" x="12188825" y="6848475"/>
          <p14:tracePt t="74134" x="12153900" y="6848475"/>
          <p14:tracePt t="74154" x="12072938" y="6848475"/>
          <p14:tracePt t="74174" x="11957050" y="6848475"/>
          <p14:tracePt t="74194" x="11876088" y="6848475"/>
          <p14:tracePt t="74214" x="11796713" y="6848475"/>
          <p14:tracePt t="74234" x="11760200" y="6848475"/>
          <p14:tracePt t="74254" x="11698288" y="6831013"/>
          <p14:tracePt t="74274" x="11671300" y="6823075"/>
          <p14:tracePt t="74294" x="11626850" y="6804025"/>
          <p14:tracePt t="74314" x="11599863" y="6786563"/>
          <p14:tracePt t="74335" x="11572875" y="6777038"/>
          <p14:tracePt t="74354" x="11563350" y="6759575"/>
          <p14:tracePt t="74375" x="11545888" y="6751638"/>
          <p14:tracePt t="74395" x="11537950" y="6742113"/>
          <p14:tracePt t="74415" x="11518900" y="6732588"/>
          <p14:tracePt t="74435" x="11510963" y="6724650"/>
          <p14:tracePt t="74455" x="11501438" y="6715125"/>
          <p14:tracePt t="74475" x="11501438" y="6697663"/>
          <p14:tracePt t="74495" x="11491913" y="6680200"/>
          <p14:tracePt t="74515" x="11491913" y="6653213"/>
          <p14:tracePt t="74535" x="11483975" y="6634163"/>
          <p14:tracePt t="74555" x="11483975" y="6616700"/>
          <p14:tracePt t="74575" x="11474450" y="6599238"/>
          <p14:tracePt t="74615" x="11474450" y="6581775"/>
          <p14:tracePt t="74635" x="11466513" y="6572250"/>
          <p14:tracePt t="74655" x="11456988" y="6562725"/>
          <p14:tracePt t="74675" x="11447463" y="6545263"/>
          <p14:tracePt t="74695" x="11439525" y="6537325"/>
          <p14:tracePt t="74715" x="11430000" y="6527800"/>
          <p14:tracePt t="74735" x="11403013" y="6500813"/>
          <p14:tracePt t="74755" x="11395075" y="6491288"/>
          <p14:tracePt t="74775" x="11358563" y="6473825"/>
          <p14:tracePt t="74795" x="11349038" y="6465888"/>
          <p14:tracePt t="74815" x="11331575" y="6456363"/>
          <p14:tracePt t="74918" x="11331575" y="6446838"/>
          <p14:tracePt t="75158" x="11331575" y="6438900"/>
          <p14:tracePt t="75206" x="11331575" y="6429375"/>
          <p14:tracePt t="75222" x="11331575" y="6419850"/>
          <p14:tracePt t="75246" x="11331575" y="6411913"/>
          <p14:tracePt t="75254" x="11323638" y="6394450"/>
          <p14:tracePt t="75262" x="11314113" y="6384925"/>
          <p14:tracePt t="75278" x="11304588" y="6375400"/>
          <p14:tracePt t="75302" x="11304588" y="6367463"/>
          <p14:tracePt t="75358" x="11304588" y="6357938"/>
          <p14:tracePt t="75390" x="11287125" y="6348413"/>
          <p14:tracePt t="75414" x="11277600" y="6348413"/>
          <p14:tracePt t="75422" x="11269663" y="6340475"/>
          <p14:tracePt t="75435" x="11260138" y="6340475"/>
          <p14:tracePt t="75455" x="11225213" y="6330950"/>
          <p14:tracePt t="75475" x="11161713" y="6323013"/>
          <p14:tracePt t="75495" x="11063288" y="6323013"/>
          <p14:tracePt t="75515" x="11018838" y="6323013"/>
          <p14:tracePt t="75535" x="10966450" y="6323013"/>
          <p14:tracePt t="75556" x="10929938" y="6323013"/>
          <p14:tracePt t="75575" x="10885488" y="6323013"/>
          <p14:tracePt t="75596" x="10858500" y="6323013"/>
          <p14:tracePt t="75616" x="10823575" y="6323013"/>
          <p14:tracePt t="75636" x="10814050" y="6323013"/>
          <p14:tracePt t="75656" x="10804525" y="6323013"/>
          <p14:tracePt t="75676" x="10787063" y="6323013"/>
          <p14:tracePt t="75696" x="10742613" y="6323013"/>
          <p14:tracePt t="75716" x="10698163" y="6330950"/>
          <p14:tracePt t="75736" x="10609263" y="6330950"/>
          <p14:tracePt t="75756" x="10545763" y="6330950"/>
          <p14:tracePt t="75776" x="10456863" y="6330950"/>
          <p14:tracePt t="75796" x="10402888" y="6330950"/>
          <p14:tracePt t="75816" x="10331450" y="6340475"/>
          <p14:tracePt t="75836" x="10296525" y="6348413"/>
          <p14:tracePt t="75856" x="10260013" y="6357938"/>
          <p14:tracePt t="75876" x="10242550" y="6367463"/>
          <p14:tracePt t="75896" x="10206038" y="6367463"/>
          <p14:tracePt t="75916" x="10188575" y="6367463"/>
          <p14:tracePt t="75936" x="10144125" y="6367463"/>
          <p14:tracePt t="75956" x="10109200" y="6375400"/>
          <p14:tracePt t="75976" x="10055225" y="6384925"/>
          <p14:tracePt t="75996" x="10037763" y="6384925"/>
          <p14:tracePt t="76016" x="9991725" y="6384925"/>
          <p14:tracePt t="76036" x="9966325" y="6384925"/>
          <p14:tracePt t="76056" x="9947275" y="6384925"/>
          <p14:tracePt t="76076" x="9939338" y="6384925"/>
          <p14:tracePt t="76096" x="9920288" y="6384925"/>
          <p14:tracePt t="76116" x="9912350" y="6384925"/>
          <p14:tracePt t="76156" x="9902825" y="6384925"/>
          <p14:tracePt t="76646" x="9894888" y="6384925"/>
          <p14:tracePt t="76654" x="9885363" y="6384925"/>
          <p14:tracePt t="76662" x="9858375" y="6384925"/>
          <p14:tracePt t="76676" x="9831388" y="6384925"/>
          <p14:tracePt t="76696" x="9715500" y="6384925"/>
          <p14:tracePt t="76716" x="9582150" y="6384925"/>
          <p14:tracePt t="76736" x="9367838" y="6384925"/>
          <p14:tracePt t="76756" x="9242425" y="6384925"/>
          <p14:tracePt t="76776" x="9144000" y="6367463"/>
          <p14:tracePt t="76796" x="9117013" y="6367463"/>
          <p14:tracePt t="76816" x="9082088" y="6367463"/>
          <p14:tracePt t="76836" x="9072563" y="6367463"/>
          <p14:tracePt t="76856" x="9055100" y="6367463"/>
          <p14:tracePt t="76876" x="9037638" y="6367463"/>
          <p14:tracePt t="76896" x="9018588" y="6367463"/>
          <p14:tracePt t="76917" x="9010650" y="6367463"/>
          <p14:tracePt t="76937" x="8983663" y="6367463"/>
          <p14:tracePt t="76957" x="8966200" y="6367463"/>
          <p14:tracePt t="76977" x="8929688" y="6367463"/>
          <p14:tracePt t="76997" x="8902700" y="6367463"/>
          <p14:tracePt t="77017" x="8867775" y="6367463"/>
          <p14:tracePt t="77037" x="8858250" y="6367463"/>
          <p14:tracePt t="77310" x="8848725" y="6367463"/>
          <p14:tracePt t="77318" x="8840788" y="6367463"/>
          <p14:tracePt t="77326" x="8823325" y="6367463"/>
          <p14:tracePt t="77337" x="8796338" y="6367463"/>
          <p14:tracePt t="77357" x="8751888" y="6367463"/>
          <p14:tracePt t="77377" x="8661400" y="6367463"/>
          <p14:tracePt t="77397" x="8599488" y="6367463"/>
          <p14:tracePt t="77417" x="8518525" y="6367463"/>
          <p14:tracePt t="77437" x="8483600" y="6367463"/>
          <p14:tracePt t="77438" x="8474075" y="6367463"/>
          <p14:tracePt t="77457" x="8447088" y="6367463"/>
          <p14:tracePt t="77477" x="8429625" y="6367463"/>
          <p14:tracePt t="77497" x="8394700" y="6367463"/>
          <p14:tracePt t="77517" x="8348663" y="6357938"/>
          <p14:tracePt t="77537" x="8304213" y="6348413"/>
          <p14:tracePt t="77557" x="8259763" y="6340475"/>
          <p14:tracePt t="77577" x="8251825" y="6340475"/>
          <p14:tracePt t="77597" x="8224838" y="6330950"/>
          <p14:tracePt t="77617" x="8180388" y="6323013"/>
          <p14:tracePt t="77637" x="8143875" y="6323013"/>
          <p14:tracePt t="77657" x="8037513" y="6323013"/>
          <p14:tracePt t="77677" x="7947025" y="6323013"/>
          <p14:tracePt t="77697" x="7858125" y="6323013"/>
          <p14:tracePt t="77717" x="7840663" y="6323013"/>
          <p14:tracePt t="77737" x="7831138" y="6323013"/>
          <p14:tracePt t="77919" x="7823200" y="6323013"/>
          <p14:tracePt t="78526" x="7813675" y="6323013"/>
          <p14:tracePt t="78542" x="7796213" y="6323013"/>
          <p14:tracePt t="78551" x="7777163" y="6323013"/>
          <p14:tracePt t="78558" x="7751763" y="6323013"/>
          <p14:tracePt t="78578" x="7705725" y="6323013"/>
          <p14:tracePt t="78598" x="7599363" y="6323013"/>
          <p14:tracePt t="78618" x="7510463" y="6323013"/>
          <p14:tracePt t="78638" x="7412038" y="6323013"/>
          <p14:tracePt t="78658" x="7358063" y="6323013"/>
          <p14:tracePt t="78678" x="7286625" y="6323013"/>
          <p14:tracePt t="78698" x="7251700" y="6323013"/>
          <p14:tracePt t="78718" x="7232650" y="6323013"/>
          <p14:tracePt t="78738" x="7224713" y="6323013"/>
          <p14:tracePt t="78758" x="7205663" y="6323013"/>
          <p14:tracePt t="78778" x="7188200" y="6323013"/>
          <p14:tracePt t="78798" x="7143750" y="6323013"/>
          <p14:tracePt t="78818" x="7108825" y="6323013"/>
          <p14:tracePt t="78838" x="7037388" y="6323013"/>
          <p14:tracePt t="78858" x="6983413" y="6323013"/>
          <p14:tracePt t="78878" x="6929438" y="6323013"/>
          <p14:tracePt t="78898" x="6902450" y="6323013"/>
          <p14:tracePt t="78918" x="6894513" y="6323013"/>
          <p14:tracePt t="84199" x="6911975" y="6323013"/>
          <p14:tracePt t="84207" x="6911975" y="6303963"/>
          <p14:tracePt t="84215" x="6919913" y="6303963"/>
          <p14:tracePt t="84223" x="6929438" y="6296025"/>
          <p14:tracePt t="84242" x="6956425" y="6251575"/>
          <p14:tracePt t="84262" x="7010400" y="6170613"/>
          <p14:tracePt t="84282" x="7089775" y="6054725"/>
          <p14:tracePt t="84303" x="7323138" y="5848350"/>
          <p14:tracePt t="84322" x="7491413" y="5697538"/>
          <p14:tracePt t="84343" x="7742238" y="5394325"/>
          <p14:tracePt t="84362" x="7858125" y="5143500"/>
          <p14:tracePt t="84383" x="7966075" y="4759325"/>
          <p14:tracePt t="84402" x="8010525" y="4527550"/>
          <p14:tracePt t="84423" x="8143875" y="4187825"/>
          <p14:tracePt t="84442" x="8205788" y="3965575"/>
          <p14:tracePt t="84463" x="8259763" y="3660775"/>
          <p14:tracePt t="84482" x="8296275" y="3482975"/>
          <p14:tracePt t="84503" x="8358188" y="3187700"/>
          <p14:tracePt t="84522" x="8439150" y="2990850"/>
          <p14:tracePt t="84543" x="8545513" y="2697163"/>
          <p14:tracePt t="84563" x="8634413" y="2500313"/>
          <p14:tracePt t="84583" x="8769350" y="2232025"/>
          <p14:tracePt t="84603" x="8823325" y="2081213"/>
          <p14:tracePt t="84623" x="8867775" y="1893888"/>
          <p14:tracePt t="84643" x="8875713" y="1812925"/>
          <p14:tracePt t="84663" x="8902700" y="1758950"/>
          <p14:tracePt t="84683" x="8912225" y="1724025"/>
          <p14:tracePt t="84703" x="8920163" y="1714500"/>
          <p14:tracePt t="84783" x="8929688" y="1704975"/>
          <p14:tracePt t="84799" x="8939213" y="1697038"/>
          <p14:tracePt t="84823" x="8947150" y="1687513"/>
          <p14:tracePt t="84847" x="8956675" y="1687513"/>
          <p14:tracePt t="84855" x="8966200" y="1687513"/>
          <p14:tracePt t="84903" x="8974138" y="1687513"/>
          <p14:tracePt t="84911" x="8983663" y="1687513"/>
          <p14:tracePt t="84923" x="8991600" y="1687513"/>
          <p14:tracePt t="84943" x="9010650" y="1697038"/>
          <p14:tracePt t="84999" x="9018588" y="1697038"/>
          <p14:tracePt t="85015" x="9028113" y="1697038"/>
          <p14:tracePt t="85023" x="9037638" y="1697038"/>
          <p14:tracePt t="85039" x="9055100" y="1697038"/>
          <p14:tracePt t="85047" x="9063038" y="1687513"/>
          <p14:tracePt t="85063" x="9099550" y="1687513"/>
          <p14:tracePt t="85083" x="9144000" y="1660525"/>
          <p14:tracePt t="85103" x="9224963" y="1625600"/>
          <p14:tracePt t="85123" x="9277350" y="1608138"/>
          <p14:tracePt t="85143" x="9331325" y="1571625"/>
          <p14:tracePt t="85163" x="9367838" y="1554163"/>
          <p14:tracePt t="85183" x="9429750" y="1536700"/>
          <p14:tracePt t="85203" x="9456738" y="1527175"/>
          <p14:tracePt t="85223" x="9501188" y="1527175"/>
          <p14:tracePt t="85243" x="9518650" y="1527175"/>
          <p14:tracePt t="85263" x="9537700" y="1527175"/>
          <p14:tracePt t="85283" x="9555163" y="1509713"/>
          <p14:tracePt t="85323" x="9563100" y="1500188"/>
          <p14:tracePt t="85775" x="9582150" y="1500188"/>
          <p14:tracePt t="85807" x="9582150" y="1517650"/>
          <p14:tracePt t="85823" x="9582150" y="1527175"/>
          <p14:tracePt t="85831" x="9582150" y="1536700"/>
          <p14:tracePt t="85844" x="9582150" y="1544638"/>
          <p14:tracePt t="85864" x="9582150" y="1598613"/>
          <p14:tracePt t="85884" x="9582150" y="1652588"/>
          <p14:tracePt t="85904" x="9582150" y="1731963"/>
          <p14:tracePt t="85924" x="9582150" y="1795463"/>
          <p14:tracePt t="85944" x="9582150" y="1928813"/>
          <p14:tracePt t="85964" x="9582150" y="2044700"/>
          <p14:tracePt t="85984" x="9582150" y="2241550"/>
          <p14:tracePt t="86004" x="9582150" y="2384425"/>
          <p14:tracePt t="86024" x="9582150" y="2608263"/>
          <p14:tracePt t="86044" x="9582150" y="2795588"/>
          <p14:tracePt t="86064" x="9582150" y="3081338"/>
          <p14:tracePt t="86084" x="9582150" y="3259138"/>
          <p14:tracePt t="86104" x="9609138" y="3490913"/>
          <p14:tracePt t="86124" x="9653588" y="3633788"/>
          <p14:tracePt t="86144" x="9742488" y="3875088"/>
          <p14:tracePt t="86164" x="9804400" y="4054475"/>
          <p14:tracePt t="86184" x="9885363" y="4322763"/>
          <p14:tracePt t="86204" x="9920288" y="4491038"/>
          <p14:tracePt t="86224" x="9966325" y="4751388"/>
          <p14:tracePt t="86244" x="10001250" y="4919663"/>
          <p14:tracePt t="86264" x="10055225" y="5170488"/>
          <p14:tracePt t="86284" x="10090150" y="5330825"/>
          <p14:tracePt t="86304" x="10126663" y="5554663"/>
          <p14:tracePt t="86324" x="10134600" y="5688013"/>
          <p14:tracePt t="86344" x="10134600" y="5848350"/>
          <p14:tracePt t="86364" x="10134600" y="5938838"/>
          <p14:tracePt t="86384" x="10134600" y="6045200"/>
          <p14:tracePt t="86404" x="10134600" y="6134100"/>
          <p14:tracePt t="86424" x="10117138" y="6269038"/>
          <p14:tracePt t="86444" x="10099675" y="6348413"/>
          <p14:tracePt t="86464" x="10072688" y="6429375"/>
          <p14:tracePt t="86484" x="10063163" y="6473825"/>
          <p14:tracePt t="86504" x="10037763" y="6518275"/>
          <p14:tracePt t="86524" x="10028238" y="6527800"/>
          <p14:tracePt t="86544" x="10028238" y="6545263"/>
          <p14:tracePt t="87928" x="10028238" y="6554788"/>
          <p14:tracePt t="87952" x="10037763" y="6554788"/>
          <p14:tracePt t="87959" x="10045700" y="6572250"/>
          <p14:tracePt t="87975" x="10045700" y="6589713"/>
          <p14:tracePt t="87985" x="10055225" y="6599238"/>
          <p14:tracePt t="88005" x="10063163" y="6608763"/>
          <p14:tracePt t="88025" x="10063163" y="6626225"/>
          <p14:tracePt t="88045" x="10072688" y="6626225"/>
          <p14:tracePt t="88065" x="10090150" y="6643688"/>
          <p14:tracePt t="88085" x="10109200" y="6661150"/>
          <p14:tracePt t="88105" x="10144125" y="6680200"/>
          <p14:tracePt t="88125" x="10161588" y="6688138"/>
          <p14:tracePt t="88145" x="10171113" y="6688138"/>
          <p14:tracePt t="88165" x="10180638" y="6688138"/>
          <p14:tracePt t="88205" x="10188575" y="6697663"/>
          <p14:tracePt t="88255" x="10198100" y="6697663"/>
          <p14:tracePt t="88328" x="10206038" y="6697663"/>
          <p14:tracePt t="88375" x="10215563" y="6715125"/>
          <p14:tracePt t="88392" x="10215563" y="6724650"/>
          <p14:tracePt t="88400" x="10215563" y="6732588"/>
          <p14:tracePt t="88407" x="10225088" y="6742113"/>
          <p14:tracePt t="88426" x="10233025" y="6769100"/>
          <p14:tracePt t="88446" x="10242550" y="6786563"/>
          <p14:tracePt t="88466" x="10252075" y="68135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7" y="382880"/>
            <a:ext cx="11807301" cy="1325563"/>
          </a:xfrm>
        </p:spPr>
        <p:txBody>
          <a:bodyPr>
            <a:no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کودکان که در موعد مقرر مراجعه ننموده اند و اولین مراجعه آنها از 3 تا 12 ماهگی است.*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440384"/>
              </p:ext>
            </p:extLst>
          </p:nvPr>
        </p:nvGraphicFramePr>
        <p:xfrm>
          <a:off x="381740" y="1950720"/>
          <a:ext cx="11469949" cy="436306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44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ب.ث.ژ- پنج گانه – فلج اطفال خوراکی - فلج اطفال تزریقی **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ماه بعد از دومین مراجعه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تا یک سال بعد از سومین مراجعه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گانه- فلج اطفال خوراکی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65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سالگی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گانه(حداقل یک سال فاصله با یادآور اول )- </a:t>
                      </a:r>
                      <a:b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</a:b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2639"/>
    </mc:Choice>
    <mc:Fallback xmlns="">
      <p:transition advTm="19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" x="6626225" y="3830638"/>
          <p14:tracePt t="53" x="6634163" y="3830638"/>
          <p14:tracePt t="70" x="6634163" y="3840163"/>
          <p14:tracePt t="101" x="6643688" y="3848100"/>
          <p14:tracePt t="109" x="6653213" y="3857625"/>
          <p14:tracePt t="121" x="6670675" y="3867150"/>
          <p14:tracePt t="141" x="6777038" y="3938588"/>
          <p14:tracePt t="161" x="6894513" y="4000500"/>
          <p14:tracePt t="181" x="7010400" y="4081463"/>
          <p14:tracePt t="201" x="7027863" y="4098925"/>
          <p14:tracePt t="246" x="7037388" y="4108450"/>
          <p14:tracePt t="261" x="7054850" y="4133850"/>
          <p14:tracePt t="281" x="7126288" y="4187825"/>
          <p14:tracePt t="301" x="7205663" y="4241800"/>
          <p14:tracePt t="321" x="7215188" y="4251325"/>
          <p14:tracePt t="341" x="7205663" y="4224338"/>
          <p14:tracePt t="361" x="7170738" y="4143375"/>
          <p14:tracePt t="381" x="7153275" y="3938588"/>
          <p14:tracePt t="401" x="7180263" y="3697288"/>
          <p14:tracePt t="421" x="7358063" y="3295650"/>
          <p14:tracePt t="441" x="7510463" y="3054350"/>
          <p14:tracePt t="461" x="7796213" y="2697163"/>
          <p14:tracePt t="481" x="7939088" y="2500313"/>
          <p14:tracePt t="501" x="8108950" y="2251075"/>
          <p14:tracePt t="521" x="8188325" y="2116138"/>
          <p14:tracePt t="541" x="8269288" y="2017713"/>
          <p14:tracePt t="562" x="8296275" y="1990725"/>
          <p14:tracePt t="581" x="8348663" y="1965325"/>
          <p14:tracePt t="602" x="8358188" y="1955800"/>
          <p14:tracePt t="622" x="8367713" y="1955800"/>
          <p14:tracePt t="642" x="8394700" y="1955800"/>
          <p14:tracePt t="662" x="8447088" y="1955800"/>
          <p14:tracePt t="682" x="8491538" y="1955800"/>
          <p14:tracePt t="702" x="8562975" y="1928813"/>
          <p14:tracePt t="722" x="8626475" y="1919288"/>
          <p14:tracePt t="742" x="8796338" y="1874838"/>
          <p14:tracePt t="762" x="8920163" y="1822450"/>
          <p14:tracePt t="782" x="9117013" y="1768475"/>
          <p14:tracePt t="802" x="9242425" y="1751013"/>
          <p14:tracePt t="822" x="9348788" y="1741488"/>
          <p14:tracePt t="842" x="9367838" y="1731963"/>
          <p14:tracePt t="862" x="9402763" y="1724025"/>
          <p14:tracePt t="882" x="9412288" y="1714500"/>
          <p14:tracePt t="902" x="9429750" y="1714500"/>
          <p14:tracePt t="1558" x="9439275" y="1714500"/>
          <p14:tracePt t="5350" x="9429750" y="1724025"/>
          <p14:tracePt t="5367" x="9429750" y="1731963"/>
          <p14:tracePt t="9070" x="9429750" y="1741488"/>
          <p14:tracePt t="9086" x="9429750" y="1751013"/>
          <p14:tracePt t="9102" x="9439275" y="1751013"/>
          <p14:tracePt t="9118" x="9447213" y="1768475"/>
          <p14:tracePt t="9128" x="9456738" y="1768475"/>
          <p14:tracePt t="9148" x="9466263" y="1785938"/>
          <p14:tracePt t="9168" x="9510713" y="1822450"/>
          <p14:tracePt t="9188" x="9545638" y="1857375"/>
          <p14:tracePt t="9208" x="9626600" y="1919288"/>
          <p14:tracePt t="9228" x="9688513" y="1982788"/>
          <p14:tracePt t="9248" x="9777413" y="2081213"/>
          <p14:tracePt t="9268" x="9848850" y="2170113"/>
          <p14:tracePt t="9288" x="9966325" y="2303463"/>
          <p14:tracePt t="9308" x="10028238" y="2384425"/>
          <p14:tracePt t="9328" x="10109200" y="2490788"/>
          <p14:tracePt t="9348" x="10161588" y="2544763"/>
          <p14:tracePt t="9368" x="10233025" y="2643188"/>
          <p14:tracePt t="9388" x="10296525" y="2697163"/>
          <p14:tracePt t="9408" x="10420350" y="2776538"/>
          <p14:tracePt t="9428" x="10501313" y="2822575"/>
          <p14:tracePt t="9448" x="10626725" y="2847975"/>
          <p14:tracePt t="9468" x="10680700" y="2867025"/>
          <p14:tracePt t="9488" x="10760075" y="2884488"/>
          <p14:tracePt t="9508" x="10796588" y="2884488"/>
          <p14:tracePt t="9528" x="10858500" y="2884488"/>
          <p14:tracePt t="9548" x="10895013" y="2884488"/>
          <p14:tracePt t="9568" x="10947400" y="2884488"/>
          <p14:tracePt t="9588" x="10974388" y="2874963"/>
          <p14:tracePt t="9608" x="11055350" y="2847975"/>
          <p14:tracePt t="9628" x="11126788" y="2813050"/>
          <p14:tracePt t="9649" x="11277600" y="2732088"/>
          <p14:tracePt t="9669" x="11403013" y="2652713"/>
          <p14:tracePt t="9689" x="11510963" y="2562225"/>
          <p14:tracePt t="9709" x="11545888" y="2517775"/>
          <p14:tracePt t="9729" x="11582400" y="2428875"/>
          <p14:tracePt t="9749" x="11590338" y="2401888"/>
          <p14:tracePt t="9769" x="11590338" y="2357438"/>
          <p14:tracePt t="9789" x="11609388" y="2322513"/>
          <p14:tracePt t="9809" x="11626850" y="2303463"/>
          <p14:tracePt t="9829" x="11634788" y="2295525"/>
          <p14:tracePt t="9849" x="11644313" y="2276475"/>
          <p14:tracePt t="9869" x="11661775" y="2268538"/>
          <p14:tracePt t="9889" x="11680825" y="2241550"/>
          <p14:tracePt t="9909" x="11688763" y="2224088"/>
          <p14:tracePt t="9929" x="11706225" y="2187575"/>
          <p14:tracePt t="9949" x="11725275" y="2160588"/>
          <p14:tracePt t="9969" x="11733213" y="2125663"/>
          <p14:tracePt t="9989" x="11742738" y="2108200"/>
          <p14:tracePt t="10009" x="11742738" y="2089150"/>
          <p14:tracePt t="10029" x="11742738" y="2081213"/>
          <p14:tracePt t="10049" x="11742738" y="2071688"/>
          <p14:tracePt t="10069" x="11742738" y="2062163"/>
          <p14:tracePt t="10089" x="11742738" y="2054225"/>
          <p14:tracePt t="10129" x="11742738" y="2036763"/>
          <p14:tracePt t="10263" x="11752263" y="2036763"/>
          <p14:tracePt t="10271" x="11760200" y="2054225"/>
          <p14:tracePt t="10279" x="11760200" y="2062163"/>
          <p14:tracePt t="10289" x="11777663" y="2081213"/>
          <p14:tracePt t="10309" x="11787188" y="2143125"/>
          <p14:tracePt t="10329" x="11849100" y="2276475"/>
          <p14:tracePt t="10349" x="11885613" y="2401888"/>
          <p14:tracePt t="10369" x="11920538" y="2598738"/>
          <p14:tracePt t="10389" x="11930063" y="2732088"/>
          <p14:tracePt t="10409" x="11930063" y="2919413"/>
          <p14:tracePt t="10429" x="11930063" y="3027363"/>
          <p14:tracePt t="10449" x="11930063" y="3187700"/>
          <p14:tracePt t="10469" x="11930063" y="3303588"/>
          <p14:tracePt t="10489" x="11930063" y="3509963"/>
          <p14:tracePt t="10509" x="11930063" y="3679825"/>
          <p14:tracePt t="10529" x="11930063" y="3938588"/>
          <p14:tracePt t="10549" x="11930063" y="4125913"/>
          <p14:tracePt t="10569" x="11947525" y="4456113"/>
          <p14:tracePt t="10589" x="11957050" y="4660900"/>
          <p14:tracePt t="10609" x="11966575" y="4956175"/>
          <p14:tracePt t="10630" x="11966575" y="5153025"/>
          <p14:tracePt t="10649" x="11966575" y="5402263"/>
          <p14:tracePt t="10669" x="11966575" y="5545138"/>
          <p14:tracePt t="10689" x="11966575" y="5697538"/>
          <p14:tracePt t="10709" x="11966575" y="5759450"/>
          <p14:tracePt t="10729" x="11966575" y="5857875"/>
          <p14:tracePt t="10749" x="11974513" y="5929313"/>
          <p14:tracePt t="10769" x="12001500" y="6045200"/>
          <p14:tracePt t="10790" x="12018963" y="6153150"/>
          <p14:tracePt t="10810" x="12045950" y="6303963"/>
          <p14:tracePt t="10830" x="12072938" y="6394450"/>
          <p14:tracePt t="10850" x="12090400" y="6465888"/>
          <p14:tracePt t="10870" x="12090400" y="6518275"/>
          <p14:tracePt t="10890" x="12090400" y="6562725"/>
          <p14:tracePt t="10910" x="12090400" y="6599238"/>
          <p14:tracePt t="10930" x="12090400" y="6608763"/>
          <p14:tracePt t="11007" x="12090400" y="6616700"/>
          <p14:tracePt t="11031" x="12090400" y="6626225"/>
          <p14:tracePt t="11047" x="12082463" y="6626225"/>
          <p14:tracePt t="11055" x="12072938" y="6634163"/>
          <p14:tracePt t="11070" x="12055475" y="6634163"/>
          <p14:tracePt t="11090" x="12038013" y="6634163"/>
          <p14:tracePt t="11110" x="12011025" y="6643688"/>
          <p14:tracePt t="11130" x="11974513" y="6661150"/>
          <p14:tracePt t="11150" x="11930063" y="6680200"/>
          <p14:tracePt t="11170" x="11868150" y="6688138"/>
          <p14:tracePt t="11190" x="11787188" y="6705600"/>
          <p14:tracePt t="11210" x="11590338" y="6715125"/>
          <p14:tracePt t="11230" x="11412538" y="6732588"/>
          <p14:tracePt t="11250" x="11171238" y="6786563"/>
          <p14:tracePt t="11270" x="11018838" y="6823075"/>
          <p14:tracePt t="11290" x="10831513" y="6848475"/>
          <p14:tracePt t="11310" x="10725150" y="6848475"/>
          <p14:tracePt t="11330" x="10537825" y="6848475"/>
          <p14:tracePt t="11350" x="10375900" y="6848475"/>
          <p14:tracePt t="11370" x="10090150" y="6848475"/>
          <p14:tracePt t="11390" x="9920288" y="6848475"/>
          <p14:tracePt t="11410" x="9653588" y="6848475"/>
          <p14:tracePt t="11430" x="9456738" y="6848475"/>
          <p14:tracePt t="11450" x="9161463" y="6848475"/>
          <p14:tracePt t="11470" x="8974138" y="6848475"/>
          <p14:tracePt t="11490" x="8661400" y="6848475"/>
          <p14:tracePt t="11510" x="8456613" y="6848475"/>
          <p14:tracePt t="11530" x="8188325" y="6848475"/>
          <p14:tracePt t="11550" x="8045450" y="6848475"/>
          <p14:tracePt t="11570" x="7858125" y="6848475"/>
          <p14:tracePt t="11590" x="7715250" y="6848475"/>
          <p14:tracePt t="11610" x="7466013" y="6848475"/>
          <p14:tracePt t="11630" x="7296150" y="6848475"/>
          <p14:tracePt t="11650" x="7081838" y="6848475"/>
          <p14:tracePt t="11670" x="6929438" y="6848475"/>
          <p14:tracePt t="11690" x="6688138" y="6848475"/>
          <p14:tracePt t="11710" x="6510338" y="6848475"/>
          <p14:tracePt t="11730" x="6286500" y="6848475"/>
          <p14:tracePt t="11750" x="6180138" y="6848475"/>
          <p14:tracePt t="11770" x="6089650" y="6848475"/>
          <p14:tracePt t="11790" x="6081713" y="6848475"/>
          <p14:tracePt t="13343" x="6089650" y="6848475"/>
          <p14:tracePt t="13383" x="6099175" y="6848475"/>
          <p14:tracePt t="13399" x="6108700" y="6848475"/>
          <p14:tracePt t="13447" x="6116638" y="6848475"/>
          <p14:tracePt t="13463" x="6126163" y="6840538"/>
          <p14:tracePt t="13471" x="6134100" y="6840538"/>
          <p14:tracePt t="13479" x="6143625" y="6831013"/>
          <p14:tracePt t="13492" x="6161088" y="6831013"/>
          <p14:tracePt t="13512" x="6215063" y="6813550"/>
          <p14:tracePt t="13532" x="6259513" y="6804025"/>
          <p14:tracePt t="13552" x="6340475" y="6769100"/>
          <p14:tracePt t="13572" x="6438900" y="6732588"/>
          <p14:tracePt t="13592" x="6572250" y="6653213"/>
          <p14:tracePt t="13612" x="6680200" y="6572250"/>
          <p14:tracePt t="13632" x="6894513" y="6402388"/>
          <p14:tracePt t="13652" x="7054850" y="6224588"/>
          <p14:tracePt t="13672" x="7385050" y="5813425"/>
          <p14:tracePt t="13692" x="7608888" y="5545138"/>
          <p14:tracePt t="13712" x="7991475" y="5205413"/>
          <p14:tracePt t="13732" x="8340725" y="4929188"/>
          <p14:tracePt t="13752" x="8939213" y="4456113"/>
          <p14:tracePt t="13772" x="9296400" y="4170363"/>
          <p14:tracePt t="13792" x="9626600" y="3875088"/>
          <p14:tracePt t="13812" x="9634538" y="3768725"/>
          <p14:tracePt t="13832" x="9769475" y="3589338"/>
          <p14:tracePt t="13852" x="9920288" y="3465513"/>
          <p14:tracePt t="13872" x="10117138" y="3251200"/>
          <p14:tracePt t="13892" x="10225088" y="3125788"/>
          <p14:tracePt t="13912" x="10323513" y="2965450"/>
          <p14:tracePt t="13932" x="10367963" y="2901950"/>
          <p14:tracePt t="13952" x="10412413" y="2840038"/>
          <p14:tracePt t="13972" x="10429875" y="2813050"/>
          <p14:tracePt t="13992" x="10466388" y="2776538"/>
          <p14:tracePt t="14012" x="10483850" y="2751138"/>
          <p14:tracePt t="14032" x="10528300" y="2724150"/>
          <p14:tracePt t="14052" x="10563225" y="2705100"/>
          <p14:tracePt t="14072" x="10617200" y="2687638"/>
          <p14:tracePt t="14092" x="10661650" y="2670175"/>
          <p14:tracePt t="14112" x="10706100" y="2652713"/>
          <p14:tracePt t="14135" x="10715625" y="2652713"/>
          <p14:tracePt t="14152" x="10725150" y="2652713"/>
          <p14:tracePt t="14215" x="10733088" y="2652713"/>
          <p14:tracePt t="14223" x="10742613" y="2652713"/>
          <p14:tracePt t="14239" x="10742613" y="2660650"/>
          <p14:tracePt t="14252" x="10742613" y="2670175"/>
          <p14:tracePt t="14272" x="10742613" y="2724150"/>
          <p14:tracePt t="14292" x="10742613" y="2759075"/>
          <p14:tracePt t="14312" x="10742613" y="2822575"/>
          <p14:tracePt t="14332" x="10733088" y="2840038"/>
          <p14:tracePt t="14352" x="10725150" y="2867025"/>
          <p14:tracePt t="14372" x="10725150" y="2874963"/>
          <p14:tracePt t="14392" x="10715625" y="2884488"/>
          <p14:tracePt t="14432" x="10706100" y="2884488"/>
          <p14:tracePt t="14452" x="10698163" y="2894013"/>
          <p14:tracePt t="16856" x="10688638" y="2901950"/>
          <p14:tracePt t="16864" x="10680700" y="2911475"/>
          <p14:tracePt t="16880" x="10661650" y="2911475"/>
          <p14:tracePt t="16894" x="10644188" y="2919413"/>
          <p14:tracePt t="16914" x="10572750" y="2946400"/>
          <p14:tracePt t="16934" x="10456863" y="2973388"/>
          <p14:tracePt t="16954" x="10153650" y="3036888"/>
          <p14:tracePt t="16974" x="9885363" y="3062288"/>
          <p14:tracePt t="16994" x="9375775" y="3062288"/>
          <p14:tracePt t="17014" x="9063038" y="3062288"/>
          <p14:tracePt t="17034" x="8724900" y="3062288"/>
          <p14:tracePt t="17054" x="8599488" y="3062288"/>
          <p14:tracePt t="17074" x="8501063" y="3062288"/>
          <p14:tracePt t="17094" x="8456613" y="3062288"/>
          <p14:tracePt t="17114" x="8412163" y="3062288"/>
          <p14:tracePt t="17134" x="8375650" y="3062288"/>
          <p14:tracePt t="17154" x="8313738" y="3071813"/>
          <p14:tracePt t="17174" x="8242300" y="3071813"/>
          <p14:tracePt t="17195" x="8116888" y="3071813"/>
          <p14:tracePt t="17215" x="8018463" y="3071813"/>
          <p14:tracePt t="17235" x="7858125" y="3089275"/>
          <p14:tracePt t="17255" x="7751763" y="3125788"/>
          <p14:tracePt t="17275" x="7537450" y="3160713"/>
          <p14:tracePt t="17295" x="7439025" y="3179763"/>
          <p14:tracePt t="17315" x="7242175" y="3251200"/>
          <p14:tracePt t="17335" x="7126288" y="3303588"/>
          <p14:tracePt t="17355" x="7037388" y="3330575"/>
          <p14:tracePt t="17375" x="7018338" y="3330575"/>
          <p14:tracePt t="17395" x="6983413" y="3340100"/>
          <p14:tracePt t="17536" x="6965950" y="3340100"/>
          <p14:tracePt t="17552" x="6956425" y="3330575"/>
          <p14:tracePt t="17568" x="6938963" y="3313113"/>
          <p14:tracePt t="17576" x="6919913" y="3313113"/>
          <p14:tracePt t="17595" x="6875463" y="3295650"/>
          <p14:tracePt t="17615" x="6831013" y="3286125"/>
          <p14:tracePt t="17617" x="6813550" y="3286125"/>
          <p14:tracePt t="17635" x="6759575" y="3276600"/>
          <p14:tracePt t="17655" x="6742113" y="3268663"/>
          <p14:tracePt t="17675" x="6715125" y="3259138"/>
          <p14:tracePt t="17715" x="6705600" y="3259138"/>
          <p14:tracePt t="17735" x="6705600" y="3251200"/>
          <p14:tracePt t="18368" x="6705600" y="3241675"/>
          <p14:tracePt t="18424" x="6705600" y="3232150"/>
          <p14:tracePt t="18448" x="6705600" y="3224213"/>
          <p14:tracePt t="18464" x="6697663" y="3214688"/>
          <p14:tracePt t="18472" x="6688138" y="3214688"/>
          <p14:tracePt t="18488" x="6680200" y="3214688"/>
          <p14:tracePt t="18504" x="6661150" y="3205163"/>
          <p14:tracePt t="18515" x="6643688" y="3205163"/>
          <p14:tracePt t="18535" x="6572250" y="3197225"/>
          <p14:tracePt t="18555" x="6510338" y="3197225"/>
          <p14:tracePt t="18575" x="6384925" y="3197225"/>
          <p14:tracePt t="18596" x="6313488" y="3197225"/>
          <p14:tracePt t="18616" x="6205538" y="3187700"/>
          <p14:tracePt t="18636" x="6153150" y="3179763"/>
          <p14:tracePt t="18656" x="6062663" y="3160713"/>
          <p14:tracePt t="18676" x="6018213" y="3160713"/>
          <p14:tracePt t="18696" x="5929313" y="3160713"/>
          <p14:tracePt t="18716" x="5884863" y="3160713"/>
          <p14:tracePt t="18736" x="5813425" y="3152775"/>
          <p14:tracePt t="18756" x="5795963" y="3152775"/>
          <p14:tracePt t="18776" x="5751513" y="3152775"/>
          <p14:tracePt t="18796" x="5732463" y="3152775"/>
          <p14:tracePt t="18816" x="5705475" y="3152775"/>
          <p14:tracePt t="19488" x="5697538" y="3152775"/>
          <p14:tracePt t="19496" x="5688013" y="3152775"/>
          <p14:tracePt t="19504" x="5670550" y="3152775"/>
          <p14:tracePt t="19516" x="5643563" y="3152775"/>
          <p14:tracePt t="19536" x="5545138" y="3152775"/>
          <p14:tracePt t="19556" x="5446713" y="3152775"/>
          <p14:tracePt t="19576" x="5276850" y="3152775"/>
          <p14:tracePt t="19596" x="5153025" y="3152775"/>
          <p14:tracePt t="19616" x="4991100" y="3152775"/>
          <p14:tracePt t="19636" x="4894263" y="3152775"/>
          <p14:tracePt t="19656" x="4741863" y="3152775"/>
          <p14:tracePt t="19676" x="4652963" y="3152775"/>
          <p14:tracePt t="19696" x="4491038" y="3152775"/>
          <p14:tracePt t="19716" x="4394200" y="3152775"/>
          <p14:tracePt t="19737" x="4276725" y="3152775"/>
          <p14:tracePt t="19757" x="4197350" y="3152775"/>
          <p14:tracePt t="19777" x="4116388" y="3152775"/>
          <p14:tracePt t="19797" x="4081463" y="3152775"/>
          <p14:tracePt t="19817" x="4027488" y="3152775"/>
          <p14:tracePt t="19837" x="4000500" y="3152775"/>
          <p14:tracePt t="19857" x="3973513" y="3152775"/>
          <p14:tracePt t="19877" x="3965575" y="3152775"/>
          <p14:tracePt t="19897" x="3956050" y="3152775"/>
          <p14:tracePt t="20440" x="3946525" y="3143250"/>
          <p14:tracePt t="20792" x="3946525" y="3133725"/>
          <p14:tracePt t="20800" x="3929063" y="3125788"/>
          <p14:tracePt t="20816" x="3911600" y="3125788"/>
          <p14:tracePt t="20824" x="3884613" y="3125788"/>
          <p14:tracePt t="20837" x="3867150" y="3125788"/>
          <p14:tracePt t="20857" x="3759200" y="3125788"/>
          <p14:tracePt t="20877" x="3697288" y="3125788"/>
          <p14:tracePt t="20897" x="3608388" y="3125788"/>
          <p14:tracePt t="20917" x="3536950" y="3125788"/>
          <p14:tracePt t="20937" x="3411538" y="3125788"/>
          <p14:tracePt t="20957" x="3313113" y="3125788"/>
          <p14:tracePt t="20977" x="3143250" y="3125788"/>
          <p14:tracePt t="20997" x="3017838" y="3125788"/>
          <p14:tracePt t="21018" x="2776538" y="3125788"/>
          <p14:tracePt t="21038" x="2643188" y="3125788"/>
          <p14:tracePt t="21058" x="2455863" y="3125788"/>
          <p14:tracePt t="21078" x="2330450" y="3125788"/>
          <p14:tracePt t="21098" x="2179638" y="3125788"/>
          <p14:tracePt t="21118" x="2098675" y="3125788"/>
          <p14:tracePt t="21138" x="2000250" y="3125788"/>
          <p14:tracePt t="21158" x="1965325" y="3125788"/>
          <p14:tracePt t="21178" x="1938338" y="3125788"/>
          <p14:tracePt t="21198" x="1919288" y="3125788"/>
          <p14:tracePt t="21218" x="1884363" y="3116263"/>
          <p14:tracePt t="21238" x="1857375" y="3116263"/>
          <p14:tracePt t="21258" x="1803400" y="3116263"/>
          <p14:tracePt t="21278" x="1768475" y="3116263"/>
          <p14:tracePt t="21298" x="1714500" y="3116263"/>
          <p14:tracePt t="21318" x="1670050" y="3116263"/>
          <p14:tracePt t="21338" x="1616075" y="3108325"/>
          <p14:tracePt t="21358" x="1581150" y="3108325"/>
          <p14:tracePt t="21378" x="1527175" y="3108325"/>
          <p14:tracePt t="21398" x="1500188" y="3108325"/>
          <p14:tracePt t="21418" x="1465263" y="3108325"/>
          <p14:tracePt t="21438" x="1438275" y="3108325"/>
          <p14:tracePt t="21458" x="1428750" y="3108325"/>
          <p14:tracePt t="21478" x="1401763" y="3098800"/>
          <p14:tracePt t="23561" x="1411288" y="3098800"/>
          <p14:tracePt t="23568" x="1419225" y="3098800"/>
          <p14:tracePt t="23579" x="1428750" y="3098800"/>
          <p14:tracePt t="23600" x="1473200" y="3098800"/>
          <p14:tracePt t="23620" x="1500188" y="3098800"/>
          <p14:tracePt t="23640" x="1509713" y="3098800"/>
          <p14:tracePt t="23664" x="1517650" y="3098800"/>
          <p14:tracePt t="23680" x="1527175" y="3098800"/>
          <p14:tracePt t="23760" x="1536700" y="3098800"/>
          <p14:tracePt t="23800" x="1544638" y="3098800"/>
          <p14:tracePt t="24049" x="1554163" y="3098800"/>
          <p14:tracePt t="24113" x="1562100" y="3098800"/>
          <p14:tracePt t="24145" x="1571625" y="3098800"/>
          <p14:tracePt t="24160" x="1589088" y="3108325"/>
          <p14:tracePt t="24168" x="1589088" y="3116263"/>
          <p14:tracePt t="24184" x="1598613" y="3116263"/>
          <p14:tracePt t="24232" x="1608138" y="3125788"/>
          <p14:tracePt t="24249" x="1616075" y="3125788"/>
          <p14:tracePt t="24280" x="1625600" y="3133725"/>
          <p14:tracePt t="25705" x="1625600" y="3143250"/>
          <p14:tracePt t="25713" x="1643063" y="3152775"/>
          <p14:tracePt t="25721" x="1652588" y="3152775"/>
          <p14:tracePt t="25741" x="1679575" y="3160713"/>
          <p14:tracePt t="25761" x="1724025" y="3179763"/>
          <p14:tracePt t="25781" x="1741488" y="3179763"/>
          <p14:tracePt t="25801" x="1803400" y="3179763"/>
          <p14:tracePt t="25821" x="1857375" y="3179763"/>
          <p14:tracePt t="25841" x="1973263" y="3197225"/>
          <p14:tracePt t="25861" x="2062163" y="3214688"/>
          <p14:tracePt t="25881" x="2197100" y="3251200"/>
          <p14:tracePt t="25901" x="2251075" y="3251200"/>
          <p14:tracePt t="25921" x="2322513" y="3251200"/>
          <p14:tracePt t="25941" x="2357438" y="3251200"/>
          <p14:tracePt t="25961" x="2446338" y="3251200"/>
          <p14:tracePt t="25981" x="2554288" y="3251200"/>
          <p14:tracePt t="26001" x="2803525" y="3251200"/>
          <p14:tracePt t="26021" x="3027363" y="3251200"/>
          <p14:tracePt t="26041" x="3384550" y="3251200"/>
          <p14:tracePt t="26061" x="3633788" y="3251200"/>
          <p14:tracePt t="26081" x="4027488" y="3241675"/>
          <p14:tracePt t="26101" x="4322763" y="3197225"/>
          <p14:tracePt t="26121" x="4714875" y="3179763"/>
          <p14:tracePt t="26142" x="5010150" y="3179763"/>
          <p14:tracePt t="26162" x="5500688" y="3179763"/>
          <p14:tracePt t="26182" x="5867400" y="3179763"/>
          <p14:tracePt t="26202" x="6375400" y="3179763"/>
          <p14:tracePt t="26222" x="6751638" y="3179763"/>
          <p14:tracePt t="26242" x="7170738" y="3179763"/>
          <p14:tracePt t="26262" x="7394575" y="3179763"/>
          <p14:tracePt t="26282" x="7705725" y="3179763"/>
          <p14:tracePt t="26302" x="7867650" y="3179763"/>
          <p14:tracePt t="26322" x="8099425" y="3179763"/>
          <p14:tracePt t="26342" x="8242300" y="3179763"/>
          <p14:tracePt t="26362" x="8439150" y="3187700"/>
          <p14:tracePt t="26382" x="8518525" y="3205163"/>
          <p14:tracePt t="26402" x="8555038" y="3205163"/>
          <p14:tracePt t="26785" x="8562975" y="3205163"/>
          <p14:tracePt t="26969" x="8555038" y="3205163"/>
          <p14:tracePt t="26977" x="8545513" y="3205163"/>
          <p14:tracePt t="26985" x="8537575" y="3205163"/>
          <p14:tracePt t="27002" x="8518525" y="3205163"/>
          <p14:tracePt t="27022" x="8474075" y="3205163"/>
          <p14:tracePt t="27042" x="8331200" y="3205163"/>
          <p14:tracePt t="27062" x="8170863" y="3205163"/>
          <p14:tracePt t="27082" x="7823200" y="3205163"/>
          <p14:tracePt t="27102" x="7473950" y="3268663"/>
          <p14:tracePt t="27122" x="6956425" y="3357563"/>
          <p14:tracePt t="27142" x="6653213" y="3419475"/>
          <p14:tracePt t="27162" x="6205538" y="3446463"/>
          <p14:tracePt t="27182" x="5875338" y="3446463"/>
          <p14:tracePt t="27202" x="5340350" y="3446463"/>
          <p14:tracePt t="27222" x="4991100" y="3446463"/>
          <p14:tracePt t="27242" x="4589463" y="3446463"/>
          <p14:tracePt t="27262" x="4330700" y="3446463"/>
          <p14:tracePt t="27282" x="4017963" y="3446463"/>
          <p14:tracePt t="27302" x="3840163" y="3438525"/>
          <p14:tracePt t="27322" x="3554413" y="3438525"/>
          <p14:tracePt t="27342" x="3375025" y="3438525"/>
          <p14:tracePt t="27362" x="3089275" y="3438525"/>
          <p14:tracePt t="27382" x="2919413" y="3438525"/>
          <p14:tracePt t="27402" x="2679700" y="3438525"/>
          <p14:tracePt t="27422" x="2536825" y="3438525"/>
          <p14:tracePt t="27442" x="2268538" y="3411538"/>
          <p14:tracePt t="27463" x="2098675" y="3384550"/>
          <p14:tracePt t="27483" x="1884363" y="3348038"/>
          <p14:tracePt t="27503" x="1795463" y="3330575"/>
          <p14:tracePt t="27523" x="1724025" y="3313113"/>
          <p14:tracePt t="27543" x="1714500" y="3313113"/>
          <p14:tracePt t="27563" x="1687513" y="3295650"/>
          <p14:tracePt t="27583" x="1679575" y="3286125"/>
          <p14:tracePt t="27603" x="1670050" y="3276600"/>
          <p14:tracePt t="27623" x="1660525" y="3268663"/>
          <p14:tracePt t="27643" x="1660525" y="3259138"/>
          <p14:tracePt t="27663" x="1660525" y="3241675"/>
          <p14:tracePt t="27683" x="1660525" y="3232150"/>
          <p14:tracePt t="27703" x="1660525" y="3224213"/>
          <p14:tracePt t="27723" x="1660525" y="3214688"/>
          <p14:tracePt t="27763" x="1660525" y="3205163"/>
          <p14:tracePt t="27783" x="1660525" y="3197225"/>
          <p14:tracePt t="27803" x="1660525" y="3187700"/>
          <p14:tracePt t="28649" x="1660525" y="3179763"/>
          <p14:tracePt t="29745" x="1660525" y="3170238"/>
          <p14:tracePt t="29761" x="1660525" y="3160713"/>
          <p14:tracePt t="31169" x="1670050" y="3160713"/>
          <p14:tracePt t="31537" x="1679575" y="3160713"/>
          <p14:tracePt t="31554" x="1687513" y="3152775"/>
          <p14:tracePt t="31569" x="1697038" y="3152775"/>
          <p14:tracePt t="31577" x="1704975" y="3152775"/>
          <p14:tracePt t="31665" x="1714500" y="3152775"/>
          <p14:tracePt t="31690" x="1714500" y="3143250"/>
          <p14:tracePt t="31705" x="1724025" y="3143250"/>
          <p14:tracePt t="32218" x="1731963" y="3133725"/>
          <p14:tracePt t="32234" x="1741488" y="3133725"/>
          <p14:tracePt t="32306" x="1741488" y="3125788"/>
          <p14:tracePt t="32329" x="1751013" y="3125788"/>
          <p14:tracePt t="32385" x="1758950" y="3125788"/>
          <p14:tracePt t="33514" x="1768475" y="3125788"/>
          <p14:tracePt t="33522" x="1776413" y="3125788"/>
          <p14:tracePt t="33538" x="1785938" y="3125788"/>
          <p14:tracePt t="33547" x="1795463" y="3125788"/>
          <p14:tracePt t="33567" x="1812925" y="3125788"/>
          <p14:tracePt t="33587" x="1857375" y="3125788"/>
          <p14:tracePt t="33607" x="1893888" y="3125788"/>
          <p14:tracePt t="33627" x="1973263" y="3125788"/>
          <p14:tracePt t="33647" x="2044700" y="3125788"/>
          <p14:tracePt t="33667" x="2179638" y="3125788"/>
          <p14:tracePt t="33688" x="2259013" y="3125788"/>
          <p14:tracePt t="33707" x="2357438" y="3125788"/>
          <p14:tracePt t="33727" x="2411413" y="3125788"/>
          <p14:tracePt t="33747" x="2500313" y="3116263"/>
          <p14:tracePt t="33768" x="2544763" y="3108325"/>
          <p14:tracePt t="33788" x="2581275" y="3098800"/>
          <p14:tracePt t="33808" x="2589213" y="3098800"/>
          <p14:tracePt t="33828" x="2598738" y="3098800"/>
          <p14:tracePt t="33848" x="2608263" y="3089275"/>
          <p14:tracePt t="33930" x="2616200" y="3089275"/>
          <p14:tracePt t="33945" x="2616200" y="3081338"/>
          <p14:tracePt t="33953" x="2598738" y="3071813"/>
          <p14:tracePt t="33969" x="2571750" y="3071813"/>
          <p14:tracePt t="33988" x="2527300" y="3062288"/>
          <p14:tracePt t="34008" x="2482850" y="3062288"/>
          <p14:tracePt t="34028" x="2393950" y="3062288"/>
          <p14:tracePt t="34048" x="2347913" y="3062288"/>
          <p14:tracePt t="34068" x="2276475" y="3062288"/>
          <p14:tracePt t="34088" x="2241550" y="3062288"/>
          <p14:tracePt t="34108" x="2179638" y="3062288"/>
          <p14:tracePt t="34128" x="2133600" y="3062288"/>
          <p14:tracePt t="34148" x="2098675" y="3062288"/>
          <p14:tracePt t="34168" x="2062163" y="3062288"/>
          <p14:tracePt t="34188" x="2027238" y="3062288"/>
          <p14:tracePt t="34208" x="2009775" y="3062288"/>
          <p14:tracePt t="34228" x="1990725" y="3062288"/>
          <p14:tracePt t="34248" x="1982788" y="3062288"/>
          <p14:tracePt t="37010" x="1982788" y="3071813"/>
          <p14:tracePt t="37026" x="1990725" y="3071813"/>
          <p14:tracePt t="37034" x="2000250" y="3081338"/>
          <p14:tracePt t="37050" x="2027238" y="3089275"/>
          <p14:tracePt t="37070" x="2071688" y="3116263"/>
          <p14:tracePt t="37090" x="2152650" y="3152775"/>
          <p14:tracePt t="37110" x="2197100" y="3160713"/>
          <p14:tracePt t="37130" x="2312988" y="3187700"/>
          <p14:tracePt t="37150" x="2374900" y="3205163"/>
          <p14:tracePt t="37170" x="2465388" y="3251200"/>
          <p14:tracePt t="37190" x="2544763" y="3286125"/>
          <p14:tracePt t="37210" x="2679700" y="3330575"/>
          <p14:tracePt t="37230" x="2822575" y="3367088"/>
          <p14:tracePt t="37250" x="3179763" y="3438525"/>
          <p14:tracePt t="37270" x="3608388" y="3517900"/>
          <p14:tracePt t="37290" x="4483100" y="3705225"/>
          <p14:tracePt t="37310" x="5170488" y="3830638"/>
          <p14:tracePt t="37330" x="6286500" y="4044950"/>
          <p14:tracePt t="37350" x="7081838" y="4143375"/>
          <p14:tracePt t="37370" x="8394700" y="4179888"/>
          <p14:tracePt t="37390" x="9313863" y="4179888"/>
          <p14:tracePt t="37410" x="10518775" y="4179888"/>
          <p14:tracePt t="37430" x="11153775" y="4179888"/>
          <p14:tracePt t="37450" x="11742738" y="4179888"/>
          <p14:tracePt t="37470" x="11966575" y="4170363"/>
          <p14:tracePt t="37490" x="12082463" y="4143375"/>
          <p14:tracePt t="37530" x="12082463" y="4116388"/>
          <p14:tracePt t="37550" x="12109450" y="4062413"/>
          <p14:tracePt t="37570" x="12126913" y="3973513"/>
          <p14:tracePt t="37590" x="12153900" y="3919538"/>
          <p14:tracePt t="37610" x="12188825" y="3813175"/>
          <p14:tracePt t="37630" x="12188825" y="3751263"/>
          <p14:tracePt t="37650" x="12188825" y="3608388"/>
          <p14:tracePt t="37670" x="12188825" y="3509963"/>
          <p14:tracePt t="37691" x="12188825" y="3402013"/>
          <p14:tracePt t="37710" x="12188825" y="3348038"/>
          <p14:tracePt t="37731" x="12188825" y="3268663"/>
          <p14:tracePt t="37751" x="12161838" y="3224213"/>
          <p14:tracePt t="37771" x="12126913" y="3187700"/>
          <p14:tracePt t="37791" x="12090400" y="3160713"/>
          <p14:tracePt t="37811" x="12045950" y="3133725"/>
          <p14:tracePt t="37831" x="12001500" y="3133725"/>
          <p14:tracePt t="37851" x="11939588" y="3125788"/>
          <p14:tracePt t="37871" x="11885613" y="3108325"/>
          <p14:tracePt t="37891" x="11831638" y="3089275"/>
          <p14:tracePt t="37911" x="11814175" y="3081338"/>
          <p14:tracePt t="37931" x="11777663" y="3054350"/>
          <p14:tracePt t="37951" x="11760200" y="3017838"/>
          <p14:tracePt t="37971" x="11733213" y="2946400"/>
          <p14:tracePt t="37991" x="11706225" y="2894013"/>
          <p14:tracePt t="38011" x="11671300" y="2813050"/>
          <p14:tracePt t="38031" x="11653838" y="2768600"/>
          <p14:tracePt t="38051" x="11617325" y="2705100"/>
          <p14:tracePt t="38071" x="11599863" y="2679700"/>
          <p14:tracePt t="38091" x="11582400" y="2633663"/>
          <p14:tracePt t="38111" x="11572875" y="2608263"/>
          <p14:tracePt t="38131" x="11563350" y="2598738"/>
          <p14:tracePt t="38151" x="11555413" y="2581275"/>
          <p14:tracePt t="38171" x="11555413" y="2571750"/>
          <p14:tracePt t="38211" x="11545888" y="2562225"/>
          <p14:tracePt t="38266" x="11545888" y="2554288"/>
          <p14:tracePt t="38282" x="11545888" y="2544763"/>
          <p14:tracePt t="38986" x="11545888" y="2554288"/>
          <p14:tracePt t="38994" x="11545888" y="2562225"/>
          <p14:tracePt t="39002" x="11545888" y="2581275"/>
          <p14:tracePt t="39012" x="11545888" y="2598738"/>
          <p14:tracePt t="39032" x="11545888" y="2643188"/>
          <p14:tracePt t="39052" x="11545888" y="2768600"/>
          <p14:tracePt t="39072" x="11545888" y="2884488"/>
          <p14:tracePt t="39092" x="11572875" y="3108325"/>
          <p14:tracePt t="39112" x="11590338" y="3251200"/>
          <p14:tracePt t="39132" x="11590338" y="3419475"/>
          <p14:tracePt t="39152" x="11582400" y="3490913"/>
          <p14:tracePt t="39172" x="11563350" y="3562350"/>
          <p14:tracePt t="39192" x="11555413" y="3598863"/>
          <p14:tracePt t="39212" x="11545888" y="3625850"/>
          <p14:tracePt t="39232" x="11545888" y="3633788"/>
          <p14:tracePt t="39252" x="11537950" y="3643313"/>
          <p14:tracePt t="39298" x="11537950" y="3652838"/>
          <p14:tracePt t="39314" x="11537950" y="3660775"/>
          <p14:tracePt t="39332" x="11528425" y="3679825"/>
          <p14:tracePt t="39538" x="11518900" y="3679825"/>
          <p14:tracePt t="39602" x="11510963" y="3679825"/>
          <p14:tracePt t="39618" x="11501438" y="3679825"/>
          <p14:tracePt t="39642" x="11491913" y="3670300"/>
          <p14:tracePt t="39658" x="11491913" y="3660775"/>
          <p14:tracePt t="39666" x="11483975" y="3643313"/>
          <p14:tracePt t="39682" x="11483975" y="3625850"/>
          <p14:tracePt t="39692" x="11474450" y="3616325"/>
          <p14:tracePt t="39712" x="11466513" y="3608388"/>
          <p14:tracePt t="39732" x="11466513" y="3598863"/>
          <p14:tracePt t="39752" x="11466513" y="3589338"/>
          <p14:tracePt t="39772" x="11466513" y="3571875"/>
          <p14:tracePt t="39792" x="11466513" y="3562350"/>
          <p14:tracePt t="39812" x="11474450" y="3554413"/>
          <p14:tracePt t="39852" x="11491913" y="3554413"/>
          <p14:tracePt t="39872" x="11510963" y="3554413"/>
          <p14:tracePt t="39892" x="11518900" y="3554413"/>
          <p14:tracePt t="39932" x="11528425" y="3554413"/>
          <p14:tracePt t="40034" x="11528425" y="3562350"/>
          <p14:tracePt t="40138" x="11528425" y="3571875"/>
          <p14:tracePt t="40163" x="11518900" y="3581400"/>
          <p14:tracePt t="40202" x="11501438" y="3581400"/>
          <p14:tracePt t="40226" x="11491913" y="3581400"/>
          <p14:tracePt t="40234" x="11474450" y="3581400"/>
          <p14:tracePt t="40242" x="11466513" y="3581400"/>
          <p14:tracePt t="40252" x="11456988" y="3581400"/>
          <p14:tracePt t="40273" x="11430000" y="3581400"/>
          <p14:tracePt t="40292" x="11385550" y="3581400"/>
          <p14:tracePt t="40313" x="11358563" y="3581400"/>
          <p14:tracePt t="40333" x="11296650" y="3581400"/>
          <p14:tracePt t="40353" x="11252200" y="3581400"/>
          <p14:tracePt t="40373" x="11188700" y="3581400"/>
          <p14:tracePt t="40393" x="11161713" y="3581400"/>
          <p14:tracePt t="40413" x="11117263" y="3581400"/>
          <p14:tracePt t="40433" x="11082338" y="3581400"/>
          <p14:tracePt t="40453" x="11028363" y="3581400"/>
          <p14:tracePt t="40473" x="10983913" y="3589338"/>
          <p14:tracePt t="40493" x="10947400" y="3598863"/>
          <p14:tracePt t="40513" x="10912475" y="3598863"/>
          <p14:tracePt t="40533" x="10858500" y="3598863"/>
          <p14:tracePt t="40553" x="10823575" y="3598863"/>
          <p14:tracePt t="40573" x="10777538" y="3608388"/>
          <p14:tracePt t="40593" x="10760075" y="3616325"/>
          <p14:tracePt t="40613" x="10742613" y="3625850"/>
          <p14:tracePt t="40633" x="10725150" y="3625850"/>
          <p14:tracePt t="40653" x="10671175" y="3643313"/>
          <p14:tracePt t="40673" x="10653713" y="3652838"/>
          <p14:tracePt t="40693" x="10609263" y="3660775"/>
          <p14:tracePt t="40713" x="10572750" y="3660775"/>
          <p14:tracePt t="40733" x="10528300" y="3660775"/>
          <p14:tracePt t="40753" x="10491788" y="3670300"/>
          <p14:tracePt t="40773" x="10456863" y="3679825"/>
          <p14:tracePt t="40793" x="10439400" y="3679825"/>
          <p14:tracePt t="40813" x="10420350" y="3679825"/>
          <p14:tracePt t="40859" x="10412413" y="3679825"/>
          <p14:tracePt t="40898" x="10402888" y="3679825"/>
          <p14:tracePt t="41171" x="10394950" y="3679825"/>
          <p14:tracePt t="41178" x="10375900" y="3679825"/>
          <p14:tracePt t="41193" x="10358438" y="3679825"/>
          <p14:tracePt t="41213" x="10296525" y="3679825"/>
          <p14:tracePt t="41233" x="10242550" y="3687763"/>
          <p14:tracePt t="41253" x="10180638" y="3687763"/>
          <p14:tracePt t="41273" x="10109200" y="3705225"/>
          <p14:tracePt t="41293" x="10045700" y="3714750"/>
          <p14:tracePt t="41313" x="9991725" y="3714750"/>
          <p14:tracePt t="41333" x="9885363" y="3714750"/>
          <p14:tracePt t="41353" x="9813925" y="3714750"/>
          <p14:tracePt t="41373" x="9698038" y="3714750"/>
          <p14:tracePt t="41393" x="9626600" y="3714750"/>
          <p14:tracePt t="41413" x="9518650" y="3714750"/>
          <p14:tracePt t="41433" x="9439275" y="3714750"/>
          <p14:tracePt t="41453" x="9296400" y="3714750"/>
          <p14:tracePt t="41473" x="9224963" y="3714750"/>
          <p14:tracePt t="41493" x="9126538" y="3724275"/>
          <p14:tracePt t="41514" x="9090025" y="3724275"/>
          <p14:tracePt t="41534" x="9063038" y="3724275"/>
          <p14:tracePt t="41554" x="9055100" y="3724275"/>
          <p14:tracePt t="41739" x="9072563" y="3724275"/>
          <p14:tracePt t="41746" x="9090025" y="3724275"/>
          <p14:tracePt t="41754" x="9117013" y="3724275"/>
          <p14:tracePt t="41774" x="9161463" y="3724275"/>
          <p14:tracePt t="41794" x="9215438" y="3724275"/>
          <p14:tracePt t="41814" x="9277350" y="3724275"/>
          <p14:tracePt t="41834" x="9296400" y="3724275"/>
          <p14:tracePt t="41874" x="9304338" y="3724275"/>
          <p14:tracePt t="41922" x="9313863" y="3724275"/>
          <p14:tracePt t="42875" x="9304338" y="3724275"/>
          <p14:tracePt t="42891" x="9286875" y="3724275"/>
          <p14:tracePt t="42899" x="9269413" y="3724275"/>
          <p14:tracePt t="42915" x="9215438" y="3724275"/>
          <p14:tracePt t="42935" x="9126538" y="3724275"/>
          <p14:tracePt t="42955" x="8858250" y="3724275"/>
          <p14:tracePt t="42975" x="8616950" y="3724275"/>
          <p14:tracePt t="42995" x="8232775" y="3724275"/>
          <p14:tracePt t="43015" x="7974013" y="3724275"/>
          <p14:tracePt t="43035" x="7616825" y="3724275"/>
          <p14:tracePt t="43055" x="7429500" y="3724275"/>
          <p14:tracePt t="43075" x="7170738" y="3724275"/>
          <p14:tracePt t="43095" x="7010400" y="3724275"/>
          <p14:tracePt t="43115" x="6796088" y="3724275"/>
          <p14:tracePt t="43135" x="6643688" y="3724275"/>
          <p14:tracePt t="43155" x="6394450" y="3724275"/>
          <p14:tracePt t="43175" x="6224588" y="3724275"/>
          <p14:tracePt t="43195" x="5938838" y="3724275"/>
          <p14:tracePt t="43215" x="5751513" y="3724275"/>
          <p14:tracePt t="43235" x="5456238" y="3724275"/>
          <p14:tracePt t="43255" x="5268913" y="3724275"/>
          <p14:tracePt t="43275" x="5018088" y="3724275"/>
          <p14:tracePt t="43295" x="4875213" y="3724275"/>
          <p14:tracePt t="43315" x="4670425" y="3724275"/>
          <p14:tracePt t="43335" x="4527550" y="3724275"/>
          <p14:tracePt t="43355" x="4357688" y="3724275"/>
          <p14:tracePt t="43375" x="4295775" y="3724275"/>
          <p14:tracePt t="43395" x="4214813" y="3714750"/>
          <p14:tracePt t="43415" x="4197350" y="3714750"/>
          <p14:tracePt t="43435" x="4170363" y="3705225"/>
          <p14:tracePt t="43555" x="4170363" y="3697288"/>
          <p14:tracePt t="43571" x="4187825" y="3697288"/>
          <p14:tracePt t="43579" x="4214813" y="3687763"/>
          <p14:tracePt t="43595" x="4276725" y="3679825"/>
          <p14:tracePt t="43615" x="4394200" y="3679825"/>
          <p14:tracePt t="43635" x="4562475" y="3679825"/>
          <p14:tracePt t="43655" x="4643438" y="3697288"/>
          <p14:tracePt t="43675" x="4714875" y="3705225"/>
          <p14:tracePt t="43695" x="4751388" y="3714750"/>
          <p14:tracePt t="43715" x="4768850" y="3732213"/>
          <p14:tracePt t="44099" x="4776788" y="3732213"/>
          <p14:tracePt t="44163" x="4786313" y="3732213"/>
          <p14:tracePt t="44227" x="4795838" y="3732213"/>
          <p14:tracePt t="45747" x="4786313" y="3732213"/>
          <p14:tracePt t="45755" x="4759325" y="3732213"/>
          <p14:tracePt t="45763" x="4751388" y="3732213"/>
          <p14:tracePt t="45777" x="4732338" y="3732213"/>
          <p14:tracePt t="45797" x="4660900" y="3741738"/>
          <p14:tracePt t="45817" x="4616450" y="3759200"/>
          <p14:tracePt t="45837" x="4537075" y="3768725"/>
          <p14:tracePt t="45857" x="4456113" y="3786188"/>
          <p14:tracePt t="45877" x="4330700" y="3813175"/>
          <p14:tracePt t="45897" x="4241800" y="3822700"/>
          <p14:tracePt t="45917" x="4152900" y="3830638"/>
          <p14:tracePt t="45937" x="4125913" y="3830638"/>
          <p14:tracePt t="45957" x="4081463" y="3830638"/>
          <p14:tracePt t="45977" x="4054475" y="3830638"/>
          <p14:tracePt t="45997" x="4017963" y="3830638"/>
          <p14:tracePt t="46017" x="3990975" y="3830638"/>
          <p14:tracePt t="46037" x="3938588" y="3830638"/>
          <p14:tracePt t="46057" x="3894138" y="3830638"/>
          <p14:tracePt t="46077" x="3830638" y="3830638"/>
          <p14:tracePt t="46097" x="3776663" y="3830638"/>
          <p14:tracePt t="46117" x="3687763" y="3830638"/>
          <p14:tracePt t="46137" x="3633788" y="3830638"/>
          <p14:tracePt t="46157" x="3571875" y="3830638"/>
          <p14:tracePt t="46177" x="3527425" y="3822700"/>
          <p14:tracePt t="46197" x="3465513" y="3803650"/>
          <p14:tracePt t="46217" x="3438525" y="3803650"/>
          <p14:tracePt t="46237" x="3357563" y="3786188"/>
          <p14:tracePt t="46257" x="3303588" y="3776663"/>
          <p14:tracePt t="46277" x="3232150" y="3759200"/>
          <p14:tracePt t="46297" x="3187700" y="3751263"/>
          <p14:tracePt t="46317" x="3081338" y="3732213"/>
          <p14:tracePt t="46337" x="3009900" y="3714750"/>
          <p14:tracePt t="46357" x="2894013" y="3687763"/>
          <p14:tracePt t="46377" x="2830513" y="3679825"/>
          <p14:tracePt t="46397" x="2759075" y="3660775"/>
          <p14:tracePt t="46417" x="2741613" y="3660775"/>
          <p14:tracePt t="46437" x="2724150" y="3660775"/>
          <p14:tracePt t="46457" x="2705100" y="3652838"/>
          <p14:tracePt t="46477" x="2687638" y="3652838"/>
          <p14:tracePt t="46497" x="2679700" y="3652838"/>
          <p14:tracePt t="46517" x="2652713" y="3652838"/>
          <p14:tracePt t="46537" x="2633663" y="3652838"/>
          <p14:tracePt t="46557" x="2608263" y="3652838"/>
          <p14:tracePt t="46577" x="2598738" y="3652838"/>
          <p14:tracePt t="46598" x="2562225" y="3652838"/>
          <p14:tracePt t="46617" x="2544763" y="3652838"/>
          <p14:tracePt t="46638" x="2527300" y="3652838"/>
          <p14:tracePt t="46658" x="2517775" y="3652838"/>
          <p14:tracePt t="46678" x="2509838" y="3652838"/>
          <p14:tracePt t="46699" x="2500313" y="3652838"/>
          <p14:tracePt t="49595" x="2509838" y="3652838"/>
          <p14:tracePt t="49603" x="2517775" y="3652838"/>
          <p14:tracePt t="49635" x="2536825" y="3652838"/>
          <p14:tracePt t="49659" x="2544763" y="3660775"/>
          <p14:tracePt t="49667" x="2554288" y="3660775"/>
          <p14:tracePt t="49680" x="2562225" y="3670300"/>
          <p14:tracePt t="49700" x="2616200" y="3697288"/>
          <p14:tracePt t="49720" x="2670175" y="3732213"/>
          <p14:tracePt t="49740" x="2786063" y="3803650"/>
          <p14:tracePt t="49760" x="2884488" y="3857625"/>
          <p14:tracePt t="49780" x="3009900" y="3938588"/>
          <p14:tracePt t="49800" x="3027363" y="3973513"/>
          <p14:tracePt t="49820" x="3108325" y="4044950"/>
          <p14:tracePt t="49840" x="3125788" y="4044950"/>
          <p14:tracePt t="49860" x="3170238" y="4062413"/>
          <p14:tracePt t="49900" x="3241675" y="4062413"/>
          <p14:tracePt t="49920" x="3375025" y="4108450"/>
          <p14:tracePt t="49940" x="3571875" y="4152900"/>
          <p14:tracePt t="49960" x="3705225" y="4170363"/>
          <p14:tracePt t="49980" x="3911600" y="4214813"/>
          <p14:tracePt t="50000" x="4044950" y="4224338"/>
          <p14:tracePt t="50020" x="4330700" y="4224338"/>
          <p14:tracePt t="50040" x="4572000" y="4224338"/>
          <p14:tracePt t="50060" x="4946650" y="4224338"/>
          <p14:tracePt t="50080" x="5197475" y="4224338"/>
          <p14:tracePt t="50100" x="5616575" y="4224338"/>
          <p14:tracePt t="50120" x="5902325" y="4224338"/>
          <p14:tracePt t="50140" x="6394450" y="4224338"/>
          <p14:tracePt t="50160" x="6742113" y="4224338"/>
          <p14:tracePt t="50180" x="7205663" y="4224338"/>
          <p14:tracePt t="50200" x="7483475" y="4224338"/>
          <p14:tracePt t="50220" x="7875588" y="4224338"/>
          <p14:tracePt t="50240" x="8116888" y="4214813"/>
          <p14:tracePt t="50260" x="8439150" y="4214813"/>
          <p14:tracePt t="50280" x="8653463" y="4214813"/>
          <p14:tracePt t="50300" x="8939213" y="4214813"/>
          <p14:tracePt t="50320" x="9126538" y="4214813"/>
          <p14:tracePt t="50340" x="9439275" y="4214813"/>
          <p14:tracePt t="50360" x="9634538" y="4214813"/>
          <p14:tracePt t="50380" x="9966325" y="4214813"/>
          <p14:tracePt t="50400" x="10188575" y="4214813"/>
          <p14:tracePt t="50420" x="10474325" y="4214813"/>
          <p14:tracePt t="50441" x="10609263" y="4214813"/>
          <p14:tracePt t="50461" x="10733088" y="4214813"/>
          <p14:tracePt t="50481" x="10769600" y="4214813"/>
          <p14:tracePt t="50501" x="10796588" y="4214813"/>
          <p14:tracePt t="50541" x="10804525" y="4224338"/>
          <p14:tracePt t="50561" x="10823575" y="4224338"/>
          <p14:tracePt t="50581" x="10848975" y="4241800"/>
          <p14:tracePt t="51148" x="10841038" y="4241800"/>
          <p14:tracePt t="51156" x="10831513" y="4241800"/>
          <p14:tracePt t="51164" x="10804525" y="4241800"/>
          <p14:tracePt t="51181" x="10733088" y="4251325"/>
          <p14:tracePt t="51201" x="10634663" y="4268788"/>
          <p14:tracePt t="51221" x="10483850" y="4276725"/>
          <p14:tracePt t="51241" x="10385425" y="4276725"/>
          <p14:tracePt t="51261" x="10277475" y="4276725"/>
          <p14:tracePt t="51281" x="10225088" y="4276725"/>
          <p14:tracePt t="51301" x="10134600" y="4276725"/>
          <p14:tracePt t="51321" x="10063163" y="4276725"/>
          <p14:tracePt t="51341" x="9912350" y="4276725"/>
          <p14:tracePt t="51361" x="9823450" y="4276725"/>
          <p14:tracePt t="51381" x="9671050" y="4276725"/>
          <p14:tracePt t="51401" x="9599613" y="4276725"/>
          <p14:tracePt t="51421" x="9537700" y="4276725"/>
          <p14:tracePt t="51441" x="9501188" y="4276725"/>
          <p14:tracePt t="51461" x="9483725" y="4276725"/>
          <p14:tracePt t="51501" x="9474200" y="4276725"/>
          <p14:tracePt t="52508" x="9456738" y="4276725"/>
          <p14:tracePt t="52516" x="9447213" y="4276725"/>
          <p14:tracePt t="52524" x="9429750" y="4276725"/>
          <p14:tracePt t="52542" x="9385300" y="4276725"/>
          <p14:tracePt t="52562" x="9313863" y="4276725"/>
          <p14:tracePt t="52582" x="9188450" y="4276725"/>
          <p14:tracePt t="52602" x="9117013" y="4276725"/>
          <p14:tracePt t="52604" x="9082088" y="4276725"/>
          <p14:tracePt t="52622" x="9028113" y="4276725"/>
          <p14:tracePt t="52642" x="8974138" y="4276725"/>
          <p14:tracePt t="52662" x="8939213" y="4276725"/>
          <p14:tracePt t="52682" x="8920163" y="4276725"/>
          <p14:tracePt t="52702" x="8885238" y="4276725"/>
          <p14:tracePt t="52722" x="8867775" y="4276725"/>
          <p14:tracePt t="52742" x="8804275" y="4259263"/>
          <p14:tracePt t="52762" x="8777288" y="4241800"/>
          <p14:tracePt t="52782" x="8759825" y="4241800"/>
          <p14:tracePt t="52802" x="8751888" y="4241800"/>
          <p14:tracePt t="53116" x="8742363" y="4241800"/>
          <p14:tracePt t="53132" x="8724900" y="4241800"/>
          <p14:tracePt t="53140" x="8705850" y="4241800"/>
          <p14:tracePt t="53148" x="8661400" y="4241800"/>
          <p14:tracePt t="53163" x="8609013" y="4241800"/>
          <p14:tracePt t="53183" x="8348663" y="4241800"/>
          <p14:tracePt t="53203" x="8108950" y="4241800"/>
          <p14:tracePt t="53223" x="7732713" y="4241800"/>
          <p14:tracePt t="53243" x="7439025" y="4241800"/>
          <p14:tracePt t="53263" x="7062788" y="4241800"/>
          <p14:tracePt t="53283" x="6840538" y="4241800"/>
          <p14:tracePt t="53303" x="6518275" y="4241800"/>
          <p14:tracePt t="53323" x="6303963" y="4241800"/>
          <p14:tracePt t="53343" x="5965825" y="4241800"/>
          <p14:tracePt t="53363" x="5741988" y="4241800"/>
          <p14:tracePt t="53383" x="5384800" y="4251325"/>
          <p14:tracePt t="53403" x="5197475" y="4286250"/>
          <p14:tracePt t="53423" x="4938713" y="4330700"/>
          <p14:tracePt t="53443" x="4830763" y="4348163"/>
          <p14:tracePt t="53463" x="4679950" y="4384675"/>
          <p14:tracePt t="53483" x="4625975" y="4384675"/>
          <p14:tracePt t="53503" x="4562475" y="4384675"/>
          <p14:tracePt t="53523" x="4537075" y="4384675"/>
          <p14:tracePt t="53543" x="4518025" y="4384675"/>
          <p14:tracePt t="53563" x="4500563" y="4384675"/>
          <p14:tracePt t="53583" x="4438650" y="4384675"/>
          <p14:tracePt t="53603" x="4375150" y="4384675"/>
          <p14:tracePt t="53605" x="4330700" y="4375150"/>
          <p14:tracePt t="53623" x="4259263" y="4357688"/>
          <p14:tracePt t="53643" x="4214813" y="4348163"/>
          <p14:tracePt t="53663" x="4197350" y="4348163"/>
          <p14:tracePt t="53703" x="4187825" y="4348163"/>
          <p14:tracePt t="53780" x="4214813" y="4348163"/>
          <p14:tracePt t="53788" x="4241800" y="4348163"/>
          <p14:tracePt t="53803" x="4276725" y="4348163"/>
          <p14:tracePt t="53823" x="4375150" y="4348163"/>
          <p14:tracePt t="53843" x="4419600" y="4348163"/>
          <p14:tracePt t="53863" x="4465638" y="4348163"/>
          <p14:tracePt t="53903" x="4473575" y="4348163"/>
          <p14:tracePt t="53932" x="4483100" y="4348163"/>
          <p14:tracePt t="53948" x="4491038" y="4348163"/>
          <p14:tracePt t="54052" x="4500563" y="4348163"/>
          <p14:tracePt t="54156" x="4510088" y="4348163"/>
          <p14:tracePt t="54164" x="4518025" y="4348163"/>
          <p14:tracePt t="54172" x="4537075" y="4348163"/>
          <p14:tracePt t="54183" x="4545013" y="4348163"/>
          <p14:tracePt t="54204" x="4589463" y="4348163"/>
          <p14:tracePt t="54223" x="4625975" y="4348163"/>
          <p14:tracePt t="54244" x="4660900" y="4348163"/>
          <p14:tracePt t="54263" x="4697413" y="4348163"/>
          <p14:tracePt t="54284" x="4705350" y="4348163"/>
          <p14:tracePt t="54924" x="4697413" y="4348163"/>
          <p14:tracePt t="54932" x="4679950" y="4348163"/>
          <p14:tracePt t="54944" x="4660900" y="4348163"/>
          <p14:tracePt t="54964" x="4608513" y="4348163"/>
          <p14:tracePt t="54984" x="4562475" y="4348163"/>
          <p14:tracePt t="55004" x="4510088" y="4348163"/>
          <p14:tracePt t="55024" x="4473575" y="4348163"/>
          <p14:tracePt t="55044" x="4419600" y="4348163"/>
          <p14:tracePt t="55064" x="4394200" y="4357688"/>
          <p14:tracePt t="55084" x="4322763" y="4357688"/>
          <p14:tracePt t="55104" x="4276725" y="4357688"/>
          <p14:tracePt t="55124" x="4205288" y="4357688"/>
          <p14:tracePt t="55144" x="4152900" y="4357688"/>
          <p14:tracePt t="55164" x="4071938" y="4357688"/>
          <p14:tracePt t="55184" x="4017963" y="4357688"/>
          <p14:tracePt t="55204" x="3946525" y="4357688"/>
          <p14:tracePt t="55224" x="3902075" y="4357688"/>
          <p14:tracePt t="55244" x="3867150" y="4357688"/>
          <p14:tracePt t="55264" x="3840163" y="4357688"/>
          <p14:tracePt t="55284" x="3822700" y="4357688"/>
          <p14:tracePt t="55304" x="3803650" y="4357688"/>
          <p14:tracePt t="55324" x="3732213" y="4357688"/>
          <p14:tracePt t="55344" x="3679825" y="4357688"/>
          <p14:tracePt t="55364" x="3608388" y="4357688"/>
          <p14:tracePt t="55384" x="3562350" y="4357688"/>
          <p14:tracePt t="55404" x="3509963" y="4357688"/>
          <p14:tracePt t="55424" x="3473450" y="4357688"/>
          <p14:tracePt t="55444" x="3402013" y="4357688"/>
          <p14:tracePt t="55464" x="3357563" y="4357688"/>
          <p14:tracePt t="55484" x="3303588" y="4357688"/>
          <p14:tracePt t="55504" x="3259138" y="4357688"/>
          <p14:tracePt t="55524" x="3205163" y="4357688"/>
          <p14:tracePt t="55544" x="3179763" y="4357688"/>
          <p14:tracePt t="55564" x="3125788" y="4357688"/>
          <p14:tracePt t="55585" x="3098800" y="4357688"/>
          <p14:tracePt t="55605" x="3081338" y="4357688"/>
          <p14:tracePt t="55625" x="3071813" y="4367213"/>
          <p14:tracePt t="55645" x="3062288" y="4367213"/>
          <p14:tracePt t="55676" x="3054350" y="4367213"/>
          <p14:tracePt t="55700" x="3044825" y="4367213"/>
          <p14:tracePt t="55724" x="3036888" y="4375150"/>
          <p14:tracePt t="59845" x="3036888" y="4384675"/>
          <p14:tracePt t="59861" x="3036888" y="4394200"/>
          <p14:tracePt t="59868" x="3044825" y="4402138"/>
          <p14:tracePt t="59888" x="3054350" y="4411663"/>
          <p14:tracePt t="59908" x="3081338" y="4429125"/>
          <p14:tracePt t="59928" x="3108325" y="4438650"/>
          <p14:tracePt t="59948" x="3125788" y="4446588"/>
          <p14:tracePt t="59968" x="3152775" y="4446588"/>
          <p14:tracePt t="59988" x="3214688" y="4473575"/>
          <p14:tracePt t="60008" x="3268663" y="4491038"/>
          <p14:tracePt t="60028" x="3322638" y="4510088"/>
          <p14:tracePt t="60048" x="3357563" y="4527550"/>
          <p14:tracePt t="60068" x="3402013" y="4527550"/>
          <p14:tracePt t="60088" x="3438525" y="4527550"/>
          <p14:tracePt t="60108" x="3500438" y="4537075"/>
          <p14:tracePt t="60128" x="3544888" y="4537075"/>
          <p14:tracePt t="60148" x="3625850" y="4537075"/>
          <p14:tracePt t="60168" x="3670300" y="4537075"/>
          <p14:tracePt t="60188" x="3741738" y="4537075"/>
          <p14:tracePt t="60208" x="3803650" y="4527550"/>
          <p14:tracePt t="60228" x="3894138" y="4491038"/>
          <p14:tracePt t="60248" x="3965575" y="4473575"/>
          <p14:tracePt t="60268" x="4116388" y="4429125"/>
          <p14:tracePt t="60288" x="4232275" y="4402138"/>
          <p14:tracePt t="60308" x="4384675" y="4367213"/>
          <p14:tracePt t="60328" x="4500563" y="4348163"/>
          <p14:tracePt t="60348" x="4697413" y="4322763"/>
          <p14:tracePt t="60368" x="4840288" y="4276725"/>
          <p14:tracePt t="60388" x="5037138" y="4251325"/>
          <p14:tracePt t="60408" x="5133975" y="4241800"/>
          <p14:tracePt t="60428" x="5295900" y="4241800"/>
          <p14:tracePt t="60448" x="5411788" y="4241800"/>
          <p14:tracePt t="60468" x="5616575" y="4241800"/>
          <p14:tracePt t="60488" x="5751513" y="4241800"/>
          <p14:tracePt t="60508" x="5867400" y="4241800"/>
          <p14:tracePt t="60528" x="5902325" y="4241800"/>
          <p14:tracePt t="60548" x="5946775" y="4251325"/>
          <p14:tracePt t="60568" x="5956300" y="4251325"/>
          <p14:tracePt t="60588" x="5983288" y="4259263"/>
          <p14:tracePt t="60608" x="6000750" y="4268788"/>
          <p14:tracePt t="60628" x="6018213" y="4268788"/>
          <p14:tracePt t="60648" x="6027738" y="4268788"/>
          <p14:tracePt t="60748" x="6037263" y="4276725"/>
          <p14:tracePt t="60844" x="6054725" y="4286250"/>
          <p14:tracePt t="60868" x="6062663" y="4286250"/>
          <p14:tracePt t="60884" x="6072188" y="4286250"/>
          <p14:tracePt t="60892" x="6081713" y="4295775"/>
          <p14:tracePt t="60909" x="6089650" y="4295775"/>
          <p14:tracePt t="60929" x="6116638" y="4303713"/>
          <p14:tracePt t="60949" x="6153150" y="4313238"/>
          <p14:tracePt t="60969" x="6170613" y="4322763"/>
          <p14:tracePt t="60989" x="6180138" y="4330700"/>
          <p14:tracePt t="61029" x="6188075" y="4340225"/>
          <p14:tracePt t="61068" x="6197600" y="4348163"/>
          <p14:tracePt t="61084" x="6205538" y="4357688"/>
          <p14:tracePt t="61092" x="6215063" y="4367213"/>
          <p14:tracePt t="61116" x="6224588" y="4367213"/>
          <p14:tracePt t="61129" x="6224588" y="4375150"/>
          <p14:tracePt t="61693" x="6224588" y="4367213"/>
          <p14:tracePt t="61701" x="6232525" y="4357688"/>
          <p14:tracePt t="61709" x="6242050" y="4357688"/>
          <p14:tracePt t="61733" x="6242050" y="4348163"/>
          <p14:tracePt t="61781" x="6251575" y="4340225"/>
          <p14:tracePt t="61805" x="6251575" y="4322763"/>
          <p14:tracePt t="61813" x="6259513" y="4322763"/>
          <p14:tracePt t="61829" x="6269038" y="4313238"/>
          <p14:tracePt t="61837" x="6276975" y="4303713"/>
          <p14:tracePt t="61849" x="6276975" y="4295775"/>
          <p14:tracePt t="61869" x="6303963" y="4268788"/>
          <p14:tracePt t="61889" x="6330950" y="4241800"/>
          <p14:tracePt t="61909" x="6367463" y="4197350"/>
          <p14:tracePt t="61929" x="6375400" y="4170363"/>
          <p14:tracePt t="61950" x="6402388" y="4133850"/>
          <p14:tracePt t="61970" x="6402388" y="4116388"/>
          <p14:tracePt t="61990" x="6402388" y="4081463"/>
          <p14:tracePt t="62010" x="6402388" y="4054475"/>
          <p14:tracePt t="62030" x="6402388" y="4010025"/>
          <p14:tracePt t="62050" x="6402388" y="3965575"/>
          <p14:tracePt t="62070" x="6402388" y="3911600"/>
          <p14:tracePt t="62090" x="6402388" y="3875088"/>
          <p14:tracePt t="62110" x="6402388" y="3803650"/>
          <p14:tracePt t="62130" x="6402388" y="3768725"/>
          <p14:tracePt t="62150" x="6429375" y="3705225"/>
          <p14:tracePt t="62170" x="6438900" y="3652838"/>
          <p14:tracePt t="62190" x="6456363" y="3581400"/>
          <p14:tracePt t="62210" x="6483350" y="3536950"/>
          <p14:tracePt t="62230" x="6510338" y="3473450"/>
          <p14:tracePt t="62250" x="6537325" y="3438525"/>
          <p14:tracePt t="62270" x="6589713" y="3367088"/>
          <p14:tracePt t="62290" x="6653213" y="3313113"/>
          <p14:tracePt t="62310" x="6777038" y="3232150"/>
          <p14:tracePt t="62330" x="6911975" y="3205163"/>
          <p14:tracePt t="62350" x="7180263" y="3170238"/>
          <p14:tracePt t="62370" x="7394575" y="3170238"/>
          <p14:tracePt t="62390" x="7804150" y="3232150"/>
          <p14:tracePt t="62410" x="8108950" y="3295650"/>
          <p14:tracePt t="62430" x="8609013" y="3465513"/>
          <p14:tracePt t="62450" x="8947150" y="3616325"/>
          <p14:tracePt t="62470" x="9456738" y="3894138"/>
          <p14:tracePt t="62490" x="9796463" y="4089400"/>
          <p14:tracePt t="62510" x="10198100" y="4330700"/>
          <p14:tracePt t="62530" x="10394950" y="4456113"/>
          <p14:tracePt t="62550" x="10698163" y="4625975"/>
          <p14:tracePt t="62570" x="10868025" y="4741863"/>
          <p14:tracePt t="62590" x="11099800" y="4867275"/>
          <p14:tracePt t="62610" x="11180763" y="4938713"/>
          <p14:tracePt t="62630" x="11215688" y="5000625"/>
          <p14:tracePt t="62650" x="11233150" y="5027613"/>
          <p14:tracePt t="62670" x="11252200" y="5072063"/>
          <p14:tracePt t="62690" x="11269663" y="5108575"/>
          <p14:tracePt t="62710" x="11323638" y="5160963"/>
          <p14:tracePt t="62730" x="11376025" y="5205413"/>
          <p14:tracePt t="62750" x="11510963" y="5268913"/>
          <p14:tracePt t="62770" x="11609388" y="5313363"/>
          <p14:tracePt t="62790" x="11777663" y="5348288"/>
          <p14:tracePt t="62810" x="11876088" y="5367338"/>
          <p14:tracePt t="62830" x="11947525" y="5375275"/>
          <p14:tracePt t="62850" x="11984038" y="5375275"/>
          <p14:tracePt t="62870" x="12001500" y="5357813"/>
          <p14:tracePt t="62890" x="12001500" y="5340350"/>
          <p14:tracePt t="62910" x="11984038" y="5259388"/>
          <p14:tracePt t="62930" x="11939588" y="5205413"/>
          <p14:tracePt t="62950" x="11868150" y="5126038"/>
          <p14:tracePt t="62970" x="11804650" y="5072063"/>
          <p14:tracePt t="62990" x="11752263" y="5037138"/>
          <p14:tracePt t="63010" x="11733213" y="5018088"/>
          <p14:tracePt t="63069" x="11725275" y="5018088"/>
          <p14:tracePt t="63557" x="11715750" y="5018088"/>
          <p14:tracePt t="63573" x="11698288" y="5018088"/>
          <p14:tracePt t="63581" x="11688763" y="5018088"/>
          <p14:tracePt t="63591" x="11680825" y="5018088"/>
          <p14:tracePt t="63611" x="11634788" y="5010150"/>
          <p14:tracePt t="63631" x="11572875" y="5010150"/>
          <p14:tracePt t="63651" x="11528425" y="5010150"/>
          <p14:tracePt t="63671" x="11474450" y="5010150"/>
          <p14:tracePt t="63691" x="11430000" y="5010150"/>
          <p14:tracePt t="63711" x="11368088" y="5010150"/>
          <p14:tracePt t="63731" x="11323638" y="5010150"/>
          <p14:tracePt t="63751" x="11252200" y="5010150"/>
          <p14:tracePt t="63771" x="11206163" y="5010150"/>
          <p14:tracePt t="63791" x="11134725" y="5010150"/>
          <p14:tracePt t="63811" x="11082338" y="5010150"/>
          <p14:tracePt t="63831" x="10974388" y="5010150"/>
          <p14:tracePt t="63851" x="10902950" y="5010150"/>
          <p14:tracePt t="63871" x="10787063" y="5010150"/>
          <p14:tracePt t="63891" x="10715625" y="5010150"/>
          <p14:tracePt t="63911" x="10599738" y="5010150"/>
          <p14:tracePt t="63931" x="10545763" y="5010150"/>
          <p14:tracePt t="63951" x="10456863" y="5010150"/>
          <p14:tracePt t="63971" x="10402888" y="5010150"/>
          <p14:tracePt t="63991" x="10323513" y="5010150"/>
          <p14:tracePt t="64011" x="10260013" y="5010150"/>
          <p14:tracePt t="64031" x="10171113" y="5010150"/>
          <p14:tracePt t="64051" x="10117138" y="5010150"/>
          <p14:tracePt t="64071" x="10055225" y="5010150"/>
          <p14:tracePt t="64091" x="10018713" y="5010150"/>
          <p14:tracePt t="64111" x="9947275" y="5010150"/>
          <p14:tracePt t="64131" x="9894888" y="5010150"/>
          <p14:tracePt t="64151" x="9796463" y="5010150"/>
          <p14:tracePt t="64171" x="9742488" y="5010150"/>
          <p14:tracePt t="64191" x="9680575" y="5010150"/>
          <p14:tracePt t="64211" x="9644063" y="5010150"/>
          <p14:tracePt t="64231" x="9599613" y="5010150"/>
          <p14:tracePt t="64251" x="9582150" y="5027613"/>
          <p14:tracePt t="64271" x="9563100" y="5027613"/>
          <p14:tracePt t="64333" x="9555163" y="5027613"/>
          <p14:tracePt t="65437" x="9545638" y="5027613"/>
          <p14:tracePt t="65445" x="9537700" y="5037138"/>
          <p14:tracePt t="65453" x="9528175" y="5037138"/>
          <p14:tracePt t="65472" x="9483725" y="5037138"/>
          <p14:tracePt t="65492" x="9394825" y="5037138"/>
          <p14:tracePt t="65512" x="9180513" y="5037138"/>
          <p14:tracePt t="65532" x="9001125" y="5037138"/>
          <p14:tracePt t="65552" x="8705850" y="5037138"/>
          <p14:tracePt t="65572" x="8466138" y="5037138"/>
          <p14:tracePt t="65592" x="8126413" y="5037138"/>
          <p14:tracePt t="65612" x="7902575" y="5037138"/>
          <p14:tracePt t="65614" x="7777163" y="5037138"/>
          <p14:tracePt t="65632" x="7545388" y="5037138"/>
          <p14:tracePt t="65652" x="7313613" y="5037138"/>
          <p14:tracePt t="65672" x="6991350" y="5037138"/>
          <p14:tracePt t="65692" x="6786563" y="5037138"/>
          <p14:tracePt t="65712" x="6527800" y="5018088"/>
          <p14:tracePt t="65732" x="6348413" y="4983163"/>
          <p14:tracePt t="65752" x="6099175" y="4938713"/>
          <p14:tracePt t="65772" x="5956300" y="4929188"/>
          <p14:tracePt t="65793" x="5741988" y="4919663"/>
          <p14:tracePt t="65813" x="5616575" y="4894263"/>
          <p14:tracePt t="65833" x="5473700" y="4867275"/>
          <p14:tracePt t="65853" x="5375275" y="4848225"/>
          <p14:tracePt t="65873" x="5241925" y="4822825"/>
          <p14:tracePt t="65893" x="5133975" y="4813300"/>
          <p14:tracePt t="65913" x="5072063" y="4813300"/>
          <p14:tracePt t="65933" x="5018088" y="4813300"/>
          <p14:tracePt t="66405" x="5010150" y="4813300"/>
          <p14:tracePt t="66429" x="5000625" y="4822825"/>
          <p14:tracePt t="66437" x="5000625" y="4830763"/>
          <p14:tracePt t="66453" x="5000625" y="4848225"/>
          <p14:tracePt t="66461" x="4991100" y="4857750"/>
          <p14:tracePt t="66477" x="4991100" y="4875213"/>
          <p14:tracePt t="66493" x="4991100" y="4884738"/>
          <p14:tracePt t="66517" x="4991100" y="4894263"/>
          <p14:tracePt t="66533" x="4991100" y="4902200"/>
          <p14:tracePt t="66553" x="4991100" y="4919663"/>
          <p14:tracePt t="66573" x="5018088" y="4929188"/>
          <p14:tracePt t="66593" x="5037138" y="4938713"/>
          <p14:tracePt t="66613" x="5072063" y="4965700"/>
          <p14:tracePt t="66633" x="5072063" y="4973638"/>
          <p14:tracePt t="66653" x="5099050" y="4973638"/>
          <p14:tracePt t="66693" x="5116513" y="4983163"/>
          <p14:tracePt t="66933" x="5099050" y="4983163"/>
          <p14:tracePt t="66941" x="5089525" y="4983163"/>
          <p14:tracePt t="66953" x="5072063" y="4983163"/>
          <p14:tracePt t="66974" x="5000625" y="4983163"/>
          <p14:tracePt t="66994" x="4946650" y="4983163"/>
          <p14:tracePt t="67014" x="4822825" y="4983163"/>
          <p14:tracePt t="67034" x="4724400" y="4983163"/>
          <p14:tracePt t="67054" x="4545013" y="4983163"/>
          <p14:tracePt t="67074" x="4419600" y="5010150"/>
          <p14:tracePt t="67094" x="4268788" y="5045075"/>
          <p14:tracePt t="67114" x="4179888" y="5062538"/>
          <p14:tracePt t="67134" x="4081463" y="5072063"/>
          <p14:tracePt t="67154" x="4027488" y="5089525"/>
          <p14:tracePt t="67174" x="3965575" y="5089525"/>
          <p14:tracePt t="67194" x="3938588" y="5089525"/>
          <p14:tracePt t="67214" x="3884613" y="5089525"/>
          <p14:tracePt t="67234" x="3857625" y="5089525"/>
          <p14:tracePt t="67254" x="3795713" y="5089525"/>
          <p14:tracePt t="67274" x="3751263" y="5089525"/>
          <p14:tracePt t="67294" x="3652838" y="5089525"/>
          <p14:tracePt t="67314" x="3562350" y="5089525"/>
          <p14:tracePt t="67334" x="3419475" y="5089525"/>
          <p14:tracePt t="67354" x="3303588" y="5089525"/>
          <p14:tracePt t="67374" x="3143250" y="5089525"/>
          <p14:tracePt t="67394" x="3017838" y="5081588"/>
          <p14:tracePt t="67414" x="2928938" y="5062538"/>
          <p14:tracePt t="67434" x="2911475" y="5054600"/>
          <p14:tracePt t="67454" x="2884488" y="5054600"/>
          <p14:tracePt t="67509" x="2884488" y="5045075"/>
          <p14:tracePt t="67557" x="2894013" y="5037138"/>
          <p14:tracePt t="67565" x="2901950" y="5027613"/>
          <p14:tracePt t="67574" x="2911475" y="5027613"/>
          <p14:tracePt t="67594" x="2973388" y="5027613"/>
          <p14:tracePt t="67614" x="3133725" y="5027613"/>
          <p14:tracePt t="67634" x="3268663" y="5037138"/>
          <p14:tracePt t="67654" x="3429000" y="5062538"/>
          <p14:tracePt t="67674" x="3517900" y="5072063"/>
          <p14:tracePt t="67694" x="3589338" y="5081588"/>
          <p14:tracePt t="67714" x="3598863" y="5081588"/>
          <p14:tracePt t="67734" x="3608388" y="5081588"/>
          <p14:tracePt t="67754" x="3616325" y="5081588"/>
          <p14:tracePt t="67805" x="3608388" y="5081588"/>
          <p14:tracePt t="67814" x="3581400" y="5081588"/>
          <p14:tracePt t="67834" x="3473450" y="5081588"/>
          <p14:tracePt t="67854" x="3303588" y="5072063"/>
          <p14:tracePt t="67874" x="3187700" y="5072063"/>
          <p14:tracePt t="67894" x="3054350" y="5072063"/>
          <p14:tracePt t="67914" x="3017838" y="5072063"/>
          <p14:tracePt t="67934" x="3009900" y="5072063"/>
          <p14:tracePt t="67974" x="2990850" y="5072063"/>
          <p14:tracePt t="68062" x="3009900" y="5072063"/>
          <p14:tracePt t="68070" x="3036888" y="5072063"/>
          <p14:tracePt t="68078" x="3062288" y="5072063"/>
          <p14:tracePt t="68094" x="3152775" y="5072063"/>
          <p14:tracePt t="68114" x="3241675" y="5072063"/>
          <p14:tracePt t="68134" x="3402013" y="5027613"/>
          <p14:tracePt t="68154" x="3509963" y="5027613"/>
          <p14:tracePt t="68174" x="3660775" y="5027613"/>
          <p14:tracePt t="68194" x="3714750" y="5027613"/>
          <p14:tracePt t="68214" x="3724275" y="5027613"/>
          <p14:tracePt t="68286" x="3714750" y="5027613"/>
          <p14:tracePt t="68293" x="3679825" y="5027613"/>
          <p14:tracePt t="68302" x="3633788" y="5027613"/>
          <p14:tracePt t="68314" x="3554413" y="5027613"/>
          <p14:tracePt t="68335" x="3313113" y="5027613"/>
          <p14:tracePt t="68355" x="3152775" y="5027613"/>
          <p14:tracePt t="68375" x="3009900" y="5027613"/>
          <p14:tracePt t="68395" x="2965450" y="5027613"/>
          <p14:tracePt t="68415" x="2955925" y="5027613"/>
          <p14:tracePt t="68510" x="2990850" y="5027613"/>
          <p14:tracePt t="68518" x="3036888" y="5027613"/>
          <p14:tracePt t="68525" x="3071813" y="5027613"/>
          <p14:tracePt t="68535" x="3116263" y="5027613"/>
          <p14:tracePt t="68555" x="3268663" y="5027613"/>
          <p14:tracePt t="68575" x="3411538" y="5027613"/>
          <p14:tracePt t="68595" x="3429000" y="5018088"/>
          <p14:tracePt t="68615" x="3438525" y="5010150"/>
          <p14:tracePt t="68635" x="3446463" y="5000625"/>
          <p14:tracePt t="68675" x="3455988" y="5000625"/>
          <p14:tracePt t="68695" x="3465513" y="5000625"/>
          <p14:tracePt t="69310" x="3473450" y="5000625"/>
          <p14:tracePt t="69318" x="3482975" y="5000625"/>
          <p14:tracePt t="69326" x="3500438" y="5000625"/>
          <p14:tracePt t="69335" x="3509963" y="5000625"/>
          <p14:tracePt t="69355" x="3562350" y="5000625"/>
          <p14:tracePt t="69375" x="3687763" y="5000625"/>
          <p14:tracePt t="69395" x="3795713" y="5000625"/>
          <p14:tracePt t="69415" x="3929063" y="4973638"/>
          <p14:tracePt t="69435" x="3983038" y="4965700"/>
          <p14:tracePt t="69455" x="4027488" y="4956175"/>
          <p14:tracePt t="69475" x="4071938" y="4956175"/>
          <p14:tracePt t="69495" x="4170363" y="4956175"/>
          <p14:tracePt t="69515" x="4259263" y="4965700"/>
          <p14:tracePt t="69535" x="4429125" y="4965700"/>
          <p14:tracePt t="69555" x="4545013" y="4965700"/>
          <p14:tracePt t="69575" x="4714875" y="4965700"/>
          <p14:tracePt t="69595" x="4795838" y="4946650"/>
          <p14:tracePt t="69615" x="4902200" y="4929188"/>
          <p14:tracePt t="69635" x="4973638" y="4919663"/>
          <p14:tracePt t="69655" x="5045075" y="4911725"/>
          <p14:tracePt t="69676" x="5089525" y="4911725"/>
          <p14:tracePt t="69696" x="5153025" y="4902200"/>
          <p14:tracePt t="69716" x="5170488" y="4894263"/>
          <p14:tracePt t="71582" x="5160963" y="4894263"/>
          <p14:tracePt t="71590" x="5153025" y="4894263"/>
          <p14:tracePt t="71598" x="5126038" y="4894263"/>
          <p14:tracePt t="71617" x="5062538" y="4894263"/>
          <p14:tracePt t="71637" x="4973638" y="4894263"/>
          <p14:tracePt t="71657" x="4822825" y="4894263"/>
          <p14:tracePt t="71677" x="4687888" y="4894263"/>
          <p14:tracePt t="71697" x="4510088" y="4894263"/>
          <p14:tracePt t="71717" x="4402138" y="4894263"/>
          <p14:tracePt t="71737" x="4197350" y="4894263"/>
          <p14:tracePt t="71757" x="4037013" y="4894263"/>
          <p14:tracePt t="71777" x="3803650" y="4902200"/>
          <p14:tracePt t="71797" x="3679825" y="4911725"/>
          <p14:tracePt t="71817" x="3517900" y="4938713"/>
          <p14:tracePt t="71837" x="3438525" y="4956175"/>
          <p14:tracePt t="71857" x="3357563" y="4965700"/>
          <p14:tracePt t="71877" x="3259138" y="4965700"/>
          <p14:tracePt t="71897" x="3187700" y="4965700"/>
          <p14:tracePt t="71918" x="3081338" y="4965700"/>
          <p14:tracePt t="71937" x="3027363" y="4965700"/>
          <p14:tracePt t="71957" x="2955925" y="4965700"/>
          <p14:tracePt t="71977" x="2928938" y="4965700"/>
          <p14:tracePt t="71998" x="2911475" y="4965700"/>
          <p14:tracePt t="72037" x="2901950" y="4965700"/>
          <p14:tracePt t="72057" x="2894013" y="4965700"/>
          <p14:tracePt t="72086" x="2884488" y="4973638"/>
          <p14:tracePt t="73919" x="2884488" y="4983163"/>
          <p14:tracePt t="73934" x="2894013" y="4991100"/>
          <p14:tracePt t="73950" x="2911475" y="5000625"/>
          <p14:tracePt t="73959" x="2919413" y="5000625"/>
          <p14:tracePt t="73979" x="2955925" y="5018088"/>
          <p14:tracePt t="73999" x="2973388" y="5037138"/>
          <p14:tracePt t="74070" x="2973388" y="5045075"/>
          <p14:tracePt t="74078" x="3027363" y="5072063"/>
          <p14:tracePt t="74086" x="3108325" y="5116513"/>
          <p14:tracePt t="74099" x="3232150" y="5170488"/>
          <p14:tracePt t="74119" x="3830638" y="5348288"/>
          <p14:tracePt t="74139" x="4375150" y="5483225"/>
          <p14:tracePt t="74159" x="5259388" y="5661025"/>
          <p14:tracePt t="74179" x="5848350" y="5768975"/>
          <p14:tracePt t="74199" x="6724650" y="5956300"/>
          <p14:tracePt t="74219" x="7232650" y="6010275"/>
          <p14:tracePt t="74239" x="7848600" y="6027738"/>
          <p14:tracePt t="74259" x="8143875" y="6027738"/>
          <p14:tracePt t="74279" x="8501063" y="6027738"/>
          <p14:tracePt t="74299" x="8688388" y="6018213"/>
          <p14:tracePt t="74319" x="8840788" y="5991225"/>
          <p14:tracePt t="74339" x="8875713" y="5973763"/>
          <p14:tracePt t="74359" x="8912225" y="5929313"/>
          <p14:tracePt t="74379" x="8939213" y="5911850"/>
          <p14:tracePt t="74399" x="9018588" y="5902325"/>
          <p14:tracePt t="74419" x="9161463" y="5902325"/>
          <p14:tracePt t="74439" x="9491663" y="5919788"/>
          <p14:tracePt t="74459" x="9752013" y="5956300"/>
          <p14:tracePt t="74479" x="10099675" y="6037263"/>
          <p14:tracePt t="74499" x="10277475" y="6062663"/>
          <p14:tracePt t="74519" x="10429875" y="6072188"/>
          <p14:tracePt t="74539" x="10474325" y="6072188"/>
          <p14:tracePt t="74559" x="10483850" y="6072188"/>
          <p14:tracePt t="74614" x="10491788" y="6072188"/>
          <p14:tracePt t="74622" x="10501313" y="6072188"/>
          <p14:tracePt t="74639" x="10510838" y="6072188"/>
          <p14:tracePt t="74659" x="10528300" y="6072188"/>
          <p14:tracePt t="74679" x="10563225" y="6072188"/>
          <p14:tracePt t="74699" x="10590213" y="6072188"/>
          <p14:tracePt t="74719" x="10653713" y="6072188"/>
          <p14:tracePt t="74739" x="10680700" y="6062663"/>
          <p14:tracePt t="74759" x="10698163" y="6027738"/>
          <p14:tracePt t="74779" x="10698163" y="6000750"/>
          <p14:tracePt t="74800" x="10671175" y="5946775"/>
          <p14:tracePt t="74820" x="10653713" y="5911850"/>
          <p14:tracePt t="74840" x="10599738" y="5867400"/>
          <p14:tracePt t="74860" x="10555288" y="5830888"/>
          <p14:tracePt t="74880" x="10510838" y="5768975"/>
          <p14:tracePt t="74900" x="10474325" y="5741988"/>
          <p14:tracePt t="74920" x="10456863" y="5705475"/>
          <p14:tracePt t="74940" x="10447338" y="5705475"/>
          <p14:tracePt t="74960" x="10447338" y="5697538"/>
          <p14:tracePt t="75015" x="10439400" y="5697538"/>
          <p14:tracePt t="75030" x="10429875" y="5697538"/>
          <p14:tracePt t="75046" x="10420350" y="5697538"/>
          <p14:tracePt t="75070" x="10412413" y="5697538"/>
          <p14:tracePt t="75086" x="10402888" y="5697538"/>
          <p14:tracePt t="75102" x="10394950" y="5697538"/>
          <p14:tracePt t="75126" x="10385425" y="5697538"/>
          <p14:tracePt t="75142" x="10367963" y="5697538"/>
          <p14:tracePt t="75160" x="10358438" y="5705475"/>
          <p14:tracePt t="75180" x="10340975" y="5715000"/>
          <p14:tracePt t="75200" x="10323513" y="5724525"/>
          <p14:tracePt t="75220" x="10313988" y="5732463"/>
          <p14:tracePt t="75240" x="10287000" y="5751513"/>
          <p14:tracePt t="75260" x="10260013" y="5759450"/>
          <p14:tracePt t="75280" x="10206038" y="5768975"/>
          <p14:tracePt t="75300" x="10153650" y="5776913"/>
          <p14:tracePt t="75320" x="10063163" y="5795963"/>
          <p14:tracePt t="75340" x="9983788" y="5803900"/>
          <p14:tracePt t="75360" x="9831388" y="5840413"/>
          <p14:tracePt t="75380" x="9742488" y="5857875"/>
          <p14:tracePt t="75400" x="9617075" y="5894388"/>
          <p14:tracePt t="75420" x="9555163" y="5894388"/>
          <p14:tracePt t="75440" x="9474200" y="5894388"/>
          <p14:tracePt t="75460" x="9439275" y="5894388"/>
          <p14:tracePt t="75480" x="9367838" y="5894388"/>
          <p14:tracePt t="75500" x="9304338" y="5875338"/>
          <p14:tracePt t="75520" x="9215438" y="5867400"/>
          <p14:tracePt t="75540" x="9144000" y="5848350"/>
          <p14:tracePt t="75560" x="9082088" y="5840413"/>
          <p14:tracePt t="75580" x="9037638" y="5822950"/>
          <p14:tracePt t="75600" x="8983663" y="5786438"/>
          <p14:tracePt t="75620" x="8966200" y="5768975"/>
          <p14:tracePt t="75640" x="8929688" y="5741988"/>
          <p14:tracePt t="75660" x="8920163" y="5732463"/>
          <p14:tracePt t="75680" x="8912225" y="5724525"/>
          <p14:tracePt t="75700" x="8902700" y="5705475"/>
          <p14:tracePt t="75720" x="8894763" y="5688013"/>
          <p14:tracePt t="75740" x="8894763" y="5661025"/>
          <p14:tracePt t="75760" x="8894763" y="5634038"/>
          <p14:tracePt t="75780" x="8894763" y="5616575"/>
          <p14:tracePt t="75800" x="8894763" y="5581650"/>
          <p14:tracePt t="75820" x="8902700" y="5572125"/>
          <p14:tracePt t="75840" x="8912225" y="5554663"/>
          <p14:tracePt t="75880" x="8920163" y="5545138"/>
          <p14:tracePt t="75902" x="8920163" y="5537200"/>
          <p14:tracePt t="75934" x="8920163" y="5527675"/>
          <p14:tracePt t="75942" x="8920163" y="5518150"/>
          <p14:tracePt t="75960" x="8920163" y="5510213"/>
          <p14:tracePt t="75980" x="8920163" y="5473700"/>
          <p14:tracePt t="76000" x="8939213" y="5411788"/>
          <p14:tracePt t="76020" x="8947150" y="5357813"/>
          <p14:tracePt t="76041" x="8991600" y="5268913"/>
          <p14:tracePt t="76061" x="9018588" y="5214938"/>
          <p14:tracePt t="76081" x="9082088" y="5153025"/>
          <p14:tracePt t="76101" x="9153525" y="5133975"/>
          <p14:tracePt t="76121" x="9286875" y="5116513"/>
          <p14:tracePt t="76141" x="9412288" y="5116513"/>
          <p14:tracePt t="76161" x="9617075" y="5116513"/>
          <p14:tracePt t="76181" x="9732963" y="5116513"/>
          <p14:tracePt t="76201" x="9902825" y="5116513"/>
          <p14:tracePt t="76221" x="9974263" y="5116513"/>
          <p14:tracePt t="76241" x="10045700" y="5116513"/>
          <p14:tracePt t="76261" x="10082213" y="5116513"/>
          <p14:tracePt t="76281" x="10090150" y="5116513"/>
          <p14:tracePt t="76301" x="10126663" y="5116513"/>
          <p14:tracePt t="76321" x="10153650" y="5160963"/>
          <p14:tracePt t="76341" x="10215563" y="5205413"/>
          <p14:tracePt t="76361" x="10296525" y="5276850"/>
          <p14:tracePt t="76381" x="10358438" y="5322888"/>
          <p14:tracePt t="76401" x="10412413" y="5367338"/>
          <p14:tracePt t="76421" x="10429875" y="5375275"/>
          <p14:tracePt t="76615" x="10439400" y="5384800"/>
          <p14:tracePt t="76647" x="10439400" y="5394325"/>
          <p14:tracePt t="76655" x="10439400" y="5411788"/>
          <p14:tracePt t="76663" x="10439400" y="5429250"/>
          <p14:tracePt t="76681" x="10412413" y="5465763"/>
          <p14:tracePt t="76701" x="10375900" y="5510213"/>
          <p14:tracePt t="76721" x="10277475" y="5599113"/>
          <p14:tracePt t="76741" x="10144125" y="5661025"/>
          <p14:tracePt t="76761" x="9885363" y="5741988"/>
          <p14:tracePt t="76781" x="9671050" y="5768975"/>
          <p14:tracePt t="76801" x="9304338" y="5776913"/>
          <p14:tracePt t="76821" x="9028113" y="5776913"/>
          <p14:tracePt t="76841" x="8634413" y="5776913"/>
          <p14:tracePt t="76861" x="8394700" y="5776913"/>
          <p14:tracePt t="76881" x="8062913" y="5776913"/>
          <p14:tracePt t="76901" x="7867650" y="5776913"/>
          <p14:tracePt t="76921" x="7581900" y="5776913"/>
          <p14:tracePt t="76941" x="7385050" y="5776913"/>
          <p14:tracePt t="76961" x="7126288" y="5776913"/>
          <p14:tracePt t="76981" x="6938963" y="5776913"/>
          <p14:tracePt t="77001" x="6653213" y="5776913"/>
          <p14:tracePt t="77021" x="6473825" y="5776913"/>
          <p14:tracePt t="77041" x="6215063" y="5776913"/>
          <p14:tracePt t="77061" x="6062663" y="5759450"/>
          <p14:tracePt t="77081" x="5884863" y="5724525"/>
          <p14:tracePt t="77101" x="5768975" y="5697538"/>
          <p14:tracePt t="77102" x="5715000" y="5688013"/>
          <p14:tracePt t="77121" x="5661025" y="5680075"/>
          <p14:tracePt t="77141" x="5634038" y="5680075"/>
          <p14:tracePt t="77161" x="5599113" y="5670550"/>
          <p14:tracePt t="77181" x="5581650" y="5670550"/>
          <p14:tracePt t="77311" x="5572125" y="5661025"/>
          <p14:tracePt t="77519" x="5581650" y="5661025"/>
          <p14:tracePt t="77527" x="5589588" y="5661025"/>
          <p14:tracePt t="77542" x="5608638" y="5661025"/>
          <p14:tracePt t="77562" x="5643563" y="5661025"/>
          <p14:tracePt t="77582" x="5661025" y="5670550"/>
          <p14:tracePt t="77602" x="5688013" y="5688013"/>
          <p14:tracePt t="77622" x="5705475" y="5697538"/>
          <p14:tracePt t="77642" x="5732463" y="5697538"/>
          <p14:tracePt t="77662" x="5759450" y="5715000"/>
          <p14:tracePt t="77682" x="5795963" y="5715000"/>
          <p14:tracePt t="77702" x="5822950" y="5715000"/>
          <p14:tracePt t="77722" x="5857875" y="5715000"/>
          <p14:tracePt t="77742" x="5867400" y="5715000"/>
          <p14:tracePt t="77762" x="5894388" y="5715000"/>
          <p14:tracePt t="77802" x="5902325" y="5705475"/>
          <p14:tracePt t="77823" x="5911850" y="5705475"/>
          <p14:tracePt t="77879" x="5911850" y="5697538"/>
          <p14:tracePt t="77911" x="5919788" y="5688013"/>
          <p14:tracePt t="78127" x="5919788" y="5680075"/>
          <p14:tracePt t="78375" x="5919788" y="5670550"/>
          <p14:tracePt t="79463" x="5919788" y="5680075"/>
          <p14:tracePt t="79471" x="5929313" y="5697538"/>
          <p14:tracePt t="79483" x="5929313" y="5705475"/>
          <p14:tracePt t="79503" x="5938838" y="5776913"/>
          <p14:tracePt t="79523" x="5938838" y="5822950"/>
          <p14:tracePt t="79543" x="5938838" y="5902325"/>
          <p14:tracePt t="79563" x="5911850" y="5965825"/>
          <p14:tracePt t="79583" x="5776913" y="6045200"/>
          <p14:tracePt t="79603" x="5643563" y="6099175"/>
          <p14:tracePt t="79623" x="5375275" y="6143625"/>
          <p14:tracePt t="79643" x="5205413" y="6153150"/>
          <p14:tracePt t="79663" x="4956175" y="6153150"/>
          <p14:tracePt t="79683" x="4822825" y="6170613"/>
          <p14:tracePt t="79703" x="4697413" y="6197600"/>
          <p14:tracePt t="79723" x="4643438" y="6205538"/>
          <p14:tracePt t="79743" x="4581525" y="6215063"/>
          <p14:tracePt t="79763" x="4527550" y="6215063"/>
          <p14:tracePt t="79783" x="4438650" y="6215063"/>
          <p14:tracePt t="79803" x="4375150" y="6215063"/>
          <p14:tracePt t="79823" x="4232275" y="6205538"/>
          <p14:tracePt t="79843" x="4098925" y="6205538"/>
          <p14:tracePt t="79864" x="3911600" y="6205538"/>
          <p14:tracePt t="79884" x="3786188" y="6205538"/>
          <p14:tracePt t="79904" x="3670300" y="6205538"/>
          <p14:tracePt t="79924" x="3581400" y="6197600"/>
          <p14:tracePt t="79944" x="3482975" y="6188075"/>
          <p14:tracePt t="79964" x="3446463" y="6170613"/>
          <p14:tracePt t="79984" x="3419475" y="6161088"/>
          <p14:tracePt t="80004" x="3394075" y="6161088"/>
          <p14:tracePt t="80024" x="3384550" y="6153150"/>
          <p14:tracePt t="80044" x="3367088" y="6134100"/>
          <p14:tracePt t="80064" x="3357563" y="6126163"/>
          <p14:tracePt t="80084" x="3340100" y="6116638"/>
          <p14:tracePt t="80104" x="3322638" y="6099175"/>
          <p14:tracePt t="80124" x="3313113" y="6099175"/>
          <p14:tracePt t="80144" x="3303588" y="6081713"/>
          <p14:tracePt t="80184" x="3303588" y="6072188"/>
          <p14:tracePt t="80503" x="3303588" y="6081713"/>
          <p14:tracePt t="80527" x="3303588" y="6089650"/>
          <p14:tracePt t="80567" x="3303588" y="6099175"/>
          <p14:tracePt t="80583" x="3295650" y="6108700"/>
          <p14:tracePt t="80599" x="3295650" y="6116638"/>
          <p14:tracePt t="80639" x="3286125" y="6126163"/>
          <p14:tracePt t="80687" x="3276600" y="6143625"/>
          <p14:tracePt t="80807" x="3276600" y="6153150"/>
          <p14:tracePt t="80831" x="3276600" y="6161088"/>
          <p14:tracePt t="82175" x="3276600" y="6170613"/>
          <p14:tracePt t="82487" x="3286125" y="6170613"/>
          <p14:tracePt t="82503" x="3295650" y="6170613"/>
          <p14:tracePt t="82511" x="3303588" y="6170613"/>
          <p14:tracePt t="82527" x="3313113" y="6170613"/>
          <p14:tracePt t="82546" x="3322638" y="6170613"/>
          <p14:tracePt t="82566" x="3330575" y="6170613"/>
          <p14:tracePt t="82586" x="3348038" y="6170613"/>
          <p14:tracePt t="82626" x="3357563" y="6170613"/>
          <p14:tracePt t="82646" x="3375025" y="6170613"/>
          <p14:tracePt t="82666" x="3429000" y="6170613"/>
          <p14:tracePt t="82686" x="3490913" y="6180138"/>
          <p14:tracePt t="82706" x="3608388" y="6224588"/>
          <p14:tracePt t="82726" x="3697288" y="6251575"/>
          <p14:tracePt t="82746" x="3840163" y="6276975"/>
          <p14:tracePt t="82766" x="3938588" y="6296025"/>
          <p14:tracePt t="82786" x="4071938" y="6303963"/>
          <p14:tracePt t="82806" x="4160838" y="6303963"/>
          <p14:tracePt t="82826" x="4286250" y="6303963"/>
          <p14:tracePt t="82846" x="4340225" y="6296025"/>
          <p14:tracePt t="82866" x="4402138" y="6276975"/>
          <p14:tracePt t="82886" x="4465638" y="6269038"/>
          <p14:tracePt t="82906" x="4562475" y="6242050"/>
          <p14:tracePt t="82926" x="4670425" y="6224588"/>
          <p14:tracePt t="82946" x="4840288" y="6161088"/>
          <p14:tracePt t="82966" x="4965700" y="6108700"/>
          <p14:tracePt t="82986" x="5116513" y="6027738"/>
          <p14:tracePt t="83006" x="5180013" y="5983288"/>
          <p14:tracePt t="83026" x="5251450" y="5938838"/>
          <p14:tracePt t="83046" x="5295900" y="5911850"/>
          <p14:tracePt t="83066" x="5384800" y="5867400"/>
          <p14:tracePt t="83086" x="5465763" y="5840413"/>
          <p14:tracePt t="83106" x="5589588" y="5795963"/>
          <p14:tracePt t="83126" x="5680075" y="5768975"/>
          <p14:tracePt t="83146" x="5848350" y="5732463"/>
          <p14:tracePt t="83166" x="5973763" y="5705475"/>
          <p14:tracePt t="83186" x="6134100" y="5680075"/>
          <p14:tracePt t="83206" x="6215063" y="5653088"/>
          <p14:tracePt t="83226" x="6286500" y="5643563"/>
          <p14:tracePt t="83246" x="6303963" y="5634038"/>
          <p14:tracePt t="83266" x="6340475" y="5616575"/>
          <p14:tracePt t="83286" x="6375400" y="5608638"/>
          <p14:tracePt t="83306" x="6456363" y="5608638"/>
          <p14:tracePt t="83326" x="6527800" y="5608638"/>
          <p14:tracePt t="83346" x="6653213" y="5608638"/>
          <p14:tracePt t="83366" x="6724650" y="5608638"/>
          <p14:tracePt t="83386" x="6804025" y="5608638"/>
          <p14:tracePt t="83406" x="6831013" y="5608638"/>
          <p14:tracePt t="83426" x="6848475" y="5608638"/>
          <p14:tracePt t="83487" x="6858000" y="5599113"/>
          <p14:tracePt t="83703" x="6858000" y="5608638"/>
          <p14:tracePt t="83719" x="6848475" y="5616575"/>
          <p14:tracePt t="83735" x="6840538" y="5626100"/>
          <p14:tracePt t="83743" x="6831013" y="5626100"/>
          <p14:tracePt t="83759" x="6831013" y="5634038"/>
          <p14:tracePt t="83767" x="6823075" y="5643563"/>
          <p14:tracePt t="83799" x="6823075" y="5653088"/>
          <p14:tracePt t="83807" x="6813550" y="5653088"/>
          <p14:tracePt t="83847" x="6813550" y="5661025"/>
          <p14:tracePt t="83855" x="6813550" y="5670550"/>
          <p14:tracePt t="83903" x="6804025" y="5670550"/>
          <p14:tracePt t="83935" x="6804025" y="5680075"/>
          <p14:tracePt t="84015" x="6786563" y="5680075"/>
          <p14:tracePt t="84024" x="6786563" y="5688013"/>
          <p14:tracePt t="84039" x="6777038" y="5688013"/>
          <p14:tracePt t="84055" x="6759575" y="5697538"/>
          <p14:tracePt t="84067" x="6751638" y="5697538"/>
          <p14:tracePt t="84087" x="6653213" y="5715000"/>
          <p14:tracePt t="84107" x="6562725" y="5732463"/>
          <p14:tracePt t="84127" x="6384925" y="5776913"/>
          <p14:tracePt t="84147" x="6232525" y="5830888"/>
          <p14:tracePt t="84167" x="6027738" y="5911850"/>
          <p14:tracePt t="84187" x="5894388" y="5956300"/>
          <p14:tracePt t="84207" x="5724525" y="6010275"/>
          <p14:tracePt t="84227" x="5661025" y="6037263"/>
          <p14:tracePt t="84247" x="5589588" y="6045200"/>
          <p14:tracePt t="84267" x="5572125" y="6045200"/>
          <p14:tracePt t="84287" x="5527675" y="6062663"/>
          <p14:tracePt t="84307" x="5500688" y="6072188"/>
          <p14:tracePt t="84327" x="5465763" y="6089650"/>
          <p14:tracePt t="84347" x="5429250" y="6089650"/>
          <p14:tracePt t="84367" x="5375275" y="6116638"/>
          <p14:tracePt t="84387" x="5340350" y="6126163"/>
          <p14:tracePt t="84407" x="5268913" y="6143625"/>
          <p14:tracePt t="84427" x="5214938" y="6170613"/>
          <p14:tracePt t="84447" x="5089525" y="6224588"/>
          <p14:tracePt t="84467" x="5018088" y="6251575"/>
          <p14:tracePt t="84487" x="4929188" y="6276975"/>
          <p14:tracePt t="84507" x="4894263" y="6286500"/>
          <p14:tracePt t="84527" x="4867275" y="6286500"/>
          <p14:tracePt t="84547" x="4857750" y="6286500"/>
          <p14:tracePt t="86048" x="4867275" y="6286500"/>
          <p14:tracePt t="86055" x="4875213" y="6286500"/>
          <p14:tracePt t="86068" x="4902200" y="6276975"/>
          <p14:tracePt t="86088" x="4965700" y="6242050"/>
          <p14:tracePt t="86108" x="5027613" y="6205538"/>
          <p14:tracePt t="86128" x="5153025" y="6126163"/>
          <p14:tracePt t="86148" x="5232400" y="6062663"/>
          <p14:tracePt t="86168" x="5295900" y="5973763"/>
          <p14:tracePt t="86188" x="5322888" y="5929313"/>
          <p14:tracePt t="86208" x="5357813" y="5884863"/>
          <p14:tracePt t="86228" x="5367338" y="5857875"/>
          <p14:tracePt t="86248" x="5384800" y="5830888"/>
          <p14:tracePt t="86268" x="5384800" y="5822950"/>
          <p14:tracePt t="86288" x="5394325" y="5803900"/>
          <p14:tracePt t="86309" x="5402263" y="5795963"/>
          <p14:tracePt t="86329" x="5411788" y="5776913"/>
          <p14:tracePt t="86349" x="5419725" y="5768975"/>
          <p14:tracePt t="86369" x="5446713" y="5759450"/>
          <p14:tracePt t="86389" x="5465763" y="5751513"/>
          <p14:tracePt t="86409" x="5500688" y="5741988"/>
          <p14:tracePt t="86429" x="5537200" y="5741988"/>
          <p14:tracePt t="86449" x="5572125" y="5741988"/>
          <p14:tracePt t="86469" x="5599113" y="5741988"/>
          <p14:tracePt t="86489" x="5626100" y="5741988"/>
          <p14:tracePt t="86509" x="5643563" y="5741988"/>
          <p14:tracePt t="86529" x="5661025" y="5741988"/>
          <p14:tracePt t="86549" x="5697538" y="5741988"/>
          <p14:tracePt t="86569" x="5732463" y="5741988"/>
          <p14:tracePt t="86589" x="5786438" y="5759450"/>
          <p14:tracePt t="86609" x="5894388" y="5776913"/>
          <p14:tracePt t="86629" x="5991225" y="5795963"/>
          <p14:tracePt t="86649" x="6259513" y="5840413"/>
          <p14:tracePt t="86669" x="6500813" y="5894388"/>
          <p14:tracePt t="86689" x="6884988" y="5946775"/>
          <p14:tracePt t="86709" x="7126288" y="5956300"/>
          <p14:tracePt t="86729" x="7466013" y="5956300"/>
          <p14:tracePt t="86749" x="7653338" y="5956300"/>
          <p14:tracePt t="86769" x="7902575" y="5956300"/>
          <p14:tracePt t="86789" x="8072438" y="5956300"/>
          <p14:tracePt t="86809" x="8348663" y="5956300"/>
          <p14:tracePt t="86829" x="8537575" y="5956300"/>
          <p14:tracePt t="86849" x="8777288" y="5956300"/>
          <p14:tracePt t="86869" x="8902700" y="5956300"/>
          <p14:tracePt t="86889" x="8983663" y="5956300"/>
          <p14:tracePt t="86909" x="9001125" y="5946775"/>
          <p14:tracePt t="86949" x="9001125" y="5938838"/>
          <p14:tracePt t="86969" x="9001125" y="5929313"/>
          <p14:tracePt t="86989" x="8991600" y="5911850"/>
          <p14:tracePt t="87009" x="8991600" y="5902325"/>
          <p14:tracePt t="87029" x="8983663" y="5894388"/>
          <p14:tracePt t="87049" x="8966200" y="5875338"/>
          <p14:tracePt t="87069" x="8966200" y="5867400"/>
          <p14:tracePt t="87089" x="8947150" y="5848350"/>
          <p14:tracePt t="87109" x="8929688" y="5822950"/>
          <p14:tracePt t="87129" x="8912225" y="5786438"/>
          <p14:tracePt t="87149" x="8885238" y="5759450"/>
          <p14:tracePt t="87169" x="8840788" y="5732463"/>
          <p14:tracePt t="87189" x="8813800" y="5705475"/>
          <p14:tracePt t="87209" x="8769350" y="5670550"/>
          <p14:tracePt t="87229" x="8751888" y="5661025"/>
          <p14:tracePt t="87249" x="8732838" y="5653088"/>
          <p14:tracePt t="87336" x="8724900" y="5653088"/>
          <p14:tracePt t="87368" x="8715375" y="5653088"/>
          <p14:tracePt t="87456" x="8715375" y="5643563"/>
          <p14:tracePt t="87472" x="8705850" y="5634038"/>
          <p14:tracePt t="87496" x="8705850" y="5616575"/>
          <p14:tracePt t="87504" x="8705850" y="5608638"/>
          <p14:tracePt t="87512" x="8705850" y="5599113"/>
          <p14:tracePt t="87529" x="8705850" y="5554663"/>
          <p14:tracePt t="87549" x="8705850" y="5518150"/>
          <p14:tracePt t="87569" x="8724900" y="5465763"/>
          <p14:tracePt t="87590" x="8732838" y="5446713"/>
          <p14:tracePt t="87610" x="8732838" y="5419725"/>
          <p14:tracePt t="87630" x="8732838" y="5411788"/>
          <p14:tracePt t="88664" x="8732838" y="5419725"/>
          <p14:tracePt t="88896" x="8732838" y="5429250"/>
          <p14:tracePt t="88904" x="8724900" y="5438775"/>
          <p14:tracePt t="88920" x="8715375" y="5438775"/>
          <p14:tracePt t="88931" x="8697913" y="5446713"/>
          <p14:tracePt t="88951" x="8670925" y="5456238"/>
          <p14:tracePt t="88971" x="8589963" y="5483225"/>
          <p14:tracePt t="88991" x="8501063" y="5500688"/>
          <p14:tracePt t="89011" x="8323263" y="5527675"/>
          <p14:tracePt t="89031" x="8153400" y="5554663"/>
          <p14:tracePt t="89051" x="7867650" y="5581650"/>
          <p14:tracePt t="89071" x="7680325" y="5608638"/>
          <p14:tracePt t="89091" x="7394575" y="5661025"/>
          <p14:tracePt t="89111" x="7188200" y="5705475"/>
          <p14:tracePt t="89112" x="7081838" y="5724525"/>
          <p14:tracePt t="89131" x="6884988" y="5732463"/>
          <p14:tracePt t="89151" x="6697663" y="5732463"/>
          <p14:tracePt t="89171" x="6402388" y="5732463"/>
          <p14:tracePt t="89191" x="6197600" y="5732463"/>
          <p14:tracePt t="89211" x="5884863" y="5732463"/>
          <p14:tracePt t="89231" x="5643563" y="5732463"/>
          <p14:tracePt t="89251" x="5313363" y="5732463"/>
          <p14:tracePt t="89271" x="5143500" y="5732463"/>
          <p14:tracePt t="89291" x="4946650" y="5732463"/>
          <p14:tracePt t="89311" x="4822825" y="5732463"/>
          <p14:tracePt t="89331" x="4687888" y="5732463"/>
          <p14:tracePt t="89351" x="4633913" y="5732463"/>
          <p14:tracePt t="89371" x="4608513" y="5732463"/>
          <p14:tracePt t="89391" x="4598988" y="5732463"/>
          <p14:tracePt t="91992" x="4608513" y="5724525"/>
          <p14:tracePt t="92016" x="4616450" y="5724525"/>
          <p14:tracePt t="92032" x="4616450" y="5715000"/>
          <p14:tracePt t="92480" x="4625975" y="5705475"/>
          <p14:tracePt t="92856" x="4633913" y="5697538"/>
          <p14:tracePt t="92881" x="4633913" y="5688013"/>
          <p14:tracePt t="92888" x="4643438" y="5688013"/>
          <p14:tracePt t="92904" x="4652963" y="5670550"/>
          <p14:tracePt t="92920" x="4660900" y="5661025"/>
          <p14:tracePt t="92936" x="4670425" y="5653088"/>
          <p14:tracePt t="92954" x="4679950" y="5626100"/>
          <p14:tracePt t="92974" x="4697413" y="5589588"/>
          <p14:tracePt t="92994" x="4732338" y="5518150"/>
          <p14:tracePt t="93014" x="4741863" y="5456238"/>
          <p14:tracePt t="93034" x="4768850" y="5375275"/>
          <p14:tracePt t="93054" x="4795838" y="5303838"/>
          <p14:tracePt t="93074" x="4875213" y="5197475"/>
          <p14:tracePt t="93094" x="4938713" y="5133975"/>
          <p14:tracePt t="93114" x="5054600" y="5072063"/>
          <p14:tracePt t="93134" x="5116513" y="5027613"/>
          <p14:tracePt t="93154" x="5153025" y="5010150"/>
          <p14:tracePt t="93174" x="5180013" y="5000625"/>
          <p14:tracePt t="93194" x="5241925" y="4965700"/>
          <p14:tracePt t="93214" x="5340350" y="4919663"/>
          <p14:tracePt t="93234" x="5473700" y="4875213"/>
          <p14:tracePt t="93254" x="5545138" y="4848225"/>
          <p14:tracePt t="93274" x="5599113" y="4830763"/>
          <p14:tracePt t="93294" x="5634038" y="4803775"/>
          <p14:tracePt t="93314" x="5688013" y="4776788"/>
          <p14:tracePt t="93334" x="5715000" y="4768850"/>
          <p14:tracePt t="93354" x="5751513" y="4751388"/>
          <p14:tracePt t="93374" x="5759450" y="4741863"/>
          <p14:tracePt t="94537" x="5759450" y="4751388"/>
          <p14:tracePt t="94545" x="5759450" y="4759325"/>
          <p14:tracePt t="94555" x="5759450" y="4776788"/>
          <p14:tracePt t="94575" x="5759450" y="4822825"/>
          <p14:tracePt t="94595" x="5759450" y="4875213"/>
          <p14:tracePt t="94615" x="5759450" y="4911725"/>
          <p14:tracePt t="94617" x="5759450" y="4919663"/>
          <p14:tracePt t="94635" x="5759450" y="4938713"/>
          <p14:tracePt t="94655" x="5759450" y="4973638"/>
          <p14:tracePt t="94675" x="5759450" y="5018088"/>
          <p14:tracePt t="94695" x="5759450" y="5054600"/>
          <p14:tracePt t="94715" x="5759450" y="5126038"/>
          <p14:tracePt t="94735" x="5759450" y="5197475"/>
          <p14:tracePt t="94755" x="5759450" y="5286375"/>
          <p14:tracePt t="94775" x="5759450" y="5322888"/>
          <p14:tracePt t="94795" x="5759450" y="5384800"/>
          <p14:tracePt t="94815" x="5759450" y="5419725"/>
          <p14:tracePt t="94835" x="5759450" y="5473700"/>
          <p14:tracePt t="94855" x="5759450" y="5491163"/>
          <p14:tracePt t="94875" x="5759450" y="5518150"/>
          <p14:tracePt t="94895" x="5759450" y="5527675"/>
          <p14:tracePt t="94915" x="5759450" y="5537200"/>
          <p14:tracePt t="94935" x="5759450" y="5554663"/>
          <p14:tracePt t="94955" x="5759450" y="5572125"/>
          <p14:tracePt t="94975" x="5759450" y="5581650"/>
          <p14:tracePt t="95015" x="5759450" y="5589588"/>
          <p14:tracePt t="95035" x="5759450" y="5608638"/>
          <p14:tracePt t="99225" x="5768975" y="5608638"/>
          <p14:tracePt t="99361" x="5776913" y="5608638"/>
          <p14:tracePt t="99825" x="5786438" y="5608638"/>
          <p14:tracePt t="99833" x="5795963" y="5608638"/>
          <p14:tracePt t="99857" x="5803900" y="5608638"/>
          <p14:tracePt t="99873" x="5813425" y="5616575"/>
          <p14:tracePt t="99889" x="5822950" y="5616575"/>
          <p14:tracePt t="99905" x="5830888" y="5626100"/>
          <p14:tracePt t="99929" x="5840413" y="5626100"/>
          <p14:tracePt t="99977" x="5848350" y="5634038"/>
          <p14:tracePt t="100001" x="5867400" y="5643563"/>
          <p14:tracePt t="100017" x="5884863" y="5653088"/>
          <p14:tracePt t="100033" x="5894388" y="5653088"/>
          <p14:tracePt t="100041" x="5911850" y="5661025"/>
          <p14:tracePt t="100059" x="5938838" y="5670550"/>
          <p14:tracePt t="100079" x="5983288" y="5697538"/>
          <p14:tracePt t="100099" x="6089650" y="5741988"/>
          <p14:tracePt t="100119" x="6224588" y="5768975"/>
          <p14:tracePt t="100139" x="6491288" y="5822950"/>
          <p14:tracePt t="100159" x="6688138" y="5867400"/>
          <p14:tracePt t="100179" x="7000875" y="5919788"/>
          <p14:tracePt t="100199" x="7224713" y="5946775"/>
          <p14:tracePt t="100219" x="7705725" y="6027738"/>
          <p14:tracePt t="100239" x="8134350" y="6054725"/>
          <p14:tracePt t="100260" x="8609013" y="6054725"/>
          <p14:tracePt t="100279" x="8858250" y="6062663"/>
          <p14:tracePt t="100299" x="9215438" y="6099175"/>
          <p14:tracePt t="100320" x="9412288" y="6108700"/>
          <p14:tracePt t="100339" x="9661525" y="6108700"/>
          <p14:tracePt t="100360" x="9813925" y="6108700"/>
          <p14:tracePt t="100380" x="10037763" y="6108700"/>
          <p14:tracePt t="100400" x="10215563" y="6108700"/>
          <p14:tracePt t="100420" x="10510838" y="6108700"/>
          <p14:tracePt t="100440" x="10706100" y="6099175"/>
          <p14:tracePt t="100460" x="10902950" y="6054725"/>
          <p14:tracePt t="100480" x="10966450" y="6037263"/>
          <p14:tracePt t="100500" x="11010900" y="6018213"/>
          <p14:tracePt t="100520" x="11045825" y="6010275"/>
          <p14:tracePt t="100540" x="11109325" y="5991225"/>
          <p14:tracePt t="100560" x="11117263" y="5983288"/>
          <p14:tracePt t="100673" x="11099800" y="5973763"/>
          <p14:tracePt t="100681" x="11082338" y="5973763"/>
          <p14:tracePt t="100689" x="11055350" y="5965825"/>
          <p14:tracePt t="100700" x="11028363" y="5965825"/>
          <p14:tracePt t="100720" x="10939463" y="5946775"/>
          <p14:tracePt t="100740" x="10769600" y="5911850"/>
          <p14:tracePt t="100760" x="10661650" y="5884863"/>
          <p14:tracePt t="100780" x="10528300" y="5857875"/>
          <p14:tracePt t="100800" x="10483850" y="5848350"/>
          <p14:tracePt t="100820" x="10429875" y="5840413"/>
          <p14:tracePt t="100840" x="10394950" y="5840413"/>
          <p14:tracePt t="100860" x="10348913" y="5840413"/>
          <p14:tracePt t="100880" x="10296525" y="5840413"/>
          <p14:tracePt t="100900" x="10188575" y="5822950"/>
          <p14:tracePt t="100920" x="10134600" y="5813425"/>
          <p14:tracePt t="100940" x="10028238" y="5795963"/>
          <p14:tracePt t="100960" x="9956800" y="5786438"/>
          <p14:tracePt t="100980" x="9840913" y="5786438"/>
          <p14:tracePt t="101000" x="9732963" y="5786438"/>
          <p14:tracePt t="101020" x="9582150" y="5786438"/>
          <p14:tracePt t="101040" x="9510713" y="5786438"/>
          <p14:tracePt t="101060" x="9439275" y="5768975"/>
          <p14:tracePt t="101080" x="9420225" y="5768975"/>
          <p14:tracePt t="101100" x="9402763" y="5759450"/>
          <p14:tracePt t="101129" x="9394825" y="5759450"/>
          <p14:tracePt t="101153" x="9375775" y="5751513"/>
          <p14:tracePt t="101169" x="9367838" y="5741988"/>
          <p14:tracePt t="101180" x="9348788" y="5741988"/>
          <p14:tracePt t="101200" x="9331325" y="5732463"/>
          <p14:tracePt t="101220" x="9259888" y="5732463"/>
          <p14:tracePt t="101240" x="9215438" y="5732463"/>
          <p14:tracePt t="101260" x="9170988" y="5732463"/>
          <p14:tracePt t="101280" x="9153525" y="5732463"/>
          <p14:tracePt t="101300" x="9144000" y="5732463"/>
          <p14:tracePt t="101369" x="9153525" y="5732463"/>
          <p14:tracePt t="101377" x="9180513" y="5732463"/>
          <p14:tracePt t="101385" x="9224963" y="5732463"/>
          <p14:tracePt t="101400" x="9286875" y="5732463"/>
          <p14:tracePt t="101420" x="9572625" y="5732463"/>
          <p14:tracePt t="101440" x="9804400" y="5732463"/>
          <p14:tracePt t="101460" x="10161588" y="5732463"/>
          <p14:tracePt t="101480" x="10331450" y="5732463"/>
          <p14:tracePt t="101500" x="10439400" y="5732463"/>
          <p14:tracePt t="101520" x="10456863" y="5732463"/>
          <p14:tracePt t="101561" x="10466388" y="5724525"/>
          <p14:tracePt t="101594" x="10447338" y="5724525"/>
          <p14:tracePt t="101601" x="10429875" y="5724525"/>
          <p14:tracePt t="101620" x="10358438" y="5724525"/>
          <p14:tracePt t="101641" x="10225088" y="5724525"/>
          <p14:tracePt t="101661" x="9966325" y="5724525"/>
          <p14:tracePt t="101681" x="9804400" y="5724525"/>
          <p14:tracePt t="101701" x="9599613" y="5732463"/>
          <p14:tracePt t="101721" x="9537700" y="5751513"/>
          <p14:tracePt t="101741" x="9466263" y="5768975"/>
          <p14:tracePt t="101761" x="9447213" y="5768975"/>
          <p14:tracePt t="101781" x="9429750" y="5776913"/>
          <p14:tracePt t="101801" x="9420225" y="5776913"/>
          <p14:tracePt t="101897" x="9447213" y="5776913"/>
          <p14:tracePt t="101905" x="9483725" y="5768975"/>
          <p14:tracePt t="101913" x="9537700" y="5759450"/>
          <p14:tracePt t="101921" x="9590088" y="5751513"/>
          <p14:tracePt t="101941" x="9715500" y="5741988"/>
          <p14:tracePt t="101961" x="9929813" y="5741988"/>
          <p14:tracePt t="101981" x="10010775" y="5741988"/>
          <p14:tracePt t="102001" x="10045700" y="5741988"/>
          <p14:tracePt t="102041" x="10037763" y="5741988"/>
          <p14:tracePt t="102061" x="9966325" y="5741988"/>
          <p14:tracePt t="102081" x="9786938" y="5741988"/>
          <p14:tracePt t="102101" x="9617075" y="5741988"/>
          <p14:tracePt t="102121" x="9412288" y="5741988"/>
          <p14:tracePt t="102141" x="9304338" y="5741988"/>
          <p14:tracePt t="102161" x="9232900" y="5741988"/>
          <p14:tracePt t="102181" x="9224963" y="5741988"/>
          <p14:tracePt t="102266" x="9232900" y="5741988"/>
          <p14:tracePt t="102273" x="9251950" y="5741988"/>
          <p14:tracePt t="102281" x="9269413" y="5741988"/>
          <p14:tracePt t="102301" x="9313863" y="5741988"/>
          <p14:tracePt t="102321" x="9402763" y="5741988"/>
          <p14:tracePt t="102341" x="9429750" y="5741988"/>
          <p14:tracePt t="102361" x="9456738" y="5741988"/>
          <p14:tracePt t="102626" x="9456738" y="5751513"/>
          <p14:tracePt t="102641" x="9447213" y="5759450"/>
          <p14:tracePt t="102658" x="9439275" y="5776913"/>
          <p14:tracePt t="102666" x="9429750" y="5786438"/>
          <p14:tracePt t="102681" x="9412288" y="5813425"/>
          <p14:tracePt t="102701" x="9385300" y="5857875"/>
          <p14:tracePt t="102721" x="9340850" y="5938838"/>
          <p14:tracePt t="102741" x="9269413" y="6027738"/>
          <p14:tracePt t="102761" x="9144000" y="6161088"/>
          <p14:tracePt t="102781" x="9001125" y="6286500"/>
          <p14:tracePt t="102801" x="8680450" y="6518275"/>
          <p14:tracePt t="102821" x="8412163" y="6697663"/>
          <p14:tracePt t="102841" x="7966075" y="6848475"/>
          <p14:tracePt t="102861" x="7715250" y="6848475"/>
          <p14:tracePt t="102881" x="7439025" y="6848475"/>
          <p14:tracePt t="102901" x="7277100" y="6848475"/>
          <p14:tracePt t="102922" x="7062788" y="6848475"/>
          <p14:tracePt t="102941" x="6902450" y="6823075"/>
          <p14:tracePt t="102962" x="6608763" y="6759575"/>
          <p14:tracePt t="102982" x="6384925" y="6715125"/>
          <p14:tracePt t="103002" x="6045200" y="6643688"/>
          <p14:tracePt t="103022" x="5848350" y="6608763"/>
          <p14:tracePt t="103042" x="5599113" y="6554788"/>
          <p14:tracePt t="103062" x="5473700" y="6527800"/>
          <p14:tracePt t="103082" x="5348288" y="6510338"/>
          <p14:tracePt t="103102" x="5295900" y="6491288"/>
          <p14:tracePt t="103122" x="5251450" y="6491288"/>
          <p14:tracePt t="103142" x="5224463" y="6483350"/>
          <p14:tracePt t="103162" x="5214938" y="6483350"/>
          <p14:tracePt t="103182" x="5205413" y="6483350"/>
          <p14:tracePt t="103234" x="5197475" y="6483350"/>
          <p14:tracePt t="103250" x="5187950" y="6483350"/>
          <p14:tracePt t="103266" x="5170488" y="6483350"/>
          <p14:tracePt t="103274" x="5170488" y="6491288"/>
          <p14:tracePt t="103290" x="5160963" y="6491288"/>
          <p14:tracePt t="103302" x="5160963" y="6500813"/>
          <p14:tracePt t="103322" x="5160963" y="6527800"/>
          <p14:tracePt t="103342" x="5160963" y="6545263"/>
          <p14:tracePt t="103362" x="5160963" y="6581775"/>
          <p14:tracePt t="103382" x="5170488" y="6616700"/>
          <p14:tracePt t="103402" x="5180013" y="6634163"/>
          <p14:tracePt t="103422" x="5180013" y="6653213"/>
          <p14:tracePt t="107242" x="5187950" y="6653213"/>
          <p14:tracePt t="107250" x="5197475" y="6653213"/>
          <p14:tracePt t="107778" x="5197475" y="6643688"/>
          <p14:tracePt t="107802" x="5197475" y="6634163"/>
          <p14:tracePt t="108522" x="5197475" y="6626225"/>
          <p14:tracePt t="108546" x="5197475" y="6616700"/>
          <p14:tracePt t="108570" x="5197475" y="6608763"/>
          <p14:tracePt t="108586" x="5197475" y="6599238"/>
          <p14:tracePt t="108610" x="5197475" y="6589713"/>
          <p14:tracePt t="108634" x="5197475" y="6581775"/>
          <p14:tracePt t="108690" x="5197475" y="6572250"/>
          <p14:tracePt t="108698" x="5197475" y="6562725"/>
          <p14:tracePt t="109186" x="5205413" y="6562725"/>
          <p14:tracePt t="109194" x="5224463" y="6562725"/>
          <p14:tracePt t="109206" x="5251450" y="6562725"/>
          <p14:tracePt t="109226" x="5322888" y="6589713"/>
          <p14:tracePt t="109246" x="5384800" y="6608763"/>
          <p14:tracePt t="109266" x="5429250" y="6626225"/>
          <p14:tracePt t="109286" x="5438775" y="6626225"/>
          <p14:tracePt t="109530" x="5446713" y="6626225"/>
          <p14:tracePt t="114939" x="5456238" y="6626225"/>
          <p14:tracePt t="115603" x="5465763" y="6626225"/>
          <p14:tracePt t="115859" x="5465763" y="6616700"/>
          <p14:tracePt t="115875" x="5473700" y="6616700"/>
          <p14:tracePt t="115891" x="5491163" y="6616700"/>
          <p14:tracePt t="115899" x="5500688" y="6616700"/>
          <p14:tracePt t="115912" x="5510213" y="6616700"/>
          <p14:tracePt t="115932" x="5518150" y="6616700"/>
          <p14:tracePt t="115955" x="5527675" y="6616700"/>
          <p14:tracePt t="116003" x="5537200" y="6616700"/>
          <p14:tracePt t="116011" x="5545138" y="6616700"/>
          <p14:tracePt t="116019" x="5554663" y="6616700"/>
          <p14:tracePt t="116035" x="5562600" y="6616700"/>
          <p14:tracePt t="116052" x="5581650" y="6616700"/>
          <p14:tracePt t="116072" x="5589588" y="6616700"/>
          <p14:tracePt t="116112" x="5599113" y="6616700"/>
          <p14:tracePt t="116132" x="5608638" y="6616700"/>
          <p14:tracePt t="116171" x="5616575" y="6616700"/>
          <p14:tracePt t="117067" x="5626100" y="6616700"/>
          <p14:tracePt t="117083" x="5643563" y="6616700"/>
          <p14:tracePt t="117093" x="5661025" y="6616700"/>
          <p14:tracePt t="117113" x="5688013" y="6634163"/>
          <p14:tracePt t="117133" x="5751513" y="6670675"/>
          <p14:tracePt t="117153" x="5795963" y="6705600"/>
          <p14:tracePt t="117173" x="5822950" y="6742113"/>
          <p14:tracePt t="117193" x="5830888" y="6759575"/>
          <p14:tracePt t="117213" x="5848350" y="6786563"/>
          <p14:tracePt t="117233" x="5867400" y="6796088"/>
          <p14:tracePt t="117253" x="5875338" y="6831013"/>
          <p14:tracePt t="117273" x="5894388" y="6840538"/>
          <p14:tracePt t="117293" x="5902325" y="6848475"/>
          <p14:tracePt t="117313" x="5911850" y="6848475"/>
          <p14:tracePt t="117333" x="5929313" y="6848475"/>
          <p14:tracePt t="117373" x="5946775" y="6848475"/>
          <p14:tracePt t="117435" x="5956300" y="6848475"/>
          <p14:tracePt t="117459" x="5965825" y="6848475"/>
          <p14:tracePt t="117467" x="5973763" y="6848475"/>
          <p14:tracePt t="117483" x="5983288" y="6848475"/>
          <p14:tracePt t="117523" x="5991225" y="6848475"/>
          <p14:tracePt t="117611" x="6000750" y="6848475"/>
          <p14:tracePt t="117627" x="6010275" y="6848475"/>
          <p14:tracePt t="117979" x="6000750" y="6848475"/>
          <p14:tracePt t="118011" x="5991225" y="6848475"/>
          <p14:tracePt t="118203" x="5983288" y="6848475"/>
          <p14:tracePt t="118219" x="5965825" y="6848475"/>
          <p14:tracePt t="118259" x="5946775" y="6848475"/>
          <p14:tracePt t="118275" x="5938838" y="6848475"/>
          <p14:tracePt t="118283" x="5929313" y="6848475"/>
          <p14:tracePt t="118293" x="5919788" y="6848475"/>
          <p14:tracePt t="118314" x="5902325" y="6848475"/>
          <p14:tracePt t="118334" x="5867400" y="6848475"/>
          <p14:tracePt t="118354" x="5857875" y="6848475"/>
          <p14:tracePt t="118374" x="5840413" y="6848475"/>
          <p14:tracePt t="118394" x="5822950" y="6848475"/>
          <p14:tracePt t="118414" x="5803900" y="6848475"/>
          <p14:tracePt t="118434" x="5776913" y="6848475"/>
          <p14:tracePt t="118454" x="5751513" y="6848475"/>
          <p14:tracePt t="118474" x="5741988" y="6848475"/>
          <p14:tracePt t="118723" x="5759450" y="6848475"/>
          <p14:tracePt t="118731" x="5776913" y="6848475"/>
          <p14:tracePt t="118739" x="5803900" y="6848475"/>
          <p14:tracePt t="118754" x="5830888" y="6848475"/>
          <p14:tracePt t="118774" x="5902325" y="6848475"/>
          <p14:tracePt t="118794" x="5929313" y="6848475"/>
          <p14:tracePt t="118814" x="5965825" y="6848475"/>
          <p14:tracePt t="118899" x="5973763" y="6848475"/>
          <p14:tracePt t="118923" x="5973763" y="6831013"/>
          <p14:tracePt t="118931" x="5973763" y="6813550"/>
          <p14:tracePt t="118939" x="5973763" y="6804025"/>
          <p14:tracePt t="118954" x="5973763" y="6786563"/>
          <p14:tracePt t="118974" x="5973763" y="6742113"/>
          <p14:tracePt t="118994" x="5973763" y="6705600"/>
          <p14:tracePt t="119014" x="5973763" y="6661150"/>
          <p14:tracePt t="119034" x="5965825" y="6643688"/>
          <p14:tracePt t="119107" x="5965825" y="6634163"/>
          <p14:tracePt t="119123" x="5965825" y="6626225"/>
          <p14:tracePt t="119131" x="5965825" y="6616700"/>
          <p14:tracePt t="119139" x="5965825" y="6608763"/>
          <p14:tracePt t="119171" x="5965825" y="6599238"/>
          <p14:tracePt t="119260" x="5965825" y="6589713"/>
          <p14:tracePt t="119332" x="5965825" y="6581775"/>
          <p14:tracePt t="119347" x="5965825" y="6572250"/>
          <p14:tracePt t="119363" x="5965825" y="6554788"/>
          <p14:tracePt t="119379" x="5965825" y="6545263"/>
          <p14:tracePt t="119394" x="5965825" y="6537325"/>
          <p14:tracePt t="119414" x="5965825" y="6473825"/>
          <p14:tracePt t="119434" x="5965825" y="6429375"/>
          <p14:tracePt t="119454" x="5938838" y="6348413"/>
          <p14:tracePt t="119474" x="5919788" y="6286500"/>
          <p14:tracePt t="119494" x="5875338" y="6180138"/>
          <p14:tracePt t="119514" x="5867400" y="6108700"/>
          <p14:tracePt t="119535" x="5830888" y="5983288"/>
          <p14:tracePt t="119555" x="5822950" y="5919788"/>
          <p14:tracePt t="119575" x="5803900" y="5857875"/>
          <p14:tracePt t="119595" x="5795963" y="5822950"/>
          <p14:tracePt t="119615" x="5786438" y="5813425"/>
          <p14:tracePt t="119796" x="5776913" y="5813425"/>
          <p14:tracePt t="120076" x="5776913" y="5822950"/>
          <p14:tracePt t="120083" x="5786438" y="5830888"/>
          <p14:tracePt t="120095" x="5786438" y="5840413"/>
          <p14:tracePt t="120115" x="5822950" y="5894388"/>
          <p14:tracePt t="120135" x="5857875" y="5938838"/>
          <p14:tracePt t="120155" x="5929313" y="6037263"/>
          <p14:tracePt t="120175" x="5956300" y="6081713"/>
          <p14:tracePt t="120195" x="5991225" y="6153150"/>
          <p14:tracePt t="120215" x="6018213" y="6180138"/>
          <p14:tracePt t="120235" x="6037263" y="6215063"/>
          <p14:tracePt t="120255" x="6045200" y="6242050"/>
          <p14:tracePt t="120275" x="6045200" y="6251575"/>
          <p14:tracePt t="122412" x="6045200" y="6276975"/>
          <p14:tracePt t="122420" x="6045200" y="6303963"/>
          <p14:tracePt t="122428" x="6045200" y="6340475"/>
          <p14:tracePt t="122437" x="6045200" y="6375400"/>
          <p14:tracePt t="122457" x="6054725" y="6402388"/>
          <p14:tracePt t="122497" x="6054725" y="6411913"/>
          <p14:tracePt t="122517" x="6054725" y="6419850"/>
          <p14:tracePt t="122772" x="6045200" y="6419850"/>
          <p14:tracePt t="122868" x="6045200" y="6411913"/>
          <p14:tracePt t="122908" x="6045200" y="6402388"/>
          <p14:tracePt t="122916" x="6045200" y="6394450"/>
          <p14:tracePt t="122972" x="6054725" y="6384925"/>
          <p14:tracePt t="123060" x="6062663" y="6384925"/>
          <p14:tracePt t="123092" x="6072188" y="6384925"/>
          <p14:tracePt t="123100" x="6072188" y="6375400"/>
          <p14:tracePt t="123116" x="6081713" y="6367463"/>
          <p14:tracePt t="123140" x="6081713" y="6357938"/>
          <p14:tracePt t="123156" x="6081713" y="6348413"/>
          <p14:tracePt t="123220" x="6081713" y="6340475"/>
          <p14:tracePt t="123268" x="6081713" y="6330950"/>
          <p14:tracePt t="123276" x="6081713" y="6323013"/>
          <p14:tracePt t="123292" x="6081713" y="6313488"/>
          <p14:tracePt t="123300" x="6081713" y="6303963"/>
          <p14:tracePt t="123318" x="6081713" y="6296025"/>
          <p14:tracePt t="123337" x="6081713" y="6286500"/>
          <p14:tracePt t="123357" x="6081713" y="6269038"/>
          <p14:tracePt t="123420" x="6089650" y="6251575"/>
          <p14:tracePt t="123444" x="6089650" y="6242050"/>
          <p14:tracePt t="123452" x="6099175" y="6232525"/>
          <p14:tracePt t="123460" x="6099175" y="6215063"/>
          <p14:tracePt t="123478" x="6116638" y="6205538"/>
          <p14:tracePt t="123804" x="6116638" y="6197600"/>
          <p14:tracePt t="123820" x="6116638" y="6188075"/>
          <p14:tracePt t="124036" x="6116638" y="6180138"/>
          <p14:tracePt t="124052" x="6116638" y="6170613"/>
          <p14:tracePt t="124084" x="6116638" y="6161088"/>
          <p14:tracePt t="124324" x="6116638" y="6153150"/>
          <p14:tracePt t="124340" x="6116638" y="6143625"/>
          <p14:tracePt t="124348" x="6116638" y="6134100"/>
          <p14:tracePt t="124364" x="6116638" y="6126163"/>
          <p14:tracePt t="124378" x="6116638" y="6108700"/>
          <p14:tracePt t="124398" x="6134100" y="6037263"/>
          <p14:tracePt t="124418" x="6153150" y="5973763"/>
          <p14:tracePt t="124438" x="6197600" y="5786438"/>
          <p14:tracePt t="124458" x="6224588" y="5661025"/>
          <p14:tracePt t="124478" x="6286500" y="5456238"/>
          <p14:tracePt t="124498" x="6348413" y="5313363"/>
          <p14:tracePt t="124518" x="6446838" y="5062538"/>
          <p14:tracePt t="124538" x="6537325" y="4875213"/>
          <p14:tracePt t="124558" x="6705600" y="4598988"/>
          <p14:tracePt t="124579" x="6840538" y="4394200"/>
          <p14:tracePt t="124598" x="7108825" y="4125913"/>
          <p14:tracePt t="124618" x="7323138" y="3938588"/>
          <p14:tracePt t="124638" x="7653338" y="3697288"/>
          <p14:tracePt t="124658" x="7858125" y="3562350"/>
          <p14:tracePt t="124679" x="8116888" y="3402013"/>
          <p14:tracePt t="124699" x="8323263" y="3276600"/>
          <p14:tracePt t="124719" x="8589963" y="3160713"/>
          <p14:tracePt t="124739" x="8705850" y="3108325"/>
          <p14:tracePt t="124759" x="8848725" y="3054350"/>
          <p14:tracePt t="124779" x="8912225" y="3036888"/>
          <p14:tracePt t="124799" x="8939213" y="3027363"/>
          <p14:tracePt t="124839" x="8947150" y="3027363"/>
          <p14:tracePt t="124860" x="8956675" y="3027363"/>
          <p14:tracePt t="124879" x="8974138" y="3009900"/>
          <p14:tracePt t="124899" x="8991600" y="3000375"/>
          <p14:tracePt t="124919" x="9001125" y="2982913"/>
          <p14:tracePt t="124939" x="9010650" y="2973388"/>
          <p14:tracePt t="124979" x="9010650" y="2965450"/>
          <p14:tracePt t="125564" x="9001125" y="2965450"/>
          <p14:tracePt t="125588" x="8991600" y="2965450"/>
          <p14:tracePt t="125596" x="8983663" y="2965450"/>
          <p14:tracePt t="125604" x="8974138" y="2965450"/>
          <p14:tracePt t="125619" x="8966200" y="2965450"/>
          <p14:tracePt t="125639" x="8956675" y="2965450"/>
          <p14:tracePt t="125659" x="8939213" y="2965450"/>
          <p14:tracePt t="125679" x="8929688" y="2965450"/>
          <p14:tracePt t="126588" x="8920163" y="2965450"/>
          <p14:tracePt t="126600" x="8912225" y="2965450"/>
          <p14:tracePt t="126620" x="8894763" y="2965450"/>
          <p14:tracePt t="126640" x="8867775" y="2965450"/>
          <p14:tracePt t="126660" x="8831263" y="2965450"/>
          <p14:tracePt t="126680" x="8823325" y="2965450"/>
          <p14:tracePt t="126700" x="8777288" y="2973388"/>
          <p14:tracePt t="126720" x="8769350" y="2973388"/>
          <p14:tracePt t="126740" x="8724900" y="2973388"/>
          <p14:tracePt t="126760" x="8697913" y="2973388"/>
          <p14:tracePt t="126780" x="8626475" y="2973388"/>
          <p14:tracePt t="126800" x="8582025" y="2973388"/>
          <p14:tracePt t="126820" x="8518525" y="2973388"/>
          <p14:tracePt t="126840" x="8483600" y="2973388"/>
          <p14:tracePt t="126860" x="8439150" y="2973388"/>
          <p14:tracePt t="126880" x="8412163" y="2973388"/>
          <p14:tracePt t="126900" x="8348663" y="2982913"/>
          <p14:tracePt t="126920" x="8313738" y="2982913"/>
          <p14:tracePt t="126940" x="8242300" y="2990850"/>
          <p14:tracePt t="126960" x="8205788" y="3000375"/>
          <p14:tracePt t="126980" x="8161338" y="3000375"/>
          <p14:tracePt t="127000" x="8143875" y="3000375"/>
          <p14:tracePt t="127020" x="8089900" y="3000375"/>
          <p14:tracePt t="127040" x="8062913" y="3000375"/>
          <p14:tracePt t="127060" x="8001000" y="3000375"/>
          <p14:tracePt t="127080" x="7956550" y="3000375"/>
          <p14:tracePt t="127100" x="7858125" y="3000375"/>
          <p14:tracePt t="127120" x="7804150" y="3000375"/>
          <p14:tracePt t="127140" x="7705725" y="3000375"/>
          <p14:tracePt t="127160" x="7653338" y="3000375"/>
          <p14:tracePt t="127180" x="7599363" y="3000375"/>
          <p14:tracePt t="127200" x="7554913" y="3000375"/>
          <p14:tracePt t="127221" x="7500938" y="3000375"/>
          <p14:tracePt t="127241" x="7466013" y="3000375"/>
          <p14:tracePt t="127261" x="7419975" y="3000375"/>
          <p14:tracePt t="127281" x="7385050" y="3000375"/>
          <p14:tracePt t="127301" x="7348538" y="3000375"/>
          <p14:tracePt t="127321" x="7313613" y="2990850"/>
          <p14:tracePt t="127341" x="7242175" y="2990850"/>
          <p14:tracePt t="127361" x="7180263" y="2990850"/>
          <p14:tracePt t="127381" x="7054850" y="2973388"/>
          <p14:tracePt t="127401" x="7010400" y="2965450"/>
          <p14:tracePt t="127421" x="6946900" y="2955925"/>
          <p14:tracePt t="127441" x="6929438" y="2955925"/>
          <p14:tracePt t="127461" x="6902450" y="2946400"/>
          <p14:tracePt t="127481" x="6894513" y="2946400"/>
          <p14:tracePt t="127501" x="6884988" y="2946400"/>
          <p14:tracePt t="127521" x="6875463" y="2946400"/>
          <p14:tracePt t="127541" x="6858000" y="2946400"/>
          <p14:tracePt t="127561" x="6831013" y="2946400"/>
          <p14:tracePt t="127581" x="6804025" y="2946400"/>
          <p14:tracePt t="127601" x="6796088" y="2946400"/>
          <p14:tracePt t="127621" x="6759575" y="2946400"/>
          <p14:tracePt t="127641" x="6751638" y="2946400"/>
          <p14:tracePt t="127724" x="6742113" y="2946400"/>
          <p14:tracePt t="127741" x="6732588" y="2946400"/>
          <p14:tracePt t="127756" x="6724650" y="2946400"/>
          <p14:tracePt t="127780" x="6715125" y="2946400"/>
          <p14:tracePt t="127981" x="6705600" y="2946400"/>
          <p14:tracePt t="128012" x="6697663" y="2946400"/>
          <p14:tracePt t="129397" x="6688138" y="2946400"/>
          <p14:tracePt t="129405" x="6680200" y="2946400"/>
          <p14:tracePt t="129413" x="6653213" y="2946400"/>
          <p14:tracePt t="129422" x="6634163" y="2946400"/>
          <p14:tracePt t="129442" x="6589713" y="2946400"/>
          <p14:tracePt t="129462" x="6510338" y="2965450"/>
          <p14:tracePt t="129482" x="6465888" y="2973388"/>
          <p14:tracePt t="129502" x="6438900" y="2982913"/>
          <p14:tracePt t="129522" x="6419850" y="2982913"/>
          <p14:tracePt t="129542" x="6394450" y="2990850"/>
          <p14:tracePt t="129562" x="6367463" y="2990850"/>
          <p14:tracePt t="129582" x="6323013" y="2990850"/>
          <p14:tracePt t="129602" x="6296025" y="2990850"/>
          <p14:tracePt t="129622" x="6232525" y="2990850"/>
          <p14:tracePt t="129642" x="6188075" y="2990850"/>
          <p14:tracePt t="129662" x="6116638" y="2990850"/>
          <p14:tracePt t="129682" x="6072188" y="2990850"/>
          <p14:tracePt t="129702" x="6018213" y="2990850"/>
          <p14:tracePt t="129722" x="5973763" y="2990850"/>
          <p14:tracePt t="129743" x="5965825" y="2990850"/>
          <p14:tracePt t="129763" x="5956300" y="2990850"/>
          <p14:tracePt t="129783" x="5946775" y="2990850"/>
          <p14:tracePt t="129803" x="5938838" y="2990850"/>
          <p14:tracePt t="129823" x="5911850" y="2990850"/>
          <p14:tracePt t="129843" x="5884863" y="2990850"/>
          <p14:tracePt t="129863" x="5867400" y="2990850"/>
          <p14:tracePt t="129883" x="5857875" y="2990850"/>
          <p14:tracePt t="129903" x="5830888" y="2990850"/>
          <p14:tracePt t="129923" x="5813425" y="2990850"/>
          <p14:tracePt t="129943" x="5803900" y="2990850"/>
          <p14:tracePt t="130077" x="5795963" y="2990850"/>
          <p14:tracePt t="131141" x="5803900" y="2990850"/>
          <p14:tracePt t="131253" x="5795963" y="2990850"/>
          <p14:tracePt t="131261" x="5786438" y="2990850"/>
          <p14:tracePt t="131269" x="5768975" y="2990850"/>
          <p14:tracePt t="131284" x="5741988" y="2990850"/>
          <p14:tracePt t="131304" x="5643563" y="2990850"/>
          <p14:tracePt t="131324" x="5554663" y="2990850"/>
          <p14:tracePt t="131344" x="5411788" y="2990850"/>
          <p14:tracePt t="131364" x="5313363" y="3000375"/>
          <p14:tracePt t="131384" x="5187950" y="3027363"/>
          <p14:tracePt t="131404" x="5099050" y="3036888"/>
          <p14:tracePt t="131424" x="4965700" y="3062288"/>
          <p14:tracePt t="131444" x="4867275" y="3081338"/>
          <p14:tracePt t="131464" x="4741863" y="3081338"/>
          <p14:tracePt t="131484" x="4670425" y="3081338"/>
          <p14:tracePt t="131504" x="4562475" y="3081338"/>
          <p14:tracePt t="131524" x="4491038" y="3081338"/>
          <p14:tracePt t="131544" x="4384675" y="3081338"/>
          <p14:tracePt t="131564" x="4330700" y="3071813"/>
          <p14:tracePt t="131584" x="4276725" y="3071813"/>
          <p14:tracePt t="131604" x="4259263" y="3062288"/>
          <p14:tracePt t="131624" x="4224338" y="3044825"/>
          <p14:tracePt t="131644" x="4197350" y="3027363"/>
          <p14:tracePt t="131664" x="4133850" y="3027363"/>
          <p14:tracePt t="131684" x="4081463" y="3009900"/>
          <p14:tracePt t="131704" x="4000500" y="3000375"/>
          <p14:tracePt t="131724" x="3965575" y="3000375"/>
          <p14:tracePt t="133109" x="3956050" y="3000375"/>
          <p14:tracePt t="133125" x="3938588" y="3000375"/>
          <p14:tracePt t="133133" x="3929063" y="3000375"/>
          <p14:tracePt t="133145" x="3919538" y="3000375"/>
          <p14:tracePt t="133165" x="3857625" y="3000375"/>
          <p14:tracePt t="133185" x="3803650" y="3000375"/>
          <p14:tracePt t="133205" x="3714750" y="3000375"/>
          <p14:tracePt t="133225" x="3670300" y="3000375"/>
          <p14:tracePt t="133245" x="3633788" y="3000375"/>
          <p14:tracePt t="133265" x="3616325" y="3000375"/>
          <p14:tracePt t="133285" x="3608388" y="3000375"/>
          <p14:tracePt t="133305" x="3589338" y="3000375"/>
          <p14:tracePt t="133325" x="3536950" y="3000375"/>
          <p14:tracePt t="133345" x="3490913" y="3000375"/>
          <p14:tracePt t="133365" x="3429000" y="3000375"/>
          <p14:tracePt t="133385" x="3394075" y="3000375"/>
          <p14:tracePt t="133405" x="3313113" y="3000375"/>
          <p14:tracePt t="133425" x="3251200" y="3000375"/>
          <p14:tracePt t="133445" x="3143250" y="3000375"/>
          <p14:tracePt t="133465" x="3062288" y="3000375"/>
          <p14:tracePt t="133485" x="2973388" y="3000375"/>
          <p14:tracePt t="133505" x="2938463" y="3000375"/>
          <p14:tracePt t="133525" x="2884488" y="3000375"/>
          <p14:tracePt t="133545" x="2840038" y="3000375"/>
          <p14:tracePt t="133565" x="2795588" y="3000375"/>
          <p14:tracePt t="133585" x="2751138" y="3000375"/>
          <p14:tracePt t="133605" x="2670175" y="3000375"/>
          <p14:tracePt t="133626" x="2608263" y="3000375"/>
          <p14:tracePt t="133646" x="2509838" y="3000375"/>
          <p14:tracePt t="133666" x="2428875" y="2990850"/>
          <p14:tracePt t="133686" x="2330450" y="2982913"/>
          <p14:tracePt t="133706" x="2268538" y="2973388"/>
          <p14:tracePt t="133726" x="2197100" y="2955925"/>
          <p14:tracePt t="133746" x="2170113" y="2955925"/>
          <p14:tracePt t="133766" x="2152650" y="2955925"/>
          <p14:tracePt t="133806" x="2143125" y="2955925"/>
          <p14:tracePt t="133829" x="2133600" y="2955925"/>
          <p14:tracePt t="136438" x="2152650" y="2955925"/>
          <p14:tracePt t="136461" x="2160588" y="2955925"/>
          <p14:tracePt t="136470" x="2187575" y="2955925"/>
          <p14:tracePt t="136477" x="2205038" y="2955925"/>
          <p14:tracePt t="136488" x="2224088" y="2965450"/>
          <p14:tracePt t="136508" x="2259013" y="2973388"/>
          <p14:tracePt t="136528" x="2330450" y="2990850"/>
          <p14:tracePt t="136548" x="2411413" y="3009900"/>
          <p14:tracePt t="136568" x="2544763" y="3044825"/>
          <p14:tracePt t="136588" x="2687638" y="3089275"/>
          <p14:tracePt t="136608" x="2911475" y="3160713"/>
          <p14:tracePt t="136628" x="3062288" y="3224213"/>
          <p14:tracePt t="136629" x="3125788" y="3251200"/>
          <p14:tracePt t="136648" x="3259138" y="3295650"/>
          <p14:tracePt t="136668" x="3384550" y="3322638"/>
          <p14:tracePt t="136688" x="3509963" y="3348038"/>
          <p14:tracePt t="136708" x="3598863" y="3357563"/>
          <p14:tracePt t="136728" x="3705225" y="3419475"/>
          <p14:tracePt t="136748" x="3830638" y="3455988"/>
          <p14:tracePt t="136768" x="4108450" y="3517900"/>
          <p14:tracePt t="136788" x="4313238" y="3571875"/>
          <p14:tracePt t="136808" x="4581525" y="3616325"/>
          <p14:tracePt t="136828" x="4732338" y="3643313"/>
          <p14:tracePt t="136848" x="5027613" y="3705225"/>
          <p14:tracePt t="136868" x="5303838" y="3751263"/>
          <p14:tracePt t="136888" x="5894388" y="3867150"/>
          <p14:tracePt t="136908" x="6269038" y="3946525"/>
          <p14:tracePt t="136928" x="6653213" y="3965575"/>
          <p14:tracePt t="136948" x="6919913" y="3965575"/>
          <p14:tracePt t="136968" x="7304088" y="3965575"/>
          <p14:tracePt t="136988" x="7510463" y="3965575"/>
          <p14:tracePt t="137008" x="7867650" y="3965575"/>
          <p14:tracePt t="137028" x="8089900" y="3965575"/>
          <p14:tracePt t="137048" x="8375650" y="3965575"/>
          <p14:tracePt t="137068" x="8510588" y="3965575"/>
          <p14:tracePt t="137088" x="8670925" y="3956050"/>
          <p14:tracePt t="137108" x="8759825" y="3938588"/>
          <p14:tracePt t="137128" x="8885238" y="3919538"/>
          <p14:tracePt t="137148" x="8983663" y="3911600"/>
          <p14:tracePt t="137168" x="9242425" y="3911600"/>
          <p14:tracePt t="137188" x="9456738" y="3875088"/>
          <p14:tracePt t="137208" x="9705975" y="3813175"/>
          <p14:tracePt t="137228" x="9777413" y="3776663"/>
          <p14:tracePt t="137248" x="9796463" y="3741738"/>
          <p14:tracePt t="137268" x="9796463" y="3732213"/>
          <p14:tracePt t="137288" x="9796463" y="3705225"/>
          <p14:tracePt t="137308" x="9786938" y="3697288"/>
          <p14:tracePt t="137328" x="9777413" y="3670300"/>
          <p14:tracePt t="137368" x="9769475" y="3670300"/>
          <p14:tracePt t="137390" x="9759950" y="3660775"/>
          <p14:tracePt t="137409" x="9752013" y="3660775"/>
          <p14:tracePt t="137429" x="9732963" y="3652838"/>
          <p14:tracePt t="137469" x="9725025" y="3643313"/>
          <p14:tracePt t="137613" x="9725025" y="3633788"/>
          <p14:tracePt t="137622" x="9725025" y="3625850"/>
          <p14:tracePt t="137654" x="9715500" y="3616325"/>
          <p14:tracePt t="139294" x="9705975" y="3616325"/>
          <p14:tracePt t="140270" x="9705975" y="3608388"/>
          <p14:tracePt t="140286" x="9698038" y="3608388"/>
          <p14:tracePt t="140294" x="9680575" y="3608388"/>
          <p14:tracePt t="140311" x="9626600" y="3608388"/>
          <p14:tracePt t="140331" x="9555163" y="3608388"/>
          <p14:tracePt t="140351" x="9348788" y="3633788"/>
          <p14:tracePt t="140371" x="9180513" y="3679825"/>
          <p14:tracePt t="140391" x="8983663" y="3724275"/>
          <p14:tracePt t="140411" x="8885238" y="3759200"/>
          <p14:tracePt t="140431" x="8777288" y="3795713"/>
          <p14:tracePt t="140451" x="8715375" y="3813175"/>
          <p14:tracePt t="140471" x="8555038" y="3813175"/>
          <p14:tracePt t="140491" x="8385175" y="3813175"/>
          <p14:tracePt t="140511" x="8037513" y="3813175"/>
          <p14:tracePt t="140531" x="7759700" y="3813175"/>
          <p14:tracePt t="140551" x="7331075" y="3813175"/>
          <p14:tracePt t="140571" x="7062788" y="3813175"/>
          <p14:tracePt t="140591" x="6732588" y="3813175"/>
          <p14:tracePt t="140611" x="6537325" y="3813175"/>
          <p14:tracePt t="140631" x="6296025" y="3813175"/>
          <p14:tracePt t="140651" x="6134100" y="3813175"/>
          <p14:tracePt t="140671" x="5884863" y="3813175"/>
          <p14:tracePt t="140691" x="5705475" y="3813175"/>
          <p14:tracePt t="140711" x="5419725" y="3813175"/>
          <p14:tracePt t="140731" x="5205413" y="3803650"/>
          <p14:tracePt t="140751" x="4902200" y="3795713"/>
          <p14:tracePt t="140771" x="4687888" y="3795713"/>
          <p14:tracePt t="140791" x="4394200" y="3795713"/>
          <p14:tracePt t="140811" x="4214813" y="3795713"/>
          <p14:tracePt t="140831" x="4017963" y="3795713"/>
          <p14:tracePt t="140851" x="3956050" y="3795713"/>
          <p14:tracePt t="140871" x="3911600" y="3786188"/>
          <p14:tracePt t="140891" x="3902075" y="3786188"/>
          <p14:tracePt t="140911" x="3894138" y="3776663"/>
          <p14:tracePt t="140931" x="3884613" y="3759200"/>
          <p14:tracePt t="140951" x="3875088" y="3751263"/>
          <p14:tracePt t="140971" x="3867150" y="3732213"/>
          <p14:tracePt t="140991" x="3867150" y="3724275"/>
          <p14:tracePt t="141011" x="3867150" y="3697288"/>
          <p14:tracePt t="141031" x="3894138" y="3652838"/>
          <p14:tracePt t="141051" x="3938588" y="3616325"/>
          <p14:tracePt t="141071" x="4044950" y="3571875"/>
          <p14:tracePt t="141091" x="4125913" y="3544888"/>
          <p14:tracePt t="141111" x="4214813" y="3544888"/>
          <p14:tracePt t="141131" x="4268788" y="3544888"/>
          <p14:tracePt t="141151" x="4348163" y="3544888"/>
          <p14:tracePt t="141171" x="4394200" y="3554413"/>
          <p14:tracePt t="141191" x="4456113" y="3571875"/>
          <p14:tracePt t="141211" x="4491038" y="3571875"/>
          <p14:tracePt t="141231" x="4545013" y="3581400"/>
          <p14:tracePt t="141251" x="4581525" y="3581400"/>
          <p14:tracePt t="141272" x="4633913" y="3581400"/>
          <p14:tracePt t="141292" x="4652963" y="3581400"/>
          <p14:tracePt t="141312" x="4670425" y="3581400"/>
          <p14:tracePt t="141332" x="4679950" y="3581400"/>
          <p14:tracePt t="141352" x="4714875" y="3589338"/>
          <p14:tracePt t="141372" x="4741863" y="3598863"/>
          <p14:tracePt t="141392" x="4768850" y="3598863"/>
          <p14:tracePt t="141412" x="4786313" y="3608388"/>
          <p14:tracePt t="141432" x="4822825" y="3616325"/>
          <p14:tracePt t="141478" x="4830763" y="3616325"/>
          <p14:tracePt t="142022" x="4840288" y="3616325"/>
          <p14:tracePt t="143318" x="4822825" y="3616325"/>
          <p14:tracePt t="143326" x="4795838" y="3616325"/>
          <p14:tracePt t="143334" x="4768850" y="3616325"/>
          <p14:tracePt t="143353" x="4714875" y="3625850"/>
          <p14:tracePt t="143373" x="4660900" y="3633788"/>
          <p14:tracePt t="143393" x="4589463" y="3652838"/>
          <p14:tracePt t="143413" x="4537075" y="3660775"/>
          <p14:tracePt t="143433" x="4438650" y="3670300"/>
          <p14:tracePt t="143453" x="4357688" y="3679825"/>
          <p14:tracePt t="143473" x="4251325" y="3679825"/>
          <p14:tracePt t="143493" x="4179888" y="3679825"/>
          <p14:tracePt t="143513" x="4098925" y="3679825"/>
          <p14:tracePt t="143533" x="4037013" y="3679825"/>
          <p14:tracePt t="143553" x="3946525" y="3697288"/>
          <p14:tracePt t="143573" x="3919538" y="3697288"/>
          <p14:tracePt t="143593" x="3894138" y="3697288"/>
          <p14:tracePt t="143613" x="3875088" y="3697288"/>
          <p14:tracePt t="143615" x="3867150" y="3697288"/>
          <p14:tracePt t="143633" x="3840163" y="3697288"/>
          <p14:tracePt t="143653" x="3813175" y="3687763"/>
          <p14:tracePt t="143673" x="3759200" y="3670300"/>
          <p14:tracePt t="143693" x="3732213" y="3652838"/>
          <p14:tracePt t="143713" x="3697288" y="3633788"/>
          <p14:tracePt t="143733" x="3679825" y="3625850"/>
          <p14:tracePt t="143753" x="3660775" y="3616325"/>
          <p14:tracePt t="143773" x="3652838" y="3616325"/>
          <p14:tracePt t="143793" x="3633788" y="3616325"/>
          <p14:tracePt t="145414" x="3625850" y="3616325"/>
          <p14:tracePt t="145455" x="3625850" y="3608388"/>
          <p14:tracePt t="148087" x="3625850" y="3598863"/>
          <p14:tracePt t="148231" x="3633788" y="3598863"/>
          <p14:tracePt t="148431" x="3643313" y="3598863"/>
          <p14:tracePt t="148447" x="3660775" y="3598863"/>
          <p14:tracePt t="148463" x="3670300" y="3598863"/>
          <p14:tracePt t="148471" x="3687763" y="3598863"/>
          <p14:tracePt t="148487" x="3705225" y="3608388"/>
          <p14:tracePt t="148497" x="3724275" y="3608388"/>
          <p14:tracePt t="148517" x="3741738" y="3625850"/>
          <p14:tracePt t="148537" x="3786188" y="3643313"/>
          <p14:tracePt t="148557" x="3822700" y="3652838"/>
          <p14:tracePt t="148577" x="3867150" y="3670300"/>
          <p14:tracePt t="148597" x="3902075" y="3687763"/>
          <p14:tracePt t="148617" x="3956050" y="3705225"/>
          <p14:tracePt t="148637" x="3983038" y="3714750"/>
          <p14:tracePt t="148657" x="4037013" y="3741738"/>
          <p14:tracePt t="148677" x="4089400" y="3759200"/>
          <p14:tracePt t="148697" x="4205288" y="3803650"/>
          <p14:tracePt t="148717" x="4286250" y="3822700"/>
          <p14:tracePt t="148737" x="4402138" y="3840163"/>
          <p14:tracePt t="148757" x="4446588" y="3840163"/>
          <p14:tracePt t="148777" x="4545013" y="3840163"/>
          <p14:tracePt t="148797" x="4616450" y="3840163"/>
          <p14:tracePt t="148817" x="4776788" y="3840163"/>
          <p14:tracePt t="148837" x="4911725" y="3840163"/>
          <p14:tracePt t="148857" x="5108575" y="3840163"/>
          <p14:tracePt t="148877" x="5232400" y="3840163"/>
          <p14:tracePt t="148897" x="5419725" y="3840163"/>
          <p14:tracePt t="148917" x="5589588" y="3867150"/>
          <p14:tracePt t="148937" x="5894388" y="3884613"/>
          <p14:tracePt t="148957" x="6081713" y="3902075"/>
          <p14:tracePt t="148978" x="6313488" y="3938588"/>
          <p14:tracePt t="148997" x="6429375" y="3965575"/>
          <p14:tracePt t="149017" x="6537325" y="3983038"/>
          <p14:tracePt t="149038" x="6599238" y="3990975"/>
          <p14:tracePt t="149058" x="6742113" y="4010025"/>
          <p14:tracePt t="149078" x="6867525" y="4027488"/>
          <p14:tracePt t="149098" x="7054850" y="4071938"/>
          <p14:tracePt t="149118" x="7170738" y="4089400"/>
          <p14:tracePt t="149119" x="7251700" y="4098925"/>
          <p14:tracePt t="149138" x="7385050" y="4125913"/>
          <p14:tracePt t="149158" x="7491413" y="4133850"/>
          <p14:tracePt t="149178" x="7670800" y="4133850"/>
          <p14:tracePt t="149198" x="7751763" y="4133850"/>
          <p14:tracePt t="149218" x="7786688" y="4133850"/>
          <p14:tracePt t="149238" x="7804150" y="4143375"/>
          <p14:tracePt t="149303" x="7813675" y="4143375"/>
          <p14:tracePt t="149407" x="7831138" y="4152900"/>
          <p14:tracePt t="149423" x="7848600" y="4152900"/>
          <p14:tracePt t="149431" x="7867650" y="4170363"/>
          <p14:tracePt t="149439" x="7894638" y="4179888"/>
          <p14:tracePt t="149458" x="7939088" y="4205288"/>
          <p14:tracePt t="149478" x="8018463" y="4224338"/>
          <p14:tracePt t="149498" x="8143875" y="4286250"/>
          <p14:tracePt t="149518" x="8197850" y="4303713"/>
          <p14:tracePt t="149538" x="8251825" y="4322763"/>
          <p14:tracePt t="149558" x="8259763" y="4322763"/>
          <p14:tracePt t="149578" x="8259763" y="4330700"/>
          <p14:tracePt t="149598" x="8286750" y="4340225"/>
          <p14:tracePt t="149618" x="8304213" y="4340225"/>
          <p14:tracePt t="149638" x="8323263" y="4348163"/>
          <p14:tracePt t="149658" x="8348663" y="4348163"/>
          <p14:tracePt t="149678" x="8375650" y="4348163"/>
          <p14:tracePt t="149698" x="8439150" y="4367213"/>
          <p14:tracePt t="149719" x="8474075" y="4375150"/>
          <p14:tracePt t="149738" x="8483600" y="4375150"/>
          <p14:tracePt t="149759" x="8491538" y="4375150"/>
          <p14:tracePt t="149778" x="8510588" y="4384675"/>
          <p14:tracePt t="149798" x="8555038" y="4411663"/>
          <p14:tracePt t="149818" x="8680450" y="4438650"/>
          <p14:tracePt t="149838" x="8840788" y="4446588"/>
          <p14:tracePt t="149858" x="8947150" y="4446588"/>
          <p14:tracePt t="149879" x="9063038" y="4446588"/>
          <p14:tracePt t="149898" x="9134475" y="4446588"/>
          <p14:tracePt t="149918" x="9215438" y="4429125"/>
          <p14:tracePt t="149938" x="9242425" y="4419600"/>
          <p14:tracePt t="149958" x="9277350" y="4394200"/>
          <p14:tracePt t="149978" x="9286875" y="4384675"/>
          <p14:tracePt t="149999" x="9296400" y="4367213"/>
          <p14:tracePt t="150018" x="9304338" y="4357688"/>
          <p14:tracePt t="150038" x="9313863" y="4348163"/>
          <p14:tracePt t="150078" x="9313863" y="4340225"/>
          <p14:tracePt t="150098" x="9313863" y="4322763"/>
          <p14:tracePt t="150119" x="9313863" y="4313238"/>
          <p14:tracePt t="150138" x="9313863" y="4295775"/>
          <p14:tracePt t="150159" x="9313863" y="4286250"/>
          <p14:tracePt t="150179" x="9313863" y="4276725"/>
          <p14:tracePt t="150199" x="9313863" y="4259263"/>
          <p14:tracePt t="150238" x="9313863" y="4251325"/>
          <p14:tracePt t="150259" x="9313863" y="4241800"/>
          <p14:tracePt t="150279" x="9323388" y="4241800"/>
          <p14:tracePt t="150299" x="9323388" y="4232275"/>
          <p14:tracePt t="151567" x="9313863" y="4232275"/>
          <p14:tracePt t="151575" x="9304338" y="4232275"/>
          <p14:tracePt t="151583" x="9286875" y="4232275"/>
          <p14:tracePt t="151600" x="9251950" y="4232275"/>
          <p14:tracePt t="151620" x="9224963" y="4241800"/>
          <p14:tracePt t="151640" x="9180513" y="4241800"/>
          <p14:tracePt t="151660" x="9144000" y="4259263"/>
          <p14:tracePt t="151680" x="9109075" y="4259263"/>
          <p14:tracePt t="151700" x="9063038" y="4259263"/>
          <p14:tracePt t="151720" x="9010650" y="4259263"/>
          <p14:tracePt t="151740" x="8983663" y="4259263"/>
          <p14:tracePt t="151760" x="8966200" y="4259263"/>
          <p14:tracePt t="151800" x="8947150" y="4259263"/>
          <p14:tracePt t="151847" x="8939213" y="4259263"/>
          <p14:tracePt t="152911" x="8929688" y="4259263"/>
          <p14:tracePt t="152935" x="8912225" y="4259263"/>
          <p14:tracePt t="152951" x="8894763" y="4268788"/>
          <p14:tracePt t="152959" x="8885238" y="4268788"/>
          <p14:tracePt t="152967" x="8875713" y="4268788"/>
          <p14:tracePt t="152981" x="8848725" y="4268788"/>
          <p14:tracePt t="153001" x="8732838" y="4268788"/>
          <p14:tracePt t="153021" x="8589963" y="4268788"/>
          <p14:tracePt t="153041" x="8286750" y="4268788"/>
          <p14:tracePt t="153061" x="8045450" y="4268788"/>
          <p14:tracePt t="153081" x="7705725" y="4268788"/>
          <p14:tracePt t="153101" x="7446963" y="4268788"/>
          <p14:tracePt t="153121" x="7081838" y="4268788"/>
          <p14:tracePt t="153141" x="6867525" y="4268788"/>
          <p14:tracePt t="153161" x="6608763" y="4268788"/>
          <p14:tracePt t="153181" x="6465888" y="4268788"/>
          <p14:tracePt t="153201" x="6251575" y="4268788"/>
          <p14:tracePt t="153221" x="6099175" y="4268788"/>
          <p14:tracePt t="153241" x="5840413" y="4268788"/>
          <p14:tracePt t="153261" x="5680075" y="4268788"/>
          <p14:tracePt t="153281" x="5429250" y="4268788"/>
          <p14:tracePt t="153301" x="5295900" y="4268788"/>
          <p14:tracePt t="153321" x="5116513" y="4268788"/>
          <p14:tracePt t="153341" x="5010150" y="4268788"/>
          <p14:tracePt t="153361" x="4884738" y="4268788"/>
          <p14:tracePt t="153381" x="4813300" y="4268788"/>
          <p14:tracePt t="153401" x="4724400" y="4259263"/>
          <p14:tracePt t="153421" x="4679950" y="4251325"/>
          <p14:tracePt t="153441" x="4625975" y="4232275"/>
          <p14:tracePt t="153461" x="4598988" y="4232275"/>
          <p14:tracePt t="153481" x="4572000" y="4224338"/>
          <p14:tracePt t="153501" x="4545013" y="4214813"/>
          <p14:tracePt t="153521" x="4527550" y="4205288"/>
          <p14:tracePt t="153561" x="4518025" y="4197350"/>
          <p14:tracePt t="153823" x="4518025" y="4187825"/>
          <p14:tracePt t="153839" x="4518025" y="4179888"/>
          <p14:tracePt t="153871" x="4537075" y="4179888"/>
          <p14:tracePt t="153903" x="4545013" y="4170363"/>
          <p14:tracePt t="153919" x="4554538" y="4170363"/>
          <p14:tracePt t="153935" x="4562475" y="4170363"/>
          <p14:tracePt t="153943" x="4581525" y="4170363"/>
          <p14:tracePt t="153961" x="4625975" y="4170363"/>
          <p14:tracePt t="153981" x="4660900" y="4179888"/>
          <p14:tracePt t="154001" x="4705350" y="4187825"/>
          <p14:tracePt t="154021" x="4714875" y="4187825"/>
          <p14:tracePt t="154041" x="4732338" y="4187825"/>
          <p14:tracePt t="154224" x="4732338" y="4197350"/>
          <p14:tracePt t="154255" x="4732338" y="4205288"/>
          <p14:tracePt t="154280" x="4741863" y="4205288"/>
          <p14:tracePt t="154327" x="4741863" y="4214813"/>
          <p14:tracePt t="154344" x="4741863" y="4224338"/>
          <p14:tracePt t="154351" x="4741863" y="4232275"/>
          <p14:tracePt t="154362" x="4751388" y="4241800"/>
          <p14:tracePt t="154383" x="4759325" y="4251325"/>
          <p14:tracePt t="154402" x="4759325" y="4259263"/>
          <p14:tracePt t="154422" x="4759325" y="4268788"/>
          <p14:tracePt t="154442" x="4759325" y="4276725"/>
          <p14:tracePt t="155680" x="4768850" y="4276725"/>
          <p14:tracePt t="155703" x="4776788" y="4276725"/>
          <p14:tracePt t="155752" x="4786313" y="4276725"/>
          <p14:tracePt t="155759" x="4786313" y="4286250"/>
          <p14:tracePt t="155808" x="4795838" y="4295775"/>
          <p14:tracePt t="155840" x="4795838" y="4303713"/>
          <p14:tracePt t="155872" x="4803775" y="4303713"/>
          <p14:tracePt t="155920" x="4813300" y="4313238"/>
          <p14:tracePt t="157448" x="4803775" y="4322763"/>
          <p14:tracePt t="157464" x="4795838" y="4322763"/>
          <p14:tracePt t="157480" x="4786313" y="4322763"/>
          <p14:tracePt t="157488" x="4776788" y="4322763"/>
          <p14:tracePt t="157504" x="4732338" y="4322763"/>
          <p14:tracePt t="157524" x="4705350" y="4322763"/>
          <p14:tracePt t="157544" x="4652963" y="4322763"/>
          <p14:tracePt t="157564" x="4625975" y="4322763"/>
          <p14:tracePt t="157584" x="4572000" y="4330700"/>
          <p14:tracePt t="157604" x="4545013" y="4330700"/>
          <p14:tracePt t="157624" x="4483100" y="4330700"/>
          <p14:tracePt t="157644" x="4419600" y="4322763"/>
          <p14:tracePt t="157664" x="4330700" y="4313238"/>
          <p14:tracePt t="157684" x="4251325" y="4313238"/>
          <p14:tracePt t="157704" x="4133850" y="4313238"/>
          <p14:tracePt t="157724" x="4071938" y="4313238"/>
          <p14:tracePt t="157744" x="4017963" y="4295775"/>
          <p14:tracePt t="157764" x="4000500" y="4295775"/>
          <p14:tracePt t="157784" x="3965575" y="4295775"/>
          <p14:tracePt t="157804" x="3946525" y="4295775"/>
          <p14:tracePt t="157824" x="3902075" y="4295775"/>
          <p14:tracePt t="157844" x="3875088" y="4295775"/>
          <p14:tracePt t="157864" x="3813175" y="4276725"/>
          <p14:tracePt t="157885" x="3786188" y="4268788"/>
          <p14:tracePt t="157905" x="3751263" y="4259263"/>
          <p14:tracePt t="157925" x="3732213" y="4259263"/>
          <p14:tracePt t="157945" x="3687763" y="4251325"/>
          <p14:tracePt t="157965" x="3660775" y="4251325"/>
          <p14:tracePt t="157985" x="3625850" y="4251325"/>
          <p14:tracePt t="158005" x="3608388" y="4251325"/>
          <p14:tracePt t="158025" x="3581400" y="4241800"/>
          <p14:tracePt t="158045" x="3554413" y="4232275"/>
          <p14:tracePt t="158065" x="3527425" y="4232275"/>
          <p14:tracePt t="158085" x="3490913" y="4232275"/>
          <p14:tracePt t="158105" x="3455988" y="4232275"/>
          <p14:tracePt t="158125" x="3438525" y="4232275"/>
          <p14:tracePt t="158145" x="3419475" y="4232275"/>
          <p14:tracePt t="158165" x="3411538" y="4232275"/>
          <p14:tracePt t="158185" x="3384550" y="4232275"/>
          <p14:tracePt t="158205" x="3367088" y="4232275"/>
          <p14:tracePt t="158225" x="3340100" y="4232275"/>
          <p14:tracePt t="158245" x="3313113" y="4241800"/>
          <p14:tracePt t="158265" x="3276600" y="4251325"/>
          <p14:tracePt t="158285" x="3259138" y="4251325"/>
          <p14:tracePt t="158305" x="3232150" y="4251325"/>
          <p14:tracePt t="158325" x="3224213" y="4251325"/>
          <p14:tracePt t="158345" x="3205163" y="4251325"/>
          <p14:tracePt t="158365" x="3197225" y="4251325"/>
          <p14:tracePt t="158405" x="3187700" y="4251325"/>
          <p14:tracePt t="158425" x="3179763" y="4251325"/>
          <p14:tracePt t="158520" x="3170238" y="4251325"/>
          <p14:tracePt t="161656" x="3179763" y="4251325"/>
          <p14:tracePt t="161672" x="3187700" y="4251325"/>
          <p14:tracePt t="161696" x="3197225" y="4251325"/>
          <p14:tracePt t="161736" x="3205163" y="4251325"/>
          <p14:tracePt t="161752" x="3214688" y="4251325"/>
          <p14:tracePt t="161760" x="3224213" y="4251325"/>
          <p14:tracePt t="161768" x="3232150" y="4251325"/>
          <p14:tracePt t="161788" x="3276600" y="4251325"/>
          <p14:tracePt t="161808" x="3330575" y="4251325"/>
          <p14:tracePt t="161828" x="3394075" y="4268788"/>
          <p14:tracePt t="161848" x="3490913" y="4295775"/>
          <p14:tracePt t="161868" x="3554413" y="4313238"/>
          <p14:tracePt t="161888" x="3670300" y="4330700"/>
          <p14:tracePt t="161908" x="3759200" y="4348163"/>
          <p14:tracePt t="161928" x="3894138" y="4375150"/>
          <p14:tracePt t="161948" x="3956050" y="4384675"/>
          <p14:tracePt t="161968" x="4037013" y="4402138"/>
          <p14:tracePt t="161988" x="4081463" y="4411663"/>
          <p14:tracePt t="162008" x="4232275" y="4438650"/>
          <p14:tracePt t="162028" x="4367213" y="4473575"/>
          <p14:tracePt t="162048" x="4625975" y="4510088"/>
          <p14:tracePt t="162068" x="4795838" y="4545013"/>
          <p14:tracePt t="162088" x="5000625" y="4589463"/>
          <p14:tracePt t="162108" x="5099050" y="4608513"/>
          <p14:tracePt t="162128" x="5241925" y="4616450"/>
          <p14:tracePt t="162148" x="5367338" y="4616450"/>
          <p14:tracePt t="162168" x="5643563" y="4643438"/>
          <p14:tracePt t="162188" x="5840413" y="4679950"/>
          <p14:tracePt t="162208" x="6072188" y="4724400"/>
          <p14:tracePt t="162228" x="6205538" y="4751388"/>
          <p14:tracePt t="162248" x="6375400" y="4768850"/>
          <p14:tracePt t="162268" x="6510338" y="4768850"/>
          <p14:tracePt t="162288" x="6724650" y="4768850"/>
          <p14:tracePt t="162308" x="6831013" y="4768850"/>
          <p14:tracePt t="162328" x="6956425" y="4768850"/>
          <p14:tracePt t="162348" x="7018338" y="4768850"/>
          <p14:tracePt t="162368" x="7072313" y="4768850"/>
          <p14:tracePt t="162388" x="7099300" y="4768850"/>
          <p14:tracePt t="162408" x="7116763" y="4768850"/>
          <p14:tracePt t="162428" x="7134225" y="4759325"/>
          <p14:tracePt t="162448" x="7143750" y="4751388"/>
          <p14:tracePt t="162468" x="7161213" y="4751388"/>
          <p14:tracePt t="162488" x="7170738" y="4741863"/>
          <p14:tracePt t="162508" x="7180263" y="4732338"/>
          <p14:tracePt t="163329" x="7180263" y="4714875"/>
          <p14:tracePt t="163361" x="7170738" y="4714875"/>
          <p14:tracePt t="163376" x="7161213" y="4705350"/>
          <p14:tracePt t="163841" x="7153275" y="4705350"/>
          <p14:tracePt t="163856" x="7134225" y="4705350"/>
          <p14:tracePt t="163864" x="7116763" y="4697413"/>
          <p14:tracePt t="163872" x="7108825" y="4697413"/>
          <p14:tracePt t="163889" x="7081838" y="4687888"/>
          <p14:tracePt t="163909" x="7062788" y="4679950"/>
          <p14:tracePt t="163929" x="7045325" y="4670425"/>
          <p14:tracePt t="163949" x="7037388" y="4670425"/>
          <p14:tracePt t="163969" x="7027863" y="4670425"/>
          <p14:tracePt t="164009" x="7018338" y="4670425"/>
          <p14:tracePt t="164029" x="7010400" y="4670425"/>
          <p14:tracePt t="164521" x="7000875" y="4670425"/>
          <p14:tracePt t="164528" x="7000875" y="4660900"/>
          <p14:tracePt t="164545" x="6991350" y="4660900"/>
          <p14:tracePt t="164553" x="6983413" y="4652963"/>
          <p14:tracePt t="164570" x="6973888" y="4652963"/>
          <p14:tracePt t="164590" x="6965950" y="4652963"/>
          <p14:tracePt t="164610" x="6965950" y="4643438"/>
          <p14:tracePt t="167521" x="6973888" y="4633913"/>
          <p14:tracePt t="168009" x="6983413" y="4633913"/>
          <p14:tracePt t="168033" x="6991350" y="4625975"/>
          <p14:tracePt t="168073" x="7000875" y="4616450"/>
          <p14:tracePt t="168465" x="7010400" y="4616450"/>
          <p14:tracePt t="168625" x="7018338" y="4616450"/>
          <p14:tracePt t="169801" x="7027863" y="4616450"/>
          <p14:tracePt t="169841" x="7027863" y="4608513"/>
          <p14:tracePt t="169929" x="7037388" y="4598988"/>
          <p14:tracePt t="184179" x="7054850" y="4616450"/>
          <p14:tracePt t="184195" x="7062788" y="4625975"/>
          <p14:tracePt t="184203" x="7062788" y="4633913"/>
          <p14:tracePt t="184211" x="7081838" y="4652963"/>
          <p14:tracePt t="184227" x="7099300" y="4660900"/>
          <p14:tracePt t="184245" x="7116763" y="4679950"/>
          <p14:tracePt t="184265" x="7126288" y="4687888"/>
          <p14:tracePt t="184285" x="7126288" y="4697413"/>
          <p14:tracePt t="184305" x="7134225" y="4714875"/>
          <p14:tracePt t="184345" x="7134225" y="4724400"/>
          <p14:tracePt t="184365" x="7143750" y="4759325"/>
          <p14:tracePt t="184385" x="7143750" y="4795838"/>
          <p14:tracePt t="184405" x="7161213" y="4848225"/>
          <p14:tracePt t="184425" x="7180263" y="4902200"/>
          <p14:tracePt t="184445" x="7215188" y="4983163"/>
          <p14:tracePt t="184465" x="7251700" y="5045075"/>
          <p14:tracePt t="184485" x="7323138" y="5160963"/>
          <p14:tracePt t="184505" x="7358063" y="5241925"/>
          <p14:tracePt t="184525" x="7439025" y="5367338"/>
          <p14:tracePt t="184545" x="7473950" y="5429250"/>
          <p14:tracePt t="184565" x="7518400" y="5500688"/>
          <p14:tracePt t="184585" x="7545388" y="5518150"/>
          <p14:tracePt t="184605" x="7554913" y="5537200"/>
          <p14:tracePt t="184625" x="7562850" y="5545138"/>
          <p14:tracePt t="184675" x="7562850" y="5554663"/>
          <p14:tracePt t="184691" x="7572375" y="5562600"/>
          <p14:tracePt t="184763" x="7572375" y="5572125"/>
          <p14:tracePt t="184819" x="7572375" y="5581650"/>
          <p14:tracePt t="184835" x="7562850" y="5581650"/>
          <p14:tracePt t="184851" x="7554913" y="5581650"/>
          <p14:tracePt t="184859" x="7545388" y="5581650"/>
          <p14:tracePt t="184867" x="7537450" y="5581650"/>
          <p14:tracePt t="184886" x="7510463" y="5581650"/>
          <p14:tracePt t="184906" x="7483475" y="5581650"/>
          <p14:tracePt t="184926" x="7419975" y="5581650"/>
          <p14:tracePt t="184946" x="7394575" y="5581650"/>
          <p14:tracePt t="184966" x="7323138" y="5562600"/>
          <p14:tracePt t="184986" x="7259638" y="5554663"/>
          <p14:tracePt t="185006" x="7161213" y="5554663"/>
          <p14:tracePt t="185026" x="7062788" y="5554663"/>
          <p14:tracePt t="185046" x="6919913" y="5554663"/>
          <p14:tracePt t="185066" x="6823075" y="5554663"/>
          <p14:tracePt t="185086" x="6715125" y="5554663"/>
          <p14:tracePt t="185106" x="6670675" y="5554663"/>
          <p14:tracePt t="185126" x="6626225" y="5554663"/>
          <p14:tracePt t="185146" x="6599238" y="5554663"/>
          <p14:tracePt t="185166" x="6562725" y="5554663"/>
          <p14:tracePt t="185186" x="6545263" y="5554663"/>
          <p14:tracePt t="185206" x="6510338" y="5545138"/>
          <p14:tracePt t="185226" x="6483350" y="5537200"/>
          <p14:tracePt t="185246" x="6446838" y="5527675"/>
          <p14:tracePt t="185266" x="6419850" y="5527675"/>
          <p14:tracePt t="185286" x="6375400" y="5527675"/>
          <p14:tracePt t="185306" x="6348413" y="5527675"/>
          <p14:tracePt t="185326" x="6340475" y="5527675"/>
          <p14:tracePt t="185395" x="6340475" y="5545138"/>
          <p14:tracePt t="185403" x="6357938" y="5562600"/>
          <p14:tracePt t="185411" x="6402388" y="5589588"/>
          <p14:tracePt t="185426" x="6456363" y="5616575"/>
          <p14:tracePt t="185446" x="6589713" y="5697538"/>
          <p14:tracePt t="185466" x="6634163" y="5741988"/>
          <p14:tracePt t="185486" x="6680200" y="5776913"/>
          <p14:tracePt t="185506" x="6688138" y="5795963"/>
          <p14:tracePt t="185526" x="6688138" y="5803900"/>
          <p14:tracePt t="185651" x="6680200" y="5803900"/>
          <p14:tracePt t="185659" x="6670675" y="5803900"/>
          <p14:tracePt t="185667" x="6661150" y="5803900"/>
          <p14:tracePt t="185686" x="6634163" y="5803900"/>
          <p14:tracePt t="185706" x="6616700" y="5803900"/>
          <p14:tracePt t="185726" x="6581775" y="5795963"/>
          <p14:tracePt t="185746" x="6545263" y="5776913"/>
          <p14:tracePt t="185766" x="6510338" y="5768975"/>
          <p14:tracePt t="185787" x="6491288" y="5768975"/>
          <p14:tracePt t="185806" x="6473825" y="5759450"/>
          <p14:tracePt t="185827" x="6465888" y="5759450"/>
          <p14:tracePt t="185846" x="6456363" y="5751513"/>
          <p14:tracePt t="186443" x="6446838" y="5751513"/>
          <p14:tracePt t="186467" x="6456363" y="5759450"/>
          <p14:tracePt t="186475" x="6456363" y="5768975"/>
          <p14:tracePt t="186487" x="6465888" y="5776913"/>
          <p14:tracePt t="186507" x="6473825" y="5795963"/>
          <p14:tracePt t="186527" x="6483350" y="5813425"/>
          <p14:tracePt t="186547" x="6500813" y="5840413"/>
          <p14:tracePt t="186567" x="6510338" y="5857875"/>
          <p14:tracePt t="186587" x="6527800" y="5884863"/>
          <p14:tracePt t="186627" x="6537325" y="5902325"/>
          <p14:tracePt t="186647" x="6537325" y="5911850"/>
          <p14:tracePt t="186667" x="6537325" y="5919788"/>
          <p14:tracePt t="186699" x="6537325" y="5929313"/>
          <p14:tracePt t="186707" x="6537325" y="5938838"/>
          <p14:tracePt t="186731" x="6537325" y="5946775"/>
          <p14:tracePt t="186755" x="6537325" y="5956300"/>
          <p14:tracePt t="186771" x="6537325" y="5965825"/>
          <p14:tracePt t="186787" x="6537325" y="5983288"/>
          <p14:tracePt t="186807" x="6537325" y="5991225"/>
          <p14:tracePt t="186827" x="6537325" y="6018213"/>
          <p14:tracePt t="186847" x="6537325" y="6037263"/>
          <p14:tracePt t="186867" x="6537325" y="6062663"/>
          <p14:tracePt t="186887" x="6537325" y="6072188"/>
          <p14:tracePt t="186907" x="6537325" y="6089650"/>
          <p14:tracePt t="186927" x="6545263" y="6099175"/>
          <p14:tracePt t="186967" x="6545263" y="6108700"/>
          <p14:tracePt t="186987" x="6554788" y="6116638"/>
          <p14:tracePt t="188219" x="6562725" y="6116638"/>
          <p14:tracePt t="188443" x="6572250" y="6116638"/>
          <p14:tracePt t="188571" x="6581775" y="6116638"/>
          <p14:tracePt t="191596" x="6589713" y="6126163"/>
          <p14:tracePt t="191604" x="6589713" y="6134100"/>
          <p14:tracePt t="191612" x="6599238" y="6153150"/>
          <p14:tracePt t="191631" x="6608763" y="6205538"/>
          <p14:tracePt t="191651" x="6626225" y="6296025"/>
          <p14:tracePt t="191671" x="6661150" y="6446838"/>
          <p14:tracePt t="191691" x="6680200" y="6500813"/>
          <p14:tracePt t="191711" x="6680200" y="6562725"/>
          <p14:tracePt t="191731" x="6680200" y="6589713"/>
          <p14:tracePt t="191751" x="6680200" y="6626225"/>
          <p14:tracePt t="191771" x="6680200" y="6661150"/>
          <p14:tracePt t="191791" x="6680200" y="6680200"/>
          <p14:tracePt t="191811" x="6697663" y="6715125"/>
          <p14:tracePt t="191831" x="6697663" y="6742113"/>
          <p14:tracePt t="191851" x="6705600" y="6777038"/>
          <p14:tracePt t="191871" x="6705600" y="6786563"/>
          <p14:tracePt t="191891" x="6705600" y="6804025"/>
          <p14:tracePt t="191932" x="6715125" y="6813550"/>
          <p14:tracePt t="191951" x="6715125" y="6823075"/>
          <p14:tracePt t="191971" x="6724650" y="6848475"/>
          <p14:tracePt t="191991" x="6732588" y="6848475"/>
          <p14:tracePt t="192031" x="6742113" y="6848475"/>
          <p14:tracePt t="192076" x="6751638" y="6848475"/>
          <p14:tracePt t="192172" x="6759575" y="6848475"/>
          <p14:tracePt t="192220" x="6769100" y="6848475"/>
          <p14:tracePt t="192340" x="6777038" y="68484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نکات مربوط به جدول تاخیری 3 تا 12 ماهگی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1825625"/>
            <a:ext cx="11227734" cy="4351338"/>
          </a:xfrm>
        </p:spPr>
        <p:txBody>
          <a:bodyPr/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* درهر زمان از مراجعه در صورتی که سن کودک به 12 ماهگی رسیده باشد باید دز اول واکسن </a:t>
            </a:r>
            <a:r>
              <a:rPr lang="en-US" dirty="0">
                <a:cs typeface="B Yagut" panose="00000400000000000000" pitchFamily="2" charset="-78"/>
              </a:rPr>
              <a:t>MMR</a:t>
            </a:r>
            <a:r>
              <a:rPr lang="fa-IR" dirty="0">
                <a:cs typeface="B Yagut" panose="00000400000000000000" pitchFamily="2" charset="-78"/>
              </a:rPr>
              <a:t> را دریافت کند و دز یادآور واکسن </a:t>
            </a:r>
            <a:r>
              <a:rPr lang="en-US" dirty="0">
                <a:cs typeface="B Yagut" panose="00000400000000000000" pitchFamily="2" charset="-78"/>
              </a:rPr>
              <a:t>MMR</a:t>
            </a:r>
            <a:r>
              <a:rPr lang="fa-IR" dirty="0">
                <a:cs typeface="B Yagut" panose="00000400000000000000" pitchFamily="2" charset="-78"/>
              </a:rPr>
              <a:t> با حداقل فاصله یک ماه تزریق شود. </a:t>
            </a:r>
          </a:p>
          <a:p>
            <a:pPr marL="0" indent="0" algn="justLow" rtl="1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** چنانچه اولین مراجعه کودکی در3  ماهگی باشد، واکسن فلج اطفال تزریقی در نوبت دوم مراجعه تزریق می شــود.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28"/>
    </mc:Choice>
    <mc:Fallback xmlns="">
      <p:transition advTm="9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6394450" y="3822700"/>
          <p14:tracePt t="13" x="6384925" y="3813175"/>
          <p14:tracePt t="30" x="6367463" y="3786188"/>
          <p14:tracePt t="70" x="6367463" y="3759200"/>
          <p14:tracePt t="90" x="6357938" y="3741738"/>
          <p14:tracePt t="110" x="6357938" y="3643313"/>
          <p14:tracePt t="130" x="6402388" y="3517900"/>
          <p14:tracePt t="151" x="6581775" y="3232150"/>
          <p14:tracePt t="171" x="6813550" y="3009900"/>
          <p14:tracePt t="191" x="7251700" y="2652713"/>
          <p14:tracePt t="211" x="7581900" y="2384425"/>
          <p14:tracePt t="231" x="7974013" y="2062163"/>
          <p14:tracePt t="251" x="8224838" y="1901825"/>
          <p14:tracePt t="271" x="8609013" y="1660525"/>
          <p14:tracePt t="291" x="8804275" y="1554163"/>
          <p14:tracePt t="311" x="8966200" y="1446213"/>
          <p14:tracePt t="331" x="9010650" y="1411288"/>
          <p14:tracePt t="351" x="9028113" y="1393825"/>
          <p14:tracePt t="605" x="9037638" y="1393825"/>
          <p14:tracePt t="613" x="9045575" y="1393825"/>
          <p14:tracePt t="629" x="9055100" y="1393825"/>
          <p14:tracePt t="637" x="9063038" y="1411288"/>
          <p14:tracePt t="653" x="9063038" y="1419225"/>
          <p14:tracePt t="677" x="9072563" y="1428750"/>
          <p14:tracePt t="5126" x="9045575" y="1446213"/>
          <p14:tracePt t="5134" x="8974138" y="1446213"/>
          <p14:tracePt t="5142" x="8858250" y="1446213"/>
          <p14:tracePt t="5154" x="8715375" y="1446213"/>
          <p14:tracePt t="5174" x="8081963" y="1446213"/>
          <p14:tracePt t="5194" x="7715250" y="1446213"/>
          <p14:tracePt t="5214" x="7348538" y="1446213"/>
          <p14:tracePt t="5234" x="7134225" y="1455738"/>
          <p14:tracePt t="5254" x="6858000" y="1473200"/>
          <p14:tracePt t="5274" x="6653213" y="1490663"/>
          <p14:tracePt t="5295" x="6402388" y="1517650"/>
          <p14:tracePt t="5314" x="6276975" y="1517650"/>
          <p14:tracePt t="5335" x="6089650" y="1517650"/>
          <p14:tracePt t="5354" x="5965825" y="1517650"/>
          <p14:tracePt t="5375" x="5751513" y="1517650"/>
          <p14:tracePt t="5395" x="5572125" y="1517650"/>
          <p14:tracePt t="5415" x="5330825" y="1490663"/>
          <p14:tracePt t="5435" x="5187950" y="1490663"/>
          <p14:tracePt t="5455" x="5081588" y="1517650"/>
          <p14:tracePt t="5475" x="5072063" y="1517650"/>
          <p14:tracePt t="5582" x="5072063" y="1509713"/>
          <p14:tracePt t="5606" x="5081588" y="1500188"/>
          <p14:tracePt t="5614" x="5089525" y="1500188"/>
          <p14:tracePt t="5646" x="5099050" y="1500188"/>
          <p14:tracePt t="5654" x="5108575" y="1490663"/>
          <p14:tracePt t="5734" x="5108575" y="1482725"/>
          <p14:tracePt t="5750" x="5089525" y="1473200"/>
          <p14:tracePt t="5758" x="5062538" y="1465263"/>
          <p14:tracePt t="5775" x="4991100" y="1455738"/>
          <p14:tracePt t="5795" x="4884738" y="1446213"/>
          <p14:tracePt t="5815" x="4616450" y="1446213"/>
          <p14:tracePt t="5835" x="4419600" y="1446213"/>
          <p14:tracePt t="5855" x="4160838" y="1446213"/>
          <p14:tracePt t="5875" x="4054475" y="1446213"/>
          <p14:tracePt t="5895" x="3911600" y="1446213"/>
          <p14:tracePt t="5915" x="3830638" y="1446213"/>
          <p14:tracePt t="5935" x="3732213" y="1446213"/>
          <p14:tracePt t="5955" x="3670300" y="1446213"/>
          <p14:tracePt t="5975" x="3581400" y="1455738"/>
          <p14:tracePt t="5995" x="3562350" y="1455738"/>
          <p14:tracePt t="6015" x="3536950" y="1455738"/>
          <p14:tracePt t="6035" x="3517900" y="1455738"/>
          <p14:tracePt t="6055" x="3509963" y="1455738"/>
          <p14:tracePt t="6075" x="3500438" y="1455738"/>
          <p14:tracePt t="6095" x="3500438" y="1465263"/>
          <p14:tracePt t="7078" x="3500438" y="1473200"/>
          <p14:tracePt t="7094" x="3500438" y="1482725"/>
          <p14:tracePt t="7102" x="3509963" y="1482725"/>
          <p14:tracePt t="7116" x="3517900" y="1482725"/>
          <p14:tracePt t="7136" x="3598863" y="1517650"/>
          <p14:tracePt t="7156" x="3687763" y="1554163"/>
          <p14:tracePt t="7176" x="3867150" y="1616075"/>
          <p14:tracePt t="7196" x="4000500" y="1652588"/>
          <p14:tracePt t="7216" x="4295775" y="1724025"/>
          <p14:tracePt t="7236" x="4527550" y="1768475"/>
          <p14:tracePt t="7256" x="4652963" y="1795463"/>
          <p14:tracePt t="7276" x="4776788" y="1795463"/>
          <p14:tracePt t="7296" x="5143500" y="1830388"/>
          <p14:tracePt t="7316" x="5384800" y="1884363"/>
          <p14:tracePt t="7336" x="5759450" y="1965325"/>
          <p14:tracePt t="7356" x="6062663" y="2017713"/>
          <p14:tracePt t="7376" x="6500813" y="1893888"/>
          <p14:tracePt t="7396" x="6983413" y="1847850"/>
          <p14:tracePt t="7416" x="7688263" y="1839913"/>
          <p14:tracePt t="7436" x="8170863" y="1874838"/>
          <p14:tracePt t="7456" x="8616950" y="1884363"/>
          <p14:tracePt t="7476" x="8848725" y="1893888"/>
          <p14:tracePt t="7496" x="9153525" y="1928813"/>
          <p14:tracePt t="7516" x="9331325" y="1973263"/>
          <p14:tracePt t="7536" x="9563100" y="2017713"/>
          <p14:tracePt t="7556" x="9698038" y="2044700"/>
          <p14:tracePt t="7576" x="9929813" y="2116138"/>
          <p14:tracePt t="7596" x="10134600" y="2197100"/>
          <p14:tracePt t="7616" x="10466388" y="2322513"/>
          <p14:tracePt t="7636" x="10688638" y="2411413"/>
          <p14:tracePt t="7656" x="10991850" y="2536825"/>
          <p14:tracePt t="7676" x="11171238" y="2608263"/>
          <p14:tracePt t="7696" x="11323638" y="2660650"/>
          <p14:tracePt t="7716" x="11376025" y="2687638"/>
          <p14:tracePt t="7736" x="11412538" y="2697163"/>
          <p14:tracePt t="7776" x="11439525" y="2697163"/>
          <p14:tracePt t="8278" x="11447463" y="2697163"/>
          <p14:tracePt t="8302" x="11447463" y="2687638"/>
          <p14:tracePt t="8326" x="11447463" y="2679700"/>
          <p14:tracePt t="8350" x="11439525" y="2670175"/>
          <p14:tracePt t="8358" x="11430000" y="2660650"/>
          <p14:tracePt t="8374" x="11420475" y="2652713"/>
          <p14:tracePt t="8390" x="11412538" y="2643188"/>
          <p14:tracePt t="8398" x="11403013" y="2633663"/>
          <p14:tracePt t="8417" x="11368088" y="2625725"/>
          <p14:tracePt t="8437" x="11341100" y="2616200"/>
          <p14:tracePt t="8457" x="11314113" y="2616200"/>
          <p14:tracePt t="8477" x="11277600" y="2616200"/>
          <p14:tracePt t="8497" x="11242675" y="2598738"/>
          <p14:tracePt t="8517" x="11215688" y="2598738"/>
          <p14:tracePt t="8537" x="11171238" y="2598738"/>
          <p14:tracePt t="8557" x="11153775" y="2598738"/>
          <p14:tracePt t="8577" x="11126788" y="2598738"/>
          <p14:tracePt t="8597" x="11099800" y="2598738"/>
          <p14:tracePt t="8617" x="11082338" y="2598738"/>
          <p14:tracePt t="8637" x="11072813" y="2598738"/>
          <p14:tracePt t="8657" x="11055350" y="2598738"/>
          <p14:tracePt t="8677" x="11045825" y="2598738"/>
          <p14:tracePt t="8697" x="11037888" y="2598738"/>
          <p14:tracePt t="8737" x="11028363" y="2598738"/>
          <p14:tracePt t="8758" x="11018838" y="2598738"/>
          <p14:tracePt t="8798" x="11010900" y="2598738"/>
          <p14:tracePt t="9790" x="11001375" y="2598738"/>
          <p14:tracePt t="9814" x="10991850" y="2598738"/>
          <p14:tracePt t="9822" x="10983913" y="2598738"/>
          <p14:tracePt t="9838" x="10974388" y="2598738"/>
          <p14:tracePt t="9846" x="10956925" y="2608263"/>
          <p14:tracePt t="9862" x="10939463" y="2616200"/>
          <p14:tracePt t="9878" x="10920413" y="2625725"/>
          <p14:tracePt t="9898" x="10902950" y="2625725"/>
          <p14:tracePt t="9918" x="10868025" y="2633663"/>
          <p14:tracePt t="9938" x="10841038" y="2633663"/>
          <p14:tracePt t="9958" x="10804525" y="2643188"/>
          <p14:tracePt t="9978" x="10769600" y="2652713"/>
          <p14:tracePt t="9998" x="10733088" y="2660650"/>
          <p14:tracePt t="10018" x="10698163" y="2660650"/>
          <p14:tracePt t="10038" x="10671175" y="2660650"/>
          <p14:tracePt t="10058" x="10644188" y="2670175"/>
          <p14:tracePt t="10078" x="10599738" y="2679700"/>
          <p14:tracePt t="10098" x="10563225" y="2687638"/>
          <p14:tracePt t="10118" x="10491788" y="2705100"/>
          <p14:tracePt t="10138" x="10466388" y="2705100"/>
          <p14:tracePt t="10158" x="10394950" y="2705100"/>
          <p14:tracePt t="10178" x="10367963" y="2705100"/>
          <p14:tracePt t="10198" x="10304463" y="2705100"/>
          <p14:tracePt t="10218" x="10252075" y="2714625"/>
          <p14:tracePt t="10238" x="10171113" y="2732088"/>
          <p14:tracePt t="10258" x="10126663" y="2741613"/>
          <p14:tracePt t="10278" x="10045700" y="2759075"/>
          <p14:tracePt t="10298" x="9974263" y="2759075"/>
          <p14:tracePt t="10318" x="9804400" y="2759075"/>
          <p14:tracePt t="10338" x="9688513" y="2759075"/>
          <p14:tracePt t="10358" x="9528175" y="2759075"/>
          <p14:tracePt t="10378" x="9439275" y="2759075"/>
          <p14:tracePt t="10398" x="9224963" y="2741613"/>
          <p14:tracePt t="10418" x="9090025" y="2724150"/>
          <p14:tracePt t="10438" x="8894763" y="2679700"/>
          <p14:tracePt t="10459" x="8759825" y="2679700"/>
          <p14:tracePt t="10478" x="8562975" y="2679700"/>
          <p14:tracePt t="10499" x="8429625" y="2679700"/>
          <p14:tracePt t="10519" x="8215313" y="2679700"/>
          <p14:tracePt t="10539" x="8081963" y="2679700"/>
          <p14:tracePt t="10559" x="7858125" y="2679700"/>
          <p14:tracePt t="10579" x="7697788" y="2679700"/>
          <p14:tracePt t="10599" x="7483475" y="2679700"/>
          <p14:tracePt t="10619" x="7340600" y="2679700"/>
          <p14:tracePt t="10639" x="7188200" y="2679700"/>
          <p14:tracePt t="10659" x="7134225" y="2679700"/>
          <p14:tracePt t="10679" x="7089775" y="2679700"/>
          <p14:tracePt t="10699" x="7062788" y="2679700"/>
          <p14:tracePt t="10719" x="7010400" y="2679700"/>
          <p14:tracePt t="10739" x="6946900" y="2679700"/>
          <p14:tracePt t="10759" x="6867525" y="2679700"/>
          <p14:tracePt t="10779" x="6823075" y="2679700"/>
          <p14:tracePt t="10799" x="6786563" y="2679700"/>
          <p14:tracePt t="10819" x="6769100" y="2679700"/>
          <p14:tracePt t="10839" x="6751638" y="2679700"/>
          <p14:tracePt t="10859" x="6724650" y="2679700"/>
          <p14:tracePt t="10879" x="6670675" y="2679700"/>
          <p14:tracePt t="10899" x="6626225" y="2679700"/>
          <p14:tracePt t="10919" x="6599238" y="2679700"/>
          <p14:tracePt t="10939" x="6581775" y="2679700"/>
          <p14:tracePt t="10998" x="6572250" y="2679700"/>
          <p14:tracePt t="11022" x="6562725" y="2679700"/>
          <p14:tracePt t="11367" x="6554788" y="2679700"/>
          <p14:tracePt t="11374" x="6545263" y="2679700"/>
          <p14:tracePt t="11383" x="6537325" y="2679700"/>
          <p14:tracePt t="11399" x="6483350" y="2679700"/>
          <p14:tracePt t="11419" x="6419850" y="2679700"/>
          <p14:tracePt t="11439" x="6276975" y="2679700"/>
          <p14:tracePt t="11459" x="6170613" y="2679700"/>
          <p14:tracePt t="11479" x="6010275" y="2670175"/>
          <p14:tracePt t="11499" x="5919788" y="2660650"/>
          <p14:tracePt t="11519" x="5813425" y="2633663"/>
          <p14:tracePt t="11539" x="5732463" y="2616200"/>
          <p14:tracePt t="11559" x="5626100" y="2608263"/>
          <p14:tracePt t="11579" x="5562600" y="2803525"/>
          <p14:tracePt t="11599" x="5456238" y="2928938"/>
          <p14:tracePt t="11619" x="5411788" y="2946400"/>
          <p14:tracePt t="11640" x="5375275" y="2955925"/>
          <p14:tracePt t="11659" x="5357813" y="2955925"/>
          <p14:tracePt t="11679" x="5295900" y="2955925"/>
          <p14:tracePt t="11699" x="5259388" y="2955925"/>
          <p14:tracePt t="11719" x="5197475" y="2955925"/>
          <p14:tracePt t="11740" x="5126038" y="2955925"/>
          <p14:tracePt t="11760" x="5037138" y="2938463"/>
          <p14:tracePt t="11780" x="4973638" y="2938463"/>
          <p14:tracePt t="11800" x="4929188" y="2938463"/>
          <p14:tracePt t="11820" x="4911725" y="2938463"/>
          <p14:tracePt t="11840" x="4875213" y="2919413"/>
          <p14:tracePt t="11860" x="4840288" y="2901950"/>
          <p14:tracePt t="11880" x="4776788" y="2857500"/>
          <p14:tracePt t="11900" x="4724400" y="2822575"/>
          <p14:tracePt t="11920" x="4652963" y="2786063"/>
          <p14:tracePt t="11940" x="4633913" y="2768600"/>
          <p14:tracePt t="11960" x="4633913" y="2724150"/>
          <p14:tracePt t="11980" x="4633913" y="2670175"/>
          <p14:tracePt t="12000" x="4652963" y="2616200"/>
          <p14:tracePt t="12020" x="4633913" y="2608263"/>
          <p14:tracePt t="12040" x="4633913" y="2581275"/>
          <p14:tracePt t="12060" x="4633913" y="2544763"/>
          <p14:tracePt t="12080" x="4687888" y="2482850"/>
          <p14:tracePt t="12100" x="4714875" y="2465388"/>
          <p14:tracePt t="12120" x="4732338" y="2455863"/>
          <p14:tracePt t="12160" x="4751388" y="2455863"/>
          <p14:tracePt t="12180" x="4759325" y="2455863"/>
          <p14:tracePt t="12200" x="4759325" y="2465388"/>
          <p14:tracePt t="12220" x="4768850" y="2465388"/>
          <p14:tracePt t="12240" x="4776788" y="2482850"/>
          <p14:tracePt t="12260" x="4786313" y="2490788"/>
          <p14:tracePt t="12280" x="4786313" y="2500313"/>
          <p14:tracePt t="12300" x="4786313" y="2509838"/>
          <p14:tracePt t="12320" x="4732338" y="2517775"/>
          <p14:tracePt t="12340" x="4679950" y="2517775"/>
          <p14:tracePt t="12360" x="4527550" y="2517775"/>
          <p14:tracePt t="12380" x="4438650" y="2517775"/>
          <p14:tracePt t="12400" x="4286250" y="2517775"/>
          <p14:tracePt t="12420" x="4214813" y="2517775"/>
          <p14:tracePt t="12440" x="4143375" y="2536825"/>
          <p14:tracePt t="12460" x="4098925" y="2554288"/>
          <p14:tracePt t="12480" x="4027488" y="2554288"/>
          <p14:tracePt t="12500" x="4000500" y="2554288"/>
          <p14:tracePt t="12520" x="3983038" y="2554288"/>
          <p14:tracePt t="12575" x="4000500" y="2554288"/>
          <p14:tracePt t="12583" x="4027488" y="2554288"/>
          <p14:tracePt t="12600" x="4133850" y="2554288"/>
          <p14:tracePt t="12620" x="4232275" y="2544763"/>
          <p14:tracePt t="12640" x="4411663" y="2544763"/>
          <p14:tracePt t="12660" x="4500563" y="2544763"/>
          <p14:tracePt t="12680" x="4554538" y="2544763"/>
          <p14:tracePt t="12700" x="4562475" y="2544763"/>
          <p14:tracePt t="12720" x="4572000" y="2544763"/>
          <p14:tracePt t="12740" x="4572000" y="2554288"/>
          <p14:tracePt t="12760" x="4527550" y="2562225"/>
          <p14:tracePt t="12780" x="4411663" y="2598738"/>
          <p14:tracePt t="12800" x="4224338" y="2608263"/>
          <p14:tracePt t="12820" x="4089400" y="2608263"/>
          <p14:tracePt t="12840" x="3973513" y="2608263"/>
          <p14:tracePt t="12860" x="3956050" y="2608263"/>
          <p14:tracePt t="12900" x="3973513" y="2608263"/>
          <p14:tracePt t="12920" x="4170363" y="2608263"/>
          <p14:tracePt t="12940" x="4411663" y="2608263"/>
          <p14:tracePt t="12960" x="4643438" y="2598738"/>
          <p14:tracePt t="12980" x="4813300" y="2581275"/>
          <p14:tracePt t="13001" x="4884738" y="2571750"/>
          <p14:tracePt t="13021" x="4894263" y="2571750"/>
          <p14:tracePt t="13040" x="4902200" y="2562225"/>
          <p14:tracePt t="13061" x="4884738" y="2562225"/>
          <p14:tracePt t="13081" x="4840288" y="2562225"/>
          <p14:tracePt t="13101" x="4786313" y="2562225"/>
          <p14:tracePt t="13121" x="4652963" y="2562225"/>
          <p14:tracePt t="13141" x="4545013" y="2571750"/>
          <p14:tracePt t="13161" x="4330700" y="2608263"/>
          <p14:tracePt t="13181" x="4276725" y="2608263"/>
          <p14:tracePt t="13201" x="4259263" y="2608263"/>
          <p14:tracePt t="13247" x="4268788" y="2598738"/>
          <p14:tracePt t="13261" x="4286250" y="2589213"/>
          <p14:tracePt t="13281" x="4375150" y="2589213"/>
          <p14:tracePt t="13301" x="4510088" y="2589213"/>
          <p14:tracePt t="13321" x="4724400" y="2589213"/>
          <p14:tracePt t="13341" x="4884738" y="2589213"/>
          <p14:tracePt t="13361" x="5000625" y="2589213"/>
          <p14:tracePt t="13381" x="5010150" y="2589213"/>
          <p14:tracePt t="13401" x="5010150" y="2581275"/>
          <p14:tracePt t="13871" x="5000625" y="2581275"/>
          <p14:tracePt t="13879" x="4983163" y="2581275"/>
          <p14:tracePt t="13887" x="4973638" y="2581275"/>
          <p14:tracePt t="13901" x="4946650" y="2581275"/>
          <p14:tracePt t="13921" x="4813300" y="2581275"/>
          <p14:tracePt t="13941" x="4705350" y="2581275"/>
          <p14:tracePt t="13961" x="4562475" y="2581275"/>
          <p14:tracePt t="13981" x="4438650" y="2589213"/>
          <p14:tracePt t="14001" x="4259263" y="2598738"/>
          <p14:tracePt t="14021" x="4108450" y="2598738"/>
          <p14:tracePt t="14041" x="3867150" y="2598738"/>
          <p14:tracePt t="14061" x="3687763" y="2598738"/>
          <p14:tracePt t="14081" x="3367088" y="2598738"/>
          <p14:tracePt t="14101" x="3152775" y="2598738"/>
          <p14:tracePt t="14121" x="2840038" y="2598738"/>
          <p14:tracePt t="14141" x="2633663" y="2598738"/>
          <p14:tracePt t="14161" x="2339975" y="2643188"/>
          <p14:tracePt t="14181" x="2179638" y="2643188"/>
          <p14:tracePt t="14201" x="1928813" y="2670175"/>
          <p14:tracePt t="14221" x="1785938" y="2687638"/>
          <p14:tracePt t="14241" x="1589088" y="2687638"/>
          <p14:tracePt t="14261" x="1438275" y="2687638"/>
          <p14:tracePt t="14281" x="1204913" y="2687638"/>
          <p14:tracePt t="14302" x="1062038" y="2687638"/>
          <p14:tracePt t="14322" x="911225" y="2687638"/>
          <p14:tracePt t="14342" x="866775" y="2687638"/>
          <p14:tracePt t="14362" x="847725" y="2687638"/>
          <p14:tracePt t="14487" x="857250" y="2687638"/>
          <p14:tracePt t="14495" x="866775" y="2687638"/>
          <p14:tracePt t="14511" x="884238" y="2687638"/>
          <p14:tracePt t="14522" x="901700" y="2687638"/>
          <p14:tracePt t="14542" x="955675" y="2687638"/>
          <p14:tracePt t="14562" x="1133475" y="2714625"/>
          <p14:tracePt t="14582" x="1312863" y="2741613"/>
          <p14:tracePt t="14602" x="1660525" y="2813050"/>
          <p14:tracePt t="14622" x="1919288" y="2874963"/>
          <p14:tracePt t="14642" x="2374900" y="2982913"/>
          <p14:tracePt t="14662" x="2732088" y="3071813"/>
          <p14:tracePt t="14682" x="3224213" y="3170238"/>
          <p14:tracePt t="14702" x="3509963" y="3197225"/>
          <p14:tracePt t="14722" x="3840163" y="3197225"/>
          <p14:tracePt t="14742" x="4062413" y="3197225"/>
          <p14:tracePt t="14762" x="4473575" y="3232150"/>
          <p14:tracePt t="14782" x="4822825" y="3241675"/>
          <p14:tracePt t="14802" x="5313363" y="3241675"/>
          <p14:tracePt t="14822" x="5634038" y="3303588"/>
          <p14:tracePt t="14842" x="5822950" y="3303588"/>
          <p14:tracePt t="14862" x="6072188" y="3340100"/>
          <p14:tracePt t="14882" x="6483350" y="3348038"/>
          <p14:tracePt t="14902" x="6919913" y="3348038"/>
          <p14:tracePt t="14922" x="7796213" y="3348038"/>
          <p14:tracePt t="14942" x="8429625" y="3348038"/>
          <p14:tracePt t="14962" x="9251950" y="3348038"/>
          <p14:tracePt t="14982" x="9671050" y="3348038"/>
          <p14:tracePt t="15002" x="10134600" y="3330575"/>
          <p14:tracePt t="15022" x="10340975" y="3330575"/>
          <p14:tracePt t="15042" x="10688638" y="3330575"/>
          <p14:tracePt t="15062" x="10912475" y="3330575"/>
          <p14:tracePt t="15082" x="11198225" y="3340100"/>
          <p14:tracePt t="15102" x="11323638" y="3357563"/>
          <p14:tracePt t="15122" x="11474450" y="3375025"/>
          <p14:tracePt t="15142" x="11599863" y="3402013"/>
          <p14:tracePt t="15162" x="11804650" y="3419475"/>
          <p14:tracePt t="15182" x="12028488" y="3419475"/>
          <p14:tracePt t="15202" x="12126913" y="3419475"/>
          <p14:tracePt t="15223" x="12180888" y="3419475"/>
          <p14:tracePt t="15263" x="12171363" y="3419475"/>
          <p14:tracePt t="15282" x="12153900" y="3402013"/>
          <p14:tracePt t="15302" x="12099925" y="3394075"/>
          <p14:tracePt t="15322" x="12045950" y="3384550"/>
          <p14:tracePt t="15342" x="11831638" y="3348038"/>
          <p14:tracePt t="15362" x="11671300" y="3348038"/>
          <p14:tracePt t="15383" x="11456988" y="3348038"/>
          <p14:tracePt t="15402" x="11403013" y="3348038"/>
          <p14:tracePt t="15422" x="11395075" y="3348038"/>
          <p14:tracePt t="15463" x="11358563" y="3348038"/>
          <p14:tracePt t="15482" x="11304588" y="3348038"/>
          <p14:tracePt t="15503" x="11109325" y="3348038"/>
          <p14:tracePt t="15522" x="10966450" y="3348038"/>
          <p14:tracePt t="15543" x="10814050" y="3348038"/>
          <p14:tracePt t="15563" x="10752138" y="3348038"/>
          <p14:tracePt t="15583" x="10671175" y="3348038"/>
          <p14:tracePt t="15603" x="10661650" y="3348038"/>
          <p14:tracePt t="15623" x="10582275" y="3330575"/>
          <p14:tracePt t="15643" x="10537825" y="3330575"/>
          <p14:tracePt t="15663" x="10466388" y="3330575"/>
          <p14:tracePt t="15683" x="10394950" y="3330575"/>
          <p14:tracePt t="15703" x="10269538" y="3419475"/>
          <p14:tracePt t="15723" x="10233025" y="3759200"/>
          <p14:tracePt t="15743" x="10225088" y="4071938"/>
          <p14:tracePt t="15763" x="10206038" y="4108450"/>
          <p14:tracePt t="15783" x="10198100" y="4108450"/>
          <p14:tracePt t="15847" x="10188575" y="4108450"/>
          <p14:tracePt t="15855" x="10180638" y="4108450"/>
          <p14:tracePt t="15879" x="10171113" y="4108450"/>
          <p14:tracePt t="15903" x="10171113" y="4098925"/>
          <p14:tracePt t="15935" x="10171113" y="4089400"/>
          <p14:tracePt t="15951" x="10171113" y="4081463"/>
          <p14:tracePt t="15967" x="10171113" y="4071938"/>
          <p14:tracePt t="15975" x="10171113" y="4062413"/>
          <p14:tracePt t="15983" x="10171113" y="4054475"/>
          <p14:tracePt t="16003" x="10171113" y="4037013"/>
          <p14:tracePt t="16023" x="10171113" y="3990975"/>
          <p14:tracePt t="16043" x="10171113" y="3965575"/>
          <p14:tracePt t="16063" x="10171113" y="3919538"/>
          <p14:tracePt t="16083" x="10161588" y="3875088"/>
          <p14:tracePt t="16103" x="10153650" y="3822700"/>
          <p14:tracePt t="16123" x="10144125" y="3786188"/>
          <p14:tracePt t="16143" x="10134600" y="3741738"/>
          <p14:tracePt t="16163" x="10126663" y="3697288"/>
          <p14:tracePt t="16183" x="10099675" y="3633788"/>
          <p14:tracePt t="16203" x="10082213" y="3608388"/>
          <p14:tracePt t="16223" x="10063163" y="3554413"/>
          <p14:tracePt t="16243" x="10063163" y="3536950"/>
          <p14:tracePt t="16263" x="10063163" y="3517900"/>
          <p14:tracePt t="16283" x="10063163" y="3509963"/>
          <p14:tracePt t="16323" x="10063163" y="3490913"/>
          <p14:tracePt t="16343" x="10063163" y="3465513"/>
          <p14:tracePt t="16363" x="10063163" y="3455988"/>
          <p14:tracePt t="16383" x="10063163" y="3438525"/>
          <p14:tracePt t="16403" x="10063163" y="3419475"/>
          <p14:tracePt t="16423" x="10063163" y="3402013"/>
          <p14:tracePt t="16443" x="10063163" y="3375025"/>
          <p14:tracePt t="16463" x="10063163" y="3340100"/>
          <p14:tracePt t="16483" x="10063163" y="3330575"/>
          <p14:tracePt t="16503" x="10063163" y="3303588"/>
          <p14:tracePt t="16523" x="10090150" y="3286125"/>
          <p14:tracePt t="16543" x="10109200" y="3276600"/>
          <p14:tracePt t="16563" x="10109200" y="3268663"/>
          <p14:tracePt t="16783" x="10117138" y="3268663"/>
          <p14:tracePt t="17999" x="10126663" y="3268663"/>
          <p14:tracePt t="18015" x="10117138" y="3276600"/>
          <p14:tracePt t="18023" x="10109200" y="3276600"/>
          <p14:tracePt t="18031" x="10099675" y="3276600"/>
          <p14:tracePt t="18044" x="10090150" y="3286125"/>
          <p14:tracePt t="18064" x="10001250" y="3303588"/>
          <p14:tracePt t="18084" x="9894888" y="3330575"/>
          <p14:tracePt t="18105" x="9671050" y="3348038"/>
          <p14:tracePt t="18124" x="9483725" y="3348038"/>
          <p14:tracePt t="18145" x="9269413" y="3348038"/>
          <p14:tracePt t="18165" x="9153525" y="3367088"/>
          <p14:tracePt t="18185" x="9028113" y="3394075"/>
          <p14:tracePt t="18205" x="8939213" y="3411538"/>
          <p14:tracePt t="18225" x="8804275" y="3411538"/>
          <p14:tracePt t="18245" x="8680450" y="3411538"/>
          <p14:tracePt t="18265" x="8501063" y="3411538"/>
          <p14:tracePt t="18285" x="8358188" y="3411538"/>
          <p14:tracePt t="18305" x="8143875" y="3411538"/>
          <p14:tracePt t="18325" x="8010525" y="3411538"/>
          <p14:tracePt t="18345" x="7867650" y="3411538"/>
          <p14:tracePt t="18365" x="7786688" y="3394075"/>
          <p14:tracePt t="18385" x="7697788" y="3375025"/>
          <p14:tracePt t="18405" x="7661275" y="3367088"/>
          <p14:tracePt t="18425" x="7626350" y="3348038"/>
          <p14:tracePt t="18445" x="7599363" y="3330575"/>
          <p14:tracePt t="18465" x="7537450" y="3313113"/>
          <p14:tracePt t="18485" x="7510463" y="3295650"/>
          <p14:tracePt t="18505" x="7483475" y="3276600"/>
          <p14:tracePt t="18567" x="7473950" y="3276600"/>
          <p14:tracePt t="18695" x="7473950" y="3268663"/>
          <p14:tracePt t="18823" x="7473950" y="3259138"/>
          <p14:tracePt t="19800" x="7473950" y="3251200"/>
          <p14:tracePt t="19840" x="7483475" y="3232150"/>
          <p14:tracePt t="19928" x="7483475" y="3224213"/>
          <p14:tracePt t="19944" x="7483475" y="3214688"/>
          <p14:tracePt t="19975" x="7483475" y="3205163"/>
          <p14:tracePt t="19991" x="7473950" y="3197225"/>
          <p14:tracePt t="20008" x="7466013" y="3197225"/>
          <p14:tracePt t="20016" x="7456488" y="3197225"/>
          <p14:tracePt t="20031" x="7446963" y="3197225"/>
          <p14:tracePt t="20046" x="7429500" y="3197225"/>
          <p14:tracePt t="20066" x="7375525" y="3197225"/>
          <p14:tracePt t="20086" x="7331075" y="3197225"/>
          <p14:tracePt t="20106" x="7259638" y="3197225"/>
          <p14:tracePt t="20126" x="7224713" y="3197225"/>
          <p14:tracePt t="20146" x="7188200" y="3197225"/>
          <p14:tracePt t="20166" x="7153275" y="3197225"/>
          <p14:tracePt t="20186" x="7099300" y="3197225"/>
          <p14:tracePt t="20206" x="7054850" y="3197225"/>
          <p14:tracePt t="20226" x="6965950" y="3197225"/>
          <p14:tracePt t="20246" x="6919913" y="3197225"/>
          <p14:tracePt t="20266" x="6858000" y="3197225"/>
          <p14:tracePt t="20286" x="6840538" y="3197225"/>
          <p14:tracePt t="20306" x="6831013" y="3197225"/>
          <p14:tracePt t="20326" x="6813550" y="3197225"/>
          <p14:tracePt t="20346" x="6786563" y="3197225"/>
          <p14:tracePt t="20366" x="6759575" y="3197225"/>
          <p14:tracePt t="20386" x="6751638" y="3197225"/>
          <p14:tracePt t="20406" x="6742113" y="3197225"/>
          <p14:tracePt t="21896" x="6732588" y="3197225"/>
          <p14:tracePt t="21952" x="6724650" y="3197225"/>
          <p14:tracePt t="21968" x="6715125" y="3197225"/>
          <p14:tracePt t="21976" x="6705600" y="3197225"/>
          <p14:tracePt t="21988" x="6688138" y="3197225"/>
          <p14:tracePt t="22008" x="6653213" y="3197225"/>
          <p14:tracePt t="22028" x="6616700" y="3197225"/>
          <p14:tracePt t="22048" x="6581775" y="3214688"/>
          <p14:tracePt t="22068" x="6562725" y="3214688"/>
          <p14:tracePt t="22088" x="6518275" y="3224213"/>
          <p14:tracePt t="22108" x="6491288" y="3224213"/>
          <p14:tracePt t="22128" x="6446838" y="3224213"/>
          <p14:tracePt t="22148" x="6429375" y="3224213"/>
          <p14:tracePt t="22168" x="6402388" y="3224213"/>
          <p14:tracePt t="22188" x="6394450" y="3232150"/>
          <p14:tracePt t="22208" x="6367463" y="3232150"/>
          <p14:tracePt t="22228" x="6357938" y="3232150"/>
          <p14:tracePt t="22248" x="6330950" y="3232150"/>
          <p14:tracePt t="22268" x="6313488" y="3232150"/>
          <p14:tracePt t="22288" x="6286500" y="3232150"/>
          <p14:tracePt t="22308" x="6269038" y="3232150"/>
          <p14:tracePt t="22328" x="6232525" y="3232150"/>
          <p14:tracePt t="22348" x="6224588" y="3232150"/>
          <p14:tracePt t="22368" x="6215063" y="3232150"/>
          <p14:tracePt t="22388" x="6205538" y="3232150"/>
          <p14:tracePt t="22512" x="6197600" y="3232150"/>
          <p14:tracePt t="22608" x="6197600" y="3224213"/>
          <p14:tracePt t="22792" x="6188075" y="3214688"/>
          <p14:tracePt t="22816" x="6180138" y="3214688"/>
          <p14:tracePt t="22832" x="6170613" y="3214688"/>
          <p14:tracePt t="22840" x="6153150" y="3214688"/>
          <p14:tracePt t="22848" x="6143625" y="3214688"/>
          <p14:tracePt t="22868" x="6099175" y="3214688"/>
          <p14:tracePt t="22888" x="6018213" y="3214688"/>
          <p14:tracePt t="22908" x="5956300" y="3214688"/>
          <p14:tracePt t="22928" x="5867400" y="3214688"/>
          <p14:tracePt t="22948" x="5813425" y="3214688"/>
          <p14:tracePt t="22968" x="5776913" y="3205163"/>
          <p14:tracePt t="22988" x="5759450" y="3205163"/>
          <p14:tracePt t="23008" x="5705475" y="3187700"/>
          <p14:tracePt t="23028" x="5661025" y="3160713"/>
          <p14:tracePt t="23048" x="5562600" y="3143250"/>
          <p14:tracePt t="23068" x="5510213" y="3116263"/>
          <p14:tracePt t="23088" x="5438775" y="3089275"/>
          <p14:tracePt t="23108" x="5419725" y="3081338"/>
          <p14:tracePt t="23128" x="5394325" y="3071813"/>
          <p14:tracePt t="23148" x="5367338" y="3071813"/>
          <p14:tracePt t="23168" x="5322888" y="3054350"/>
          <p14:tracePt t="23189" x="5295900" y="3054350"/>
          <p14:tracePt t="23208" x="5286375" y="3054350"/>
          <p14:tracePt t="23488" x="5276850" y="3054350"/>
          <p14:tracePt t="23520" x="5276850" y="3062288"/>
          <p14:tracePt t="23536" x="5286375" y="3071813"/>
          <p14:tracePt t="23552" x="5286375" y="3089275"/>
          <p14:tracePt t="23560" x="5286375" y="3098800"/>
          <p14:tracePt t="23576" x="5286375" y="3108325"/>
          <p14:tracePt t="23616" x="5295900" y="3116263"/>
          <p14:tracePt t="24504" x="5286375" y="3116263"/>
          <p14:tracePt t="24768" x="5286375" y="3125788"/>
          <p14:tracePt t="24792" x="5286375" y="3133725"/>
          <p14:tracePt t="25064" x="5276850" y="3143250"/>
          <p14:tracePt t="25072" x="5268913" y="3143250"/>
          <p14:tracePt t="25080" x="5251450" y="3152775"/>
          <p14:tracePt t="25090" x="5251450" y="3160713"/>
          <p14:tracePt t="25110" x="5224463" y="3160713"/>
          <p14:tracePt t="25130" x="5205413" y="3170238"/>
          <p14:tracePt t="25150" x="5187950" y="3179763"/>
          <p14:tracePt t="25170" x="5180013" y="3187700"/>
          <p14:tracePt t="25190" x="5170488" y="3197225"/>
          <p14:tracePt t="25230" x="5170488" y="3205163"/>
          <p14:tracePt t="25250" x="5170488" y="3214688"/>
          <p14:tracePt t="25270" x="5170488" y="3224213"/>
          <p14:tracePt t="25290" x="5170488" y="3251200"/>
          <p14:tracePt t="25310" x="5170488" y="3259138"/>
          <p14:tracePt t="25330" x="5170488" y="3276600"/>
          <p14:tracePt t="25350" x="5170488" y="3286125"/>
          <p14:tracePt t="25370" x="5170488" y="3295650"/>
          <p14:tracePt t="25390" x="5170488" y="3313113"/>
          <p14:tracePt t="25608" x="5170488" y="3330575"/>
          <p14:tracePt t="25632" x="5170488" y="3340100"/>
          <p14:tracePt t="27464" x="5153025" y="3340100"/>
          <p14:tracePt t="27480" x="5143500" y="3340100"/>
          <p14:tracePt t="28353" x="5143500" y="3330575"/>
          <p14:tracePt t="28401" x="5143500" y="3322638"/>
          <p14:tracePt t="28425" x="5143500" y="3313113"/>
          <p14:tracePt t="28448" x="5143500" y="3303588"/>
          <p14:tracePt t="28456" x="5143500" y="3295650"/>
          <p14:tracePt t="28473" x="5143500" y="3286125"/>
          <p14:tracePt t="28480" x="5153025" y="3276600"/>
          <p14:tracePt t="28493" x="5160963" y="3268663"/>
          <p14:tracePt t="28513" x="5197475" y="3251200"/>
          <p14:tracePt t="28533" x="5214938" y="3251200"/>
          <p14:tracePt t="28553" x="5276850" y="3241675"/>
          <p14:tracePt t="28573" x="5330825" y="3241675"/>
          <p14:tracePt t="28593" x="5411788" y="3224213"/>
          <p14:tracePt t="28613" x="5456238" y="3224213"/>
          <p14:tracePt t="28633" x="5465763" y="3224213"/>
          <p14:tracePt t="28761" x="5465763" y="3214688"/>
          <p14:tracePt t="28784" x="5465763" y="3205163"/>
          <p14:tracePt t="29449" x="5465763" y="3197225"/>
          <p14:tracePt t="29465" x="5465763" y="3187700"/>
          <p14:tracePt t="30121" x="5465763" y="3170238"/>
          <p14:tracePt t="30137" x="5456238" y="3170238"/>
          <p14:tracePt t="30153" x="5446713" y="3170238"/>
          <p14:tracePt t="32209" x="5438775" y="3170238"/>
          <p14:tracePt t="33361" x="5419725" y="3170238"/>
          <p14:tracePt t="33369" x="5419725" y="3187700"/>
          <p14:tracePt t="33377" x="5419725" y="3232150"/>
          <p14:tracePt t="33396" x="5446713" y="3357563"/>
          <p14:tracePt t="33417" x="5537200" y="3571875"/>
          <p14:tracePt t="33436" x="5572125" y="3660775"/>
          <p14:tracePt t="33457" x="5599113" y="3697288"/>
          <p14:tracePt t="34113" x="5608638" y="3687763"/>
          <p14:tracePt t="34137" x="5616575" y="3679825"/>
          <p14:tracePt t="34169" x="5626100" y="3670300"/>
          <p14:tracePt t="34417" x="5626100" y="3660775"/>
          <p14:tracePt t="34425" x="5626100" y="3652838"/>
          <p14:tracePt t="34513" x="5626100" y="3643313"/>
          <p14:tracePt t="34705" x="5626100" y="3633788"/>
          <p14:tracePt t="34721" x="5626100" y="3625850"/>
          <p14:tracePt t="35241" x="5626100" y="3616325"/>
          <p14:tracePt t="36137" x="5626100" y="3608388"/>
          <p14:tracePt t="36177" x="5626100" y="3598863"/>
          <p14:tracePt t="36337" x="5626100" y="3589338"/>
          <p14:tracePt t="36489" x="5626100" y="3581400"/>
          <p14:tracePt t="36497" x="5626100" y="3571875"/>
          <p14:tracePt t="36513" x="5626100" y="3562350"/>
          <p14:tracePt t="36545" x="5626100" y="3554413"/>
          <p14:tracePt t="36553" x="5626100" y="3544888"/>
          <p14:tracePt t="36641" x="5626100" y="3536950"/>
          <p14:tracePt t="43018" x="5626100" y="3527425"/>
          <p14:tracePt t="46699" x="5634038" y="3517900"/>
          <p14:tracePt t="50291" x="5643563" y="3509963"/>
          <p14:tracePt t="51675" x="5643563" y="3500438"/>
          <p14:tracePt t="52139" x="5653088" y="3500438"/>
          <p14:tracePt t="52163" x="5670550" y="3490913"/>
          <p14:tracePt t="52179" x="5697538" y="3482975"/>
          <p14:tracePt t="52187" x="5715000" y="3482975"/>
          <p14:tracePt t="52195" x="5732463" y="3465513"/>
          <p14:tracePt t="52211" x="5776913" y="3455988"/>
          <p14:tracePt t="52231" x="5857875" y="3429000"/>
          <p14:tracePt t="52251" x="6054725" y="3402013"/>
          <p14:tracePt t="52271" x="6180138" y="3394075"/>
          <p14:tracePt t="52291" x="6367463" y="3384550"/>
          <p14:tracePt t="52311" x="6527800" y="3384550"/>
          <p14:tracePt t="52331" x="6759575" y="3384550"/>
          <p14:tracePt t="52351" x="6938963" y="3384550"/>
          <p14:tracePt t="52371" x="7215188" y="3384550"/>
          <p14:tracePt t="52391" x="7385050" y="3384550"/>
          <p14:tracePt t="52411" x="7545388" y="3384550"/>
          <p14:tracePt t="52431" x="7626350" y="3384550"/>
          <p14:tracePt t="52451" x="7742238" y="3367088"/>
          <p14:tracePt t="52471" x="7823200" y="3348038"/>
          <p14:tracePt t="52491" x="8001000" y="3303588"/>
          <p14:tracePt t="52511" x="8161338" y="3276600"/>
          <p14:tracePt t="52531" x="8420100" y="3214688"/>
          <p14:tracePt t="52551" x="8599488" y="3197225"/>
          <p14:tracePt t="52571" x="8885238" y="3197225"/>
          <p14:tracePt t="52591" x="9099550" y="3197225"/>
          <p14:tracePt t="52611" x="9394825" y="3197225"/>
          <p14:tracePt t="52631" x="9537700" y="3197225"/>
          <p14:tracePt t="52651" x="9661525" y="3197225"/>
          <p14:tracePt t="52672" x="9688513" y="3187700"/>
          <p14:tracePt t="52692" x="9715500" y="3187700"/>
          <p14:tracePt t="52712" x="9715500" y="3179763"/>
          <p14:tracePt t="52752" x="9715500" y="3170238"/>
          <p14:tracePt t="52772" x="9715500" y="3160713"/>
          <p14:tracePt t="52792" x="9725025" y="3152775"/>
          <p14:tracePt t="52812" x="9725025" y="3143250"/>
          <p14:tracePt t="52832" x="9732963" y="3143250"/>
          <p14:tracePt t="52852" x="9777413" y="3125788"/>
          <p14:tracePt t="52872" x="9848850" y="3116263"/>
          <p14:tracePt t="52892" x="9920288" y="3116263"/>
          <p14:tracePt t="52912" x="9947275" y="3116263"/>
          <p14:tracePt t="52932" x="9966325" y="3116263"/>
          <p14:tracePt t="52972" x="9974263" y="3116263"/>
          <p14:tracePt t="52992" x="9983788" y="3116263"/>
          <p14:tracePt t="53012" x="10018713" y="3125788"/>
          <p14:tracePt t="53032" x="10055225" y="3152775"/>
          <p14:tracePt t="53052" x="10126663" y="3187700"/>
          <p14:tracePt t="53072" x="10161588" y="3214688"/>
          <p14:tracePt t="53092" x="10215563" y="3251200"/>
          <p14:tracePt t="53112" x="10233025" y="3259138"/>
          <p14:tracePt t="53132" x="10233025" y="3268663"/>
          <p14:tracePt t="53243" x="10242550" y="3268663"/>
          <p14:tracePt t="53251" x="10252075" y="3268663"/>
          <p14:tracePt t="56476" x="10242550" y="3268663"/>
          <p14:tracePt t="56484" x="10233025" y="3268663"/>
          <p14:tracePt t="56495" x="10225088" y="3268663"/>
          <p14:tracePt t="56515" x="10215563" y="3268663"/>
          <p14:tracePt t="56535" x="10188575" y="3286125"/>
          <p14:tracePt t="56555" x="10161588" y="3295650"/>
          <p14:tracePt t="56575" x="10109200" y="3313113"/>
          <p14:tracePt t="56595" x="10063163" y="3330575"/>
          <p14:tracePt t="56615" x="9991725" y="3357563"/>
          <p14:tracePt t="56635" x="9929813" y="3367088"/>
          <p14:tracePt t="56655" x="9858375" y="3394075"/>
          <p14:tracePt t="56675" x="9823450" y="3411538"/>
          <p14:tracePt t="56695" x="9752013" y="3438525"/>
          <p14:tracePt t="56715" x="9688513" y="3465513"/>
          <p14:tracePt t="56735" x="9555163" y="3500438"/>
          <p14:tracePt t="56755" x="9456738" y="3517900"/>
          <p14:tracePt t="56775" x="9286875" y="3544888"/>
          <p14:tracePt t="56795" x="9215438" y="3554413"/>
          <p14:tracePt t="56815" x="9117013" y="3581400"/>
          <p14:tracePt t="56835" x="9072563" y="3589338"/>
          <p14:tracePt t="56855" x="9018588" y="3598863"/>
          <p14:tracePt t="56875" x="8983663" y="3608388"/>
          <p14:tracePt t="56895" x="8920163" y="3625850"/>
          <p14:tracePt t="56915" x="8858250" y="3633788"/>
          <p14:tracePt t="56935" x="8786813" y="3643313"/>
          <p14:tracePt t="56955" x="8751888" y="3652838"/>
          <p14:tracePt t="56975" x="8705850" y="3660775"/>
          <p14:tracePt t="56995" x="8697913" y="3660775"/>
          <p14:tracePt t="57492" x="8688388" y="3660775"/>
          <p14:tracePt t="57500" x="8680450" y="3660775"/>
          <p14:tracePt t="57524" x="8670925" y="3660775"/>
          <p14:tracePt t="57540" x="8661400" y="3660775"/>
          <p14:tracePt t="57556" x="8653463" y="3660775"/>
          <p14:tracePt t="57564" x="8643938" y="3660775"/>
          <p14:tracePt t="57575" x="8634413" y="3660775"/>
          <p14:tracePt t="57595" x="8599488" y="3660775"/>
          <p14:tracePt t="57615" x="8572500" y="3660775"/>
          <p14:tracePt t="57635" x="8491538" y="3660775"/>
          <p14:tracePt t="57655" x="8429625" y="3670300"/>
          <p14:tracePt t="57675" x="8331200" y="3687763"/>
          <p14:tracePt t="57695" x="8277225" y="3697288"/>
          <p14:tracePt t="57715" x="8188325" y="3697288"/>
          <p14:tracePt t="57735" x="8134350" y="3697288"/>
          <p14:tracePt t="57755" x="8062913" y="3697288"/>
          <p14:tracePt t="57775" x="8010525" y="3697288"/>
          <p14:tracePt t="57795" x="7956550" y="3705225"/>
          <p14:tracePt t="57815" x="7912100" y="3705225"/>
          <p14:tracePt t="57836" x="7867650" y="3705225"/>
          <p14:tracePt t="57856" x="7831138" y="3705225"/>
          <p14:tracePt t="57876" x="7813675" y="3697288"/>
          <p14:tracePt t="57896" x="7804150" y="3687763"/>
          <p14:tracePt t="57916" x="7777163" y="3679825"/>
          <p14:tracePt t="57936" x="7769225" y="3670300"/>
          <p14:tracePt t="57956" x="7724775" y="3660775"/>
          <p14:tracePt t="57976" x="7705725" y="3652838"/>
          <p14:tracePt t="57996" x="7670800" y="3643313"/>
          <p14:tracePt t="58016" x="7634288" y="3633788"/>
          <p14:tracePt t="58036" x="7608888" y="3625850"/>
          <p14:tracePt t="58056" x="7581900" y="3616325"/>
          <p14:tracePt t="58076" x="7554913" y="3598863"/>
          <p14:tracePt t="58096" x="7518400" y="3589338"/>
          <p14:tracePt t="58116" x="7473950" y="3571875"/>
          <p14:tracePt t="58136" x="7439025" y="3554413"/>
          <p14:tracePt t="58156" x="7412038" y="3554413"/>
          <p14:tracePt t="58176" x="7385050" y="3554413"/>
          <p14:tracePt t="58196" x="7367588" y="3544888"/>
          <p14:tracePt t="58216" x="7358063" y="3544888"/>
          <p14:tracePt t="58236" x="7348538" y="3536950"/>
          <p14:tracePt t="58256" x="7340600" y="3527425"/>
          <p14:tracePt t="58276" x="7323138" y="3527425"/>
          <p14:tracePt t="58296" x="7304088" y="3517900"/>
          <p14:tracePt t="58580" x="7304088" y="3509963"/>
          <p14:tracePt t="58764" x="7304088" y="3500438"/>
          <p14:tracePt t="58828" x="7304088" y="3490913"/>
          <p14:tracePt t="60796" x="7304088" y="3482975"/>
          <p14:tracePt t="60812" x="7304088" y="3473450"/>
          <p14:tracePt t="60836" x="7277100" y="3473450"/>
          <p14:tracePt t="60852" x="7251700" y="3482975"/>
          <p14:tracePt t="60860" x="7232650" y="3482975"/>
          <p14:tracePt t="60878" x="7180263" y="3482975"/>
          <p14:tracePt t="60898" x="7108825" y="3482975"/>
          <p14:tracePt t="60918" x="6991350" y="3490913"/>
          <p14:tracePt t="60938" x="6929438" y="3500438"/>
          <p14:tracePt t="60958" x="6813550" y="3500438"/>
          <p14:tracePt t="60978" x="6724650" y="3500438"/>
          <p14:tracePt t="60998" x="6599238" y="3500438"/>
          <p14:tracePt t="61018" x="6527800" y="3490913"/>
          <p14:tracePt t="61038" x="6438900" y="3473450"/>
          <p14:tracePt t="61058" x="6375400" y="3473450"/>
          <p14:tracePt t="61078" x="6276975" y="3465513"/>
          <p14:tracePt t="61098" x="6224588" y="3465513"/>
          <p14:tracePt t="61118" x="6116638" y="3438525"/>
          <p14:tracePt t="61138" x="6037263" y="3429000"/>
          <p14:tracePt t="61158" x="5929313" y="3429000"/>
          <p14:tracePt t="61178" x="5875338" y="3429000"/>
          <p14:tracePt t="61198" x="5803900" y="3419475"/>
          <p14:tracePt t="61218" x="5776913" y="3411538"/>
          <p14:tracePt t="61238" x="5715000" y="3394075"/>
          <p14:tracePt t="61258" x="5680075" y="3375025"/>
          <p14:tracePt t="61278" x="5589588" y="3357563"/>
          <p14:tracePt t="61298" x="5518150" y="3340100"/>
          <p14:tracePt t="61318" x="5473700" y="3330575"/>
          <p14:tracePt t="61338" x="5446713" y="3322638"/>
          <p14:tracePt t="61358" x="5419725" y="3322638"/>
          <p14:tracePt t="61378" x="5402263" y="3313113"/>
          <p14:tracePt t="61398" x="5375275" y="3303588"/>
          <p14:tracePt t="61418" x="5348288" y="3303588"/>
          <p14:tracePt t="61438" x="5286375" y="3303588"/>
          <p14:tracePt t="61458" x="5268913" y="3303588"/>
          <p14:tracePt t="61478" x="5241925" y="3303588"/>
          <p14:tracePt t="61498" x="5232400" y="3303588"/>
          <p14:tracePt t="61518" x="5224463" y="3303588"/>
          <p14:tracePt t="61973" x="5214938" y="3295650"/>
          <p14:tracePt t="63204" x="5214938" y="3286125"/>
          <p14:tracePt t="63228" x="5224463" y="3286125"/>
          <p14:tracePt t="63237" x="5232400" y="3286125"/>
          <p14:tracePt t="63244" x="5241925" y="3295650"/>
          <p14:tracePt t="63260" x="5259388" y="3295650"/>
          <p14:tracePt t="63284" x="5268913" y="3295650"/>
          <p14:tracePt t="63308" x="5276850" y="3303588"/>
          <p14:tracePt t="63348" x="5286375" y="3303588"/>
          <p14:tracePt t="63364" x="5295900" y="3303588"/>
          <p14:tracePt t="63516" x="5303838" y="3303588"/>
          <p14:tracePt t="63565" x="5322888" y="3303588"/>
          <p14:tracePt t="63596" x="5330825" y="3303588"/>
          <p14:tracePt t="63620" x="5330825" y="3295650"/>
          <p14:tracePt t="63636" x="5340350" y="3295650"/>
          <p14:tracePt t="63965" x="5348288" y="3295650"/>
          <p14:tracePt t="66197" x="5348288" y="3286125"/>
          <p14:tracePt t="66917" x="5348288" y="3276600"/>
          <p14:tracePt t="67765" x="5348288" y="3268663"/>
          <p14:tracePt t="68509" x="5357813" y="3268663"/>
          <p14:tracePt t="68533" x="5357813" y="3276600"/>
          <p14:tracePt t="68541" x="5367338" y="3276600"/>
          <p14:tracePt t="68549" x="5367338" y="3286125"/>
          <p14:tracePt t="68564" x="5375275" y="3286125"/>
          <p14:tracePt t="68584" x="5429250" y="3330575"/>
          <p14:tracePt t="68604" x="5491163" y="3375025"/>
          <p14:tracePt t="68624" x="5661025" y="3473450"/>
          <p14:tracePt t="68644" x="5822950" y="3581400"/>
          <p14:tracePt t="68664" x="6126163" y="3759200"/>
          <p14:tracePt t="68684" x="6394450" y="3919538"/>
          <p14:tracePt t="68704" x="6848475" y="4205288"/>
          <p14:tracePt t="68724" x="7251700" y="4429125"/>
          <p14:tracePt t="68744" x="7823200" y="4786313"/>
          <p14:tracePt t="68764" x="8153400" y="4973638"/>
          <p14:tracePt t="68784" x="8562975" y="5232400"/>
          <p14:tracePt t="68804" x="8804275" y="5384800"/>
          <p14:tracePt t="68824" x="9045575" y="5537200"/>
          <p14:tracePt t="68844" x="9215438" y="5626100"/>
          <p14:tracePt t="68864" x="9537700" y="5705475"/>
          <p14:tracePt t="68884" x="9725025" y="5732463"/>
          <p14:tracePt t="68904" x="10010775" y="5786438"/>
          <p14:tracePt t="68924" x="10206038" y="5830888"/>
          <p14:tracePt t="68944" x="10456863" y="5867400"/>
          <p14:tracePt t="68964" x="10572750" y="5983288"/>
          <p14:tracePt t="68984" x="10644188" y="6438900"/>
          <p14:tracePt t="69004" x="10671175" y="6438900"/>
          <p14:tracePt t="69024" x="10706100" y="6438900"/>
          <p14:tracePt t="69044" x="10742613" y="6438900"/>
          <p14:tracePt t="69064" x="10787063" y="6438900"/>
          <p14:tracePt t="69084" x="10804525" y="6429375"/>
          <p14:tracePt t="69104" x="10814050" y="6384925"/>
          <p14:tracePt t="69124" x="10823575" y="6330950"/>
          <p14:tracePt t="69144" x="10796588" y="6224588"/>
          <p14:tracePt t="69165" x="10752138" y="6108700"/>
          <p14:tracePt t="69184" x="10733088" y="6045200"/>
          <p14:tracePt t="69205" x="10688638" y="5956300"/>
          <p14:tracePt t="69224" x="10680700" y="5911850"/>
          <p14:tracePt t="69245" x="10644188" y="5867400"/>
          <p14:tracePt t="69264" x="10626725" y="5848350"/>
          <p14:tracePt t="69285" x="10590213" y="5803900"/>
          <p14:tracePt t="69304" x="10555288" y="5768975"/>
          <p14:tracePt t="69325" x="10518775" y="5724525"/>
          <p14:tracePt t="69345" x="10501313" y="5680075"/>
          <p14:tracePt t="69365" x="10474325" y="5643563"/>
          <p14:tracePt t="69385" x="10474325" y="5634038"/>
          <p14:tracePt t="69405" x="10456863" y="5608638"/>
          <p14:tracePt t="69425" x="10447338" y="5599113"/>
          <p14:tracePt t="69445" x="10439400" y="5562600"/>
          <p14:tracePt t="69465" x="10439400" y="5554663"/>
          <p14:tracePt t="69485" x="10439400" y="5545138"/>
          <p14:tracePt t="69505" x="10439400" y="5527675"/>
          <p14:tracePt t="69525" x="10439400" y="5500688"/>
          <p14:tracePt t="69545" x="10439400" y="5491163"/>
          <p14:tracePt t="70301" x="10439400" y="5483225"/>
          <p14:tracePt t="70309" x="10429875" y="5473700"/>
          <p14:tracePt t="70325" x="10429875" y="5465763"/>
          <p14:tracePt t="70341" x="10420350" y="5465763"/>
          <p14:tracePt t="70509" x="10420350" y="5456238"/>
          <p14:tracePt t="71166" x="10429875" y="5456238"/>
          <p14:tracePt t="71205" x="10439400" y="5456238"/>
          <p14:tracePt t="71213" x="10447338" y="5456238"/>
          <p14:tracePt t="71309" x="10456863" y="5456238"/>
          <p14:tracePt t="71557" x="10456863" y="5446713"/>
          <p14:tracePt t="71566" x="10456863" y="5438775"/>
          <p14:tracePt t="71581" x="10447338" y="5438775"/>
          <p14:tracePt t="71605" x="10439400" y="5429250"/>
          <p14:tracePt t="71621" x="10429875" y="5429250"/>
          <p14:tracePt t="71629" x="10420350" y="5429250"/>
          <p14:tracePt t="71646" x="10412413" y="5429250"/>
          <p14:tracePt t="71666" x="10385425" y="5429250"/>
          <p14:tracePt t="71686" x="10323513" y="5429250"/>
          <p14:tracePt t="71706" x="10260013" y="5429250"/>
          <p14:tracePt t="71726" x="10126663" y="5456238"/>
          <p14:tracePt t="71746" x="10037763" y="5473700"/>
          <p14:tracePt t="71766" x="9885363" y="5491163"/>
          <p14:tracePt t="71786" x="9786938" y="5510213"/>
          <p14:tracePt t="71806" x="9680575" y="5510213"/>
          <p14:tracePt t="71826" x="9626600" y="5510213"/>
          <p14:tracePt t="71846" x="9483725" y="5510213"/>
          <p14:tracePt t="71867" x="9340850" y="5518150"/>
          <p14:tracePt t="71887" x="9117013" y="5554663"/>
          <p14:tracePt t="71907" x="8966200" y="5589588"/>
          <p14:tracePt t="71927" x="8759825" y="5589588"/>
          <p14:tracePt t="71947" x="8616950" y="5589588"/>
          <p14:tracePt t="71967" x="8412163" y="5616575"/>
          <p14:tracePt t="71987" x="8277225" y="5643563"/>
          <p14:tracePt t="72007" x="8054975" y="5688013"/>
          <p14:tracePt t="72027" x="7920038" y="5705475"/>
          <p14:tracePt t="72047" x="7724775" y="5741988"/>
          <p14:tracePt t="72067" x="7616825" y="5776913"/>
          <p14:tracePt t="72087" x="7491413" y="5795963"/>
          <p14:tracePt t="72107" x="7402513" y="5795963"/>
          <p14:tracePt t="72127" x="7286625" y="5803900"/>
          <p14:tracePt t="72147" x="7242175" y="5803900"/>
          <p14:tracePt t="72167" x="7180263" y="5803900"/>
          <p14:tracePt t="72187" x="7143750" y="5803900"/>
          <p14:tracePt t="72207" x="7108825" y="5803900"/>
          <p14:tracePt t="72227" x="7099300" y="5803900"/>
          <p14:tracePt t="72247" x="7081838" y="5803900"/>
          <p14:tracePt t="72301" x="7072313" y="5803900"/>
          <p14:tracePt t="72414" x="7072313" y="5795963"/>
          <p14:tracePt t="72422" x="7072313" y="5786438"/>
          <p14:tracePt t="72429" x="7072313" y="5776913"/>
          <p14:tracePt t="72447" x="7081838" y="5768975"/>
          <p14:tracePt t="72467" x="7089775" y="5751513"/>
          <p14:tracePt t="72487" x="7099300" y="5741988"/>
          <p14:tracePt t="72507" x="7116763" y="5724525"/>
          <p14:tracePt t="72527" x="7126288" y="5715000"/>
          <p14:tracePt t="72547" x="7134225" y="5697538"/>
          <p14:tracePt t="72567" x="7143750" y="5688013"/>
          <p14:tracePt t="72587" x="7153275" y="5680075"/>
          <p14:tracePt t="72607" x="7161213" y="5670550"/>
          <p14:tracePt t="72627" x="7161213" y="5661025"/>
          <p14:tracePt t="72647" x="7170738" y="5653088"/>
          <p14:tracePt t="72667" x="7180263" y="5643563"/>
          <p14:tracePt t="72687" x="7197725" y="5634038"/>
          <p14:tracePt t="72707" x="7197725" y="5626100"/>
          <p14:tracePt t="72749" x="7205663" y="5626100"/>
          <p14:tracePt t="72862" x="7205663" y="5616575"/>
          <p14:tracePt t="74070" x="7205663" y="5608638"/>
          <p14:tracePt t="74654" x="7215188" y="5608638"/>
          <p14:tracePt t="75966" x="7224713" y="5608638"/>
          <p14:tracePt t="76006" x="7232650" y="5608638"/>
          <p14:tracePt t="76678" x="7242175" y="5608638"/>
          <p14:tracePt t="76686" x="7251700" y="5608638"/>
          <p14:tracePt t="76710" x="7259638" y="5608638"/>
          <p14:tracePt t="76742" x="7269163" y="5608638"/>
          <p14:tracePt t="79110" x="7277100" y="5599113"/>
          <p14:tracePt t="79118" x="7277100" y="5589588"/>
          <p14:tracePt t="79132" x="7277100" y="5581650"/>
          <p14:tracePt t="79152" x="7259638" y="5562600"/>
          <p14:tracePt t="79172" x="7224713" y="5545138"/>
          <p14:tracePt t="79192" x="7170738" y="5518150"/>
          <p14:tracePt t="79212" x="7108825" y="5500688"/>
          <p14:tracePt t="79232" x="7054850" y="5483225"/>
          <p14:tracePt t="79252" x="7000875" y="5483225"/>
          <p14:tracePt t="79272" x="6875463" y="5483225"/>
          <p14:tracePt t="79292" x="6777038" y="5483225"/>
          <p14:tracePt t="79312" x="6599238" y="5473700"/>
          <p14:tracePt t="79332" x="6537325" y="5465763"/>
          <p14:tracePt t="79352" x="6483350" y="5446713"/>
          <p14:tracePt t="79392" x="6473825" y="5446713"/>
          <p14:tracePt t="79414" x="6456363" y="5438775"/>
          <p14:tracePt t="79432" x="6456363" y="5429250"/>
          <p14:tracePt t="79452" x="6456363" y="5419725"/>
          <p14:tracePt t="79472" x="6456363" y="5411788"/>
          <p14:tracePt t="79492" x="6456363" y="5402263"/>
          <p14:tracePt t="79526" x="6456363" y="5394325"/>
          <p14:tracePt t="79534" x="6456363" y="5384800"/>
          <p14:tracePt t="79552" x="6465888" y="5375275"/>
          <p14:tracePt t="79572" x="6500813" y="5367338"/>
          <p14:tracePt t="79593" x="6581775" y="5357813"/>
          <p14:tracePt t="79613" x="6670675" y="5357813"/>
          <p14:tracePt t="79633" x="6840538" y="5357813"/>
          <p14:tracePt t="79653" x="6973888" y="5357813"/>
          <p14:tracePt t="79673" x="7143750" y="5357813"/>
          <p14:tracePt t="79693" x="7205663" y="5357813"/>
          <p14:tracePt t="79713" x="7251700" y="5357813"/>
          <p14:tracePt t="79733" x="7259638" y="5357813"/>
          <p14:tracePt t="79753" x="7269163" y="5357813"/>
          <p14:tracePt t="79773" x="7296150" y="5357813"/>
          <p14:tracePt t="79793" x="7358063" y="5357813"/>
          <p14:tracePt t="79813" x="7439025" y="5357813"/>
          <p14:tracePt t="79833" x="7581900" y="5357813"/>
          <p14:tracePt t="79853" x="7653338" y="5357813"/>
          <p14:tracePt t="79873" x="7705725" y="5357813"/>
          <p14:tracePt t="79893" x="7732713" y="5357813"/>
          <p14:tracePt t="79913" x="7769225" y="5357813"/>
          <p14:tracePt t="80062" x="7759700" y="5357813"/>
          <p14:tracePt t="80071" x="7742238" y="5357813"/>
          <p14:tracePt t="80078" x="7715250" y="5357813"/>
          <p14:tracePt t="80093" x="7688263" y="5357813"/>
          <p14:tracePt t="80113" x="7537450" y="5357813"/>
          <p14:tracePt t="80133" x="7367588" y="5357813"/>
          <p14:tracePt t="80153" x="7116763" y="5357813"/>
          <p14:tracePt t="80173" x="6973888" y="5384800"/>
          <p14:tracePt t="80193" x="6840538" y="5394325"/>
          <p14:tracePt t="80213" x="6769100" y="5411788"/>
          <p14:tracePt t="80233" x="6705600" y="5411788"/>
          <p14:tracePt t="80253" x="6653213" y="5411788"/>
          <p14:tracePt t="80273" x="6562725" y="5419725"/>
          <p14:tracePt t="80293" x="6491288" y="5429250"/>
          <p14:tracePt t="80313" x="6411913" y="5438775"/>
          <p14:tracePt t="80333" x="6375400" y="5438775"/>
          <p14:tracePt t="80353" x="6303963" y="5438775"/>
          <p14:tracePt t="80373" x="6276975" y="5438775"/>
          <p14:tracePt t="80374" x="6259513" y="5438775"/>
          <p14:tracePt t="80393" x="6224588" y="5438775"/>
          <p14:tracePt t="80413" x="6215063" y="5438775"/>
          <p14:tracePt t="80558" x="6224588" y="5438775"/>
          <p14:tracePt t="80566" x="6232525" y="5438775"/>
          <p14:tracePt t="80574" x="6251575" y="5438775"/>
          <p14:tracePt t="80593" x="6259513" y="5429250"/>
          <p14:tracePt t="80613" x="6296025" y="5429250"/>
          <p14:tracePt t="80633" x="6330950" y="5429250"/>
          <p14:tracePt t="80653" x="6367463" y="5429250"/>
          <p14:tracePt t="80673" x="6446838" y="5429250"/>
          <p14:tracePt t="80693" x="6510338" y="5429250"/>
          <p14:tracePt t="80713" x="6608763" y="5429250"/>
          <p14:tracePt t="80733" x="6653213" y="5429250"/>
          <p14:tracePt t="80753" x="6688138" y="5429250"/>
          <p14:tracePt t="80773" x="6697663" y="5429250"/>
          <p14:tracePt t="80794" x="6715125" y="5429250"/>
          <p14:tracePt t="80814" x="6742113" y="5429250"/>
          <p14:tracePt t="80834" x="6840538" y="5429250"/>
          <p14:tracePt t="80854" x="6929438" y="5429250"/>
          <p14:tracePt t="80874" x="7062788" y="5429250"/>
          <p14:tracePt t="80894" x="7143750" y="5429250"/>
          <p14:tracePt t="80914" x="7251700" y="5429250"/>
          <p14:tracePt t="80934" x="7323138" y="5429250"/>
          <p14:tracePt t="80954" x="7439025" y="5429250"/>
          <p14:tracePt t="80974" x="7518400" y="5429250"/>
          <p14:tracePt t="80994" x="7626350" y="5429250"/>
          <p14:tracePt t="81014" x="7670800" y="5429250"/>
          <p14:tracePt t="81034" x="7705725" y="5429250"/>
          <p14:tracePt t="81054" x="7715250" y="5429250"/>
          <p14:tracePt t="81110" x="7724775" y="5429250"/>
          <p14:tracePt t="81134" x="7732713" y="5429250"/>
          <p14:tracePt t="81295" x="7732713" y="5419725"/>
          <p14:tracePt t="81310" x="7724775" y="5419725"/>
          <p14:tracePt t="81318" x="7705725" y="5419725"/>
          <p14:tracePt t="81334" x="7670800" y="5419725"/>
          <p14:tracePt t="81354" x="7634288" y="5411788"/>
          <p14:tracePt t="81374" x="7572375" y="5411788"/>
          <p14:tracePt t="81394" x="7518400" y="5411788"/>
          <p14:tracePt t="81414" x="7419975" y="5411788"/>
          <p14:tracePt t="81434" x="7348538" y="5411788"/>
          <p14:tracePt t="81454" x="7242175" y="5411788"/>
          <p14:tracePt t="81474" x="7180263" y="5411788"/>
          <p14:tracePt t="81494" x="7126288" y="5411788"/>
          <p14:tracePt t="81514" x="7099300" y="5411788"/>
          <p14:tracePt t="81534" x="7054850" y="5411788"/>
          <p14:tracePt t="81554" x="7027863" y="5411788"/>
          <p14:tracePt t="81574" x="6983413" y="5411788"/>
          <p14:tracePt t="81594" x="6946900" y="5411788"/>
          <p14:tracePt t="81614" x="6902450" y="5411788"/>
          <p14:tracePt t="81634" x="6867525" y="5411788"/>
          <p14:tracePt t="81654" x="6840538" y="5411788"/>
          <p14:tracePt t="81674" x="6831013" y="5411788"/>
          <p14:tracePt t="81694" x="6823075" y="5411788"/>
          <p14:tracePt t="81714" x="6813550" y="5411788"/>
          <p14:tracePt t="81734" x="6796088" y="5411788"/>
          <p14:tracePt t="81754" x="6777038" y="5411788"/>
          <p14:tracePt t="81774" x="6742113" y="5411788"/>
          <p14:tracePt t="81794" x="6705600" y="5411788"/>
          <p14:tracePt t="81814" x="6670675" y="5411788"/>
          <p14:tracePt t="81834" x="6643688" y="5411788"/>
          <p14:tracePt t="81854" x="6626225" y="5411788"/>
          <p14:tracePt t="81894" x="6599238" y="5411788"/>
          <p14:tracePt t="81914" x="6599238" y="5419725"/>
          <p14:tracePt t="81934" x="6589713" y="5419725"/>
          <p14:tracePt t="81991" x="6581775" y="5419725"/>
          <p14:tracePt t="81998" x="6572250" y="5419725"/>
          <p14:tracePt t="82879" x="6572250" y="5429250"/>
          <p14:tracePt t="82911" x="6581775" y="5438775"/>
          <p14:tracePt t="83711" x="6589713" y="5446713"/>
          <p14:tracePt t="83863" x="6599238" y="5456238"/>
          <p14:tracePt t="84719" x="6599238" y="5465763"/>
          <p14:tracePt t="84735" x="6599238" y="5473700"/>
          <p14:tracePt t="84743" x="6589713" y="5473700"/>
          <p14:tracePt t="84757" x="6581775" y="5473700"/>
          <p14:tracePt t="84777" x="6500813" y="5473700"/>
          <p14:tracePt t="84797" x="6367463" y="5500688"/>
          <p14:tracePt t="84817" x="6108700" y="5537200"/>
          <p14:tracePt t="84837" x="5965825" y="5562600"/>
          <p14:tracePt t="84857" x="5786438" y="5599113"/>
          <p14:tracePt t="84877" x="5724525" y="5616575"/>
          <p14:tracePt t="84897" x="5661025" y="5616575"/>
          <p14:tracePt t="84917" x="5581650" y="5626100"/>
          <p14:tracePt t="84937" x="5419725" y="5643563"/>
          <p14:tracePt t="84957" x="5303838" y="5643563"/>
          <p14:tracePt t="84977" x="5108575" y="5653088"/>
          <p14:tracePt t="84997" x="4983163" y="5653088"/>
          <p14:tracePt t="85017" x="4803775" y="5653088"/>
          <p14:tracePt t="85037" x="4705350" y="5653088"/>
          <p14:tracePt t="85057" x="4572000" y="5653088"/>
          <p14:tracePt t="85077" x="4500563" y="5653088"/>
          <p14:tracePt t="85097" x="4394200" y="5653088"/>
          <p14:tracePt t="85117" x="4330700" y="5653088"/>
          <p14:tracePt t="85137" x="4251325" y="5653088"/>
          <p14:tracePt t="85157" x="4187825" y="5653088"/>
          <p14:tracePt t="85177" x="4071938" y="5653088"/>
          <p14:tracePt t="85197" x="3973513" y="5653088"/>
          <p14:tracePt t="85217" x="3884613" y="5653088"/>
          <p14:tracePt t="85237" x="3867150" y="5653088"/>
          <p14:tracePt t="85257" x="3848100" y="5653088"/>
          <p14:tracePt t="85277" x="3840163" y="5643563"/>
          <p14:tracePt t="85297" x="3786188" y="5626100"/>
          <p14:tracePt t="85317" x="3751263" y="5616575"/>
          <p14:tracePt t="85337" x="3697288" y="5599113"/>
          <p14:tracePt t="85357" x="3670300" y="5581650"/>
          <p14:tracePt t="85377" x="3652838" y="5581650"/>
          <p14:tracePt t="85397" x="3643313" y="5581650"/>
          <p14:tracePt t="85417" x="3633788" y="5581650"/>
          <p14:tracePt t="85437" x="3608388" y="5581650"/>
          <p14:tracePt t="85457" x="3581400" y="5581650"/>
          <p14:tracePt t="85477" x="3562350" y="5581650"/>
          <p14:tracePt t="85497" x="3544888" y="5581650"/>
          <p14:tracePt t="85517" x="3536950" y="5581650"/>
          <p14:tracePt t="85557" x="3527425" y="5572125"/>
          <p14:tracePt t="85577" x="3517900" y="5572125"/>
          <p14:tracePt t="85597" x="3509963" y="5572125"/>
          <p14:tracePt t="85895" x="3490913" y="5562600"/>
          <p14:tracePt t="85911" x="3482975" y="5562600"/>
          <p14:tracePt t="85927" x="3473450" y="5562600"/>
          <p14:tracePt t="85935" x="3455988" y="5554663"/>
          <p14:tracePt t="85943" x="3446463" y="5554663"/>
          <p14:tracePt t="85958" x="3438525" y="5554663"/>
          <p14:tracePt t="85978" x="3384550" y="5554663"/>
          <p14:tracePt t="85998" x="3348038" y="5554663"/>
          <p14:tracePt t="86018" x="3286125" y="5554663"/>
          <p14:tracePt t="86038" x="3232150" y="5554663"/>
          <p14:tracePt t="86058" x="3179763" y="5554663"/>
          <p14:tracePt t="86078" x="3152775" y="5554663"/>
          <p14:tracePt t="86098" x="3143250" y="5554663"/>
          <p14:tracePt t="86138" x="3108325" y="5537200"/>
          <p14:tracePt t="86158" x="3081338" y="5537200"/>
          <p14:tracePt t="86178" x="3000375" y="5537200"/>
          <p14:tracePt t="86198" x="2955925" y="5537200"/>
          <p14:tracePt t="86218" x="2894013" y="5537200"/>
          <p14:tracePt t="86238" x="2857500" y="5537200"/>
          <p14:tracePt t="86258" x="2813050" y="5537200"/>
          <p14:tracePt t="86278" x="2803525" y="5537200"/>
          <p14:tracePt t="86298" x="2786063" y="5537200"/>
          <p14:tracePt t="86318" x="2776538" y="5537200"/>
          <p14:tracePt t="86338" x="2751138" y="5537200"/>
          <p14:tracePt t="86358" x="2714625" y="5537200"/>
          <p14:tracePt t="86359" x="2697163" y="5537200"/>
          <p14:tracePt t="86378" x="2670175" y="5537200"/>
          <p14:tracePt t="86398" x="2643188" y="5537200"/>
          <p14:tracePt t="86418" x="2608263" y="5537200"/>
          <p14:tracePt t="86438" x="2598738" y="5537200"/>
          <p14:tracePt t="87359" x="2589213" y="5537200"/>
          <p14:tracePt t="87399" x="2589213" y="5545138"/>
          <p14:tracePt t="87415" x="2598738" y="5554663"/>
          <p14:tracePt t="87447" x="2608263" y="5562600"/>
          <p14:tracePt t="87463" x="2625725" y="5572125"/>
          <p14:tracePt t="87471" x="2633663" y="5581650"/>
          <p14:tracePt t="87479" x="2652713" y="5589588"/>
          <p14:tracePt t="87499" x="2705100" y="5634038"/>
          <p14:tracePt t="87519" x="2803525" y="5697538"/>
          <p14:tracePt t="87539" x="2857500" y="5732463"/>
          <p14:tracePt t="87559" x="2955925" y="5786438"/>
          <p14:tracePt t="87579" x="3054350" y="5813425"/>
          <p14:tracePt t="87599" x="3214688" y="5884863"/>
          <p14:tracePt t="87619" x="3348038" y="5929313"/>
          <p14:tracePt t="87639" x="3589338" y="6018213"/>
          <p14:tracePt t="87659" x="3803650" y="6081713"/>
          <p14:tracePt t="87679" x="4224338" y="6126163"/>
          <p14:tracePt t="87699" x="4581525" y="6153150"/>
          <p14:tracePt t="87719" x="5072063" y="6153150"/>
          <p14:tracePt t="87739" x="5384800" y="6153150"/>
          <p14:tracePt t="87759" x="5857875" y="6153150"/>
          <p14:tracePt t="87779" x="6296025" y="6153150"/>
          <p14:tracePt t="87799" x="7099300" y="6153150"/>
          <p14:tracePt t="87819" x="7680325" y="6153150"/>
          <p14:tracePt t="87839" x="8429625" y="6153150"/>
          <p14:tracePt t="87859" x="8732838" y="6153150"/>
          <p14:tracePt t="87879" x="9028113" y="6153150"/>
          <p14:tracePt t="87899" x="9180513" y="6153150"/>
          <p14:tracePt t="87919" x="9385300" y="6153150"/>
          <p14:tracePt t="87939" x="9634538" y="6143625"/>
          <p14:tracePt t="87959" x="10082213" y="6099175"/>
          <p14:tracePt t="87979" x="10348913" y="6099175"/>
          <p14:tracePt t="87999" x="10698163" y="6099175"/>
          <p14:tracePt t="88019" x="10858500" y="6099175"/>
          <p14:tracePt t="88039" x="11028363" y="6099175"/>
          <p14:tracePt t="88059" x="11082338" y="6099175"/>
          <p14:tracePt t="88079" x="11215688" y="6108700"/>
          <p14:tracePt t="88099" x="11304588" y="6116638"/>
          <p14:tracePt t="88119" x="11430000" y="6116638"/>
          <p14:tracePt t="88139" x="11456988" y="6116638"/>
          <p14:tracePt t="88159" x="11466513" y="6116638"/>
          <p14:tracePt t="88527" x="11456988" y="6116638"/>
          <p14:tracePt t="88551" x="11447463" y="6116638"/>
          <p14:tracePt t="88567" x="11439525" y="6116638"/>
          <p14:tracePt t="88583" x="11430000" y="6116638"/>
          <p14:tracePt t="88591" x="11412538" y="6116638"/>
          <p14:tracePt t="88600" x="11395075" y="6116638"/>
          <p14:tracePt t="88620" x="11331575" y="6116638"/>
          <p14:tracePt t="88640" x="11161713" y="6116638"/>
          <p14:tracePt t="88660" x="11037888" y="6116638"/>
          <p14:tracePt t="88680" x="10823575" y="6116638"/>
          <p14:tracePt t="88700" x="10671175" y="6116638"/>
          <p14:tracePt t="88720" x="10491788" y="6134100"/>
          <p14:tracePt t="88740" x="10367963" y="6153150"/>
          <p14:tracePt t="88760" x="10188575" y="6153150"/>
          <p14:tracePt t="88780" x="10082213" y="6153150"/>
          <p14:tracePt t="88800" x="9956800" y="6153150"/>
          <p14:tracePt t="88820" x="9912350" y="6153150"/>
          <p14:tracePt t="88840" x="9840913" y="6170613"/>
          <p14:tracePt t="88860" x="9804400" y="6188075"/>
          <p14:tracePt t="88880" x="9786938" y="6188075"/>
          <p14:tracePt t="88900" x="9777413" y="6188075"/>
          <p14:tracePt t="89240" x="9769475" y="6188075"/>
          <p14:tracePt t="91576" x="9759950" y="6197600"/>
          <p14:tracePt t="91648" x="9759950" y="6205538"/>
          <p14:tracePt t="92120" x="9769475" y="6205538"/>
          <p14:tracePt t="92136" x="9777413" y="6205538"/>
          <p14:tracePt t="92296" x="9777413" y="6215063"/>
          <p14:tracePt t="92312" x="9786938" y="62150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3600" b="1" dirty="0">
                <a:cs typeface="B Yagut" panose="00000400000000000000" pitchFamily="2" charset="-78"/>
              </a:rPr>
              <a:t>ایمن سازی کودکانی که در موعد مقرر مراجعه ننموده اند و اولین مراجعه آنها از 13 ماهگی تا 6 سالگی است</a:t>
            </a:r>
            <a:r>
              <a:rPr lang="en-US" sz="3600" b="1" dirty="0">
                <a:cs typeface="B Yagut" panose="00000400000000000000" pitchFamily="2" charset="-78"/>
              </a:rPr>
              <a:t/>
            </a:r>
            <a:br>
              <a:rPr lang="en-US" sz="3600" b="1" dirty="0">
                <a:cs typeface="B Yagut" panose="00000400000000000000" pitchFamily="2" charset="-78"/>
              </a:rPr>
            </a:b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70791"/>
              </p:ext>
            </p:extLst>
          </p:nvPr>
        </p:nvGraphicFramePr>
        <p:xfrm>
          <a:off x="683581" y="1584976"/>
          <a:ext cx="10906001" cy="493491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05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3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پنج گانه (تا 59 ماهگی )یا هپاتیت ب و سه گانه (از 60 ماهگی به بعد) - فلج اطفال خوراکی و تزریقی - 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گانه- فلج اطفال خوراکی- هپاتیت ب - 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0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ازدومین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گانه- فلج اطفال خوراکی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تا یک سال بعد از سومین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گانه- فلج اطفال خوراکی-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سالگی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گانه(حداقل یک سال فاصله با نوبت قبلی ) – </a:t>
                      </a:r>
                      <a:br>
                        <a:rPr lang="fa-IR" sz="2500" dirty="0">
                          <a:effectLst/>
                          <a:cs typeface="B Yagut" panose="00000400000000000000" pitchFamily="2" charset="-78"/>
                        </a:rPr>
                      </a:b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فلج اطفال خوراکی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508"/>
    </mc:Choice>
    <mc:Fallback xmlns="">
      <p:transition advTm="22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" x="6473825" y="3803650"/>
          <p14:tracePt t="333" x="6491288" y="3768725"/>
          <p14:tracePt t="341" x="6491288" y="3732213"/>
          <p14:tracePt t="356" x="6491288" y="3697288"/>
          <p14:tracePt t="376" x="6500813" y="3482975"/>
          <p14:tracePt t="396" x="6537325" y="3295650"/>
          <p14:tracePt t="416" x="6626225" y="3027363"/>
          <p14:tracePt t="436" x="6634163" y="2973388"/>
          <p14:tracePt t="456" x="6643688" y="2911475"/>
          <p14:tracePt t="476" x="6643688" y="2884488"/>
          <p14:tracePt t="1077" x="6643688" y="2901950"/>
          <p14:tracePt t="1085" x="6653213" y="2901950"/>
          <p14:tracePt t="1097" x="6661150" y="2911475"/>
          <p14:tracePt t="1117" x="6705600" y="2946400"/>
          <p14:tracePt t="1137" x="6732588" y="2955925"/>
          <p14:tracePt t="1157" x="6751638" y="2965450"/>
          <p14:tracePt t="1177" x="6769100" y="2965450"/>
          <p14:tracePt t="1197" x="6848475" y="2946400"/>
          <p14:tracePt t="1217" x="6965950" y="2847975"/>
          <p14:tracePt t="1237" x="7340600" y="2562225"/>
          <p14:tracePt t="1257" x="7875588" y="2197100"/>
          <p14:tracePt t="1277" x="9010650" y="1428750"/>
          <p14:tracePt t="1297" x="9769475" y="847725"/>
          <p14:tracePt t="1317" x="10671175" y="98425"/>
          <p14:tracePt t="1337" x="11109325" y="0"/>
          <p14:tracePt t="1357" x="11510963" y="0"/>
          <p14:tracePt t="1377" x="11733213" y="0"/>
          <p14:tracePt t="1397" x="11939588" y="0"/>
          <p14:tracePt t="1417" x="11957050" y="0"/>
          <p14:tracePt t="1437" x="11930063" y="0"/>
          <p14:tracePt t="1457" x="11876088" y="0"/>
          <p14:tracePt t="1477" x="11769725" y="0"/>
          <p14:tracePt t="1497" x="11661775" y="0"/>
          <p14:tracePt t="1517" x="11501438" y="0"/>
          <p14:tracePt t="1537" x="11412538" y="0"/>
          <p14:tracePt t="1557" x="11358563" y="0"/>
          <p14:tracePt t="1577" x="11349038" y="0"/>
          <p14:tracePt t="1669" x="11331575" y="0"/>
          <p14:tracePt t="1677" x="11323638" y="9525"/>
          <p14:tracePt t="1685" x="11304588" y="36513"/>
          <p14:tracePt t="1697" x="11269663" y="98425"/>
          <p14:tracePt t="1717" x="11099800" y="393700"/>
          <p14:tracePt t="1737" x="10947400" y="581025"/>
          <p14:tracePt t="1757" x="10715625" y="803275"/>
          <p14:tracePt t="1777" x="10572750" y="911225"/>
          <p14:tracePt t="1797" x="10412413" y="1009650"/>
          <p14:tracePt t="1817" x="10304463" y="1071563"/>
          <p14:tracePt t="1837" x="10099675" y="1152525"/>
          <p14:tracePt t="1857" x="9939338" y="1223963"/>
          <p14:tracePt t="1877" x="9680575" y="1330325"/>
          <p14:tracePt t="1897" x="9483725" y="1401763"/>
          <p14:tracePt t="1917" x="9161463" y="1581150"/>
          <p14:tracePt t="1937" x="8983663" y="1704975"/>
          <p14:tracePt t="1957" x="8813800" y="1768475"/>
          <p14:tracePt t="1977" x="8804275" y="1776413"/>
          <p14:tracePt t="1997" x="8759825" y="1776413"/>
          <p14:tracePt t="2017" x="8732838" y="1758950"/>
          <p14:tracePt t="2037" x="8697913" y="1679575"/>
          <p14:tracePt t="2057" x="8643938" y="1527175"/>
          <p14:tracePt t="2077" x="8609013" y="1322388"/>
          <p14:tracePt t="2097" x="8589963" y="1250950"/>
          <p14:tracePt t="2117" x="8572500" y="1196975"/>
          <p14:tracePt t="2137" x="8572500" y="1152525"/>
          <p14:tracePt t="2157" x="8572500" y="1044575"/>
          <p14:tracePt t="2177" x="8582025" y="938213"/>
          <p14:tracePt t="2197" x="8609013" y="795338"/>
          <p14:tracePt t="2217" x="8626475" y="731838"/>
          <p14:tracePt t="2238" x="8634413" y="669925"/>
          <p14:tracePt t="2257" x="8634413" y="652463"/>
          <p14:tracePt t="2278" x="8634413" y="642938"/>
          <p14:tracePt t="2533" x="8634413" y="633413"/>
          <p14:tracePt t="2549" x="8626475" y="633413"/>
          <p14:tracePt t="2557" x="8582025" y="633413"/>
          <p14:tracePt t="2565" x="8555038" y="652463"/>
          <p14:tracePt t="2578" x="8510588" y="669925"/>
          <p14:tracePt t="2598" x="8375650" y="758825"/>
          <p14:tracePt t="2618" x="8296275" y="795338"/>
          <p14:tracePt t="2638" x="8215313" y="822325"/>
          <p14:tracePt t="2658" x="8170863" y="839788"/>
          <p14:tracePt t="2678" x="8116888" y="857250"/>
          <p14:tracePt t="2718" x="8108950" y="857250"/>
          <p14:tracePt t="2738" x="8062913" y="857250"/>
          <p14:tracePt t="2758" x="7956550" y="857250"/>
          <p14:tracePt t="2778" x="7858125" y="857250"/>
          <p14:tracePt t="2798" x="7705725" y="874713"/>
          <p14:tracePt t="2818" x="7643813" y="884238"/>
          <p14:tracePt t="2838" x="7554913" y="901700"/>
          <p14:tracePt t="2858" x="7545388" y="901700"/>
          <p14:tracePt t="2909" x="7537450" y="901700"/>
          <p14:tracePt t="2918" x="7527925" y="901700"/>
          <p14:tracePt t="2941" x="7510463" y="901700"/>
          <p14:tracePt t="2958" x="7473950" y="884238"/>
          <p14:tracePt t="2978" x="7439025" y="866775"/>
          <p14:tracePt t="2998" x="7419975" y="866775"/>
          <p14:tracePt t="3018" x="7402513" y="857250"/>
          <p14:tracePt t="3269" x="7412038" y="857250"/>
          <p14:tracePt t="3605" x="7394575" y="847725"/>
          <p14:tracePt t="3614" x="7340600" y="839788"/>
          <p14:tracePt t="3621" x="7269163" y="830263"/>
          <p14:tracePt t="3639" x="7153275" y="822325"/>
          <p14:tracePt t="3659" x="7045325" y="822325"/>
          <p14:tracePt t="3679" x="6751638" y="822325"/>
          <p14:tracePt t="3699" x="6491288" y="822325"/>
          <p14:tracePt t="3719" x="6224588" y="884238"/>
          <p14:tracePt t="3739" x="5983288" y="928688"/>
          <p14:tracePt t="3759" x="5751513" y="965200"/>
          <p14:tracePt t="3779" x="5661025" y="982663"/>
          <p14:tracePt t="3799" x="5527675" y="982663"/>
          <p14:tracePt t="3819" x="5465763" y="982663"/>
          <p14:tracePt t="3839" x="5429250" y="982663"/>
          <p14:tracePt t="4077" x="5419725" y="982663"/>
          <p14:tracePt t="4085" x="5411788" y="973138"/>
          <p14:tracePt t="4099" x="5411788" y="965200"/>
          <p14:tracePt t="4119" x="5402263" y="938213"/>
          <p14:tracePt t="4139" x="5394325" y="901700"/>
          <p14:tracePt t="4159" x="5394325" y="847725"/>
          <p14:tracePt t="4179" x="5394325" y="822325"/>
          <p14:tracePt t="4199" x="5394325" y="812800"/>
          <p14:tracePt t="4326" x="5394325" y="803275"/>
          <p14:tracePt t="4342" x="5394325" y="795338"/>
          <p14:tracePt t="4349" x="5411788" y="785813"/>
          <p14:tracePt t="4359" x="5429250" y="785813"/>
          <p14:tracePt t="4379" x="5446713" y="785813"/>
          <p14:tracePt t="4399" x="5483225" y="785813"/>
          <p14:tracePt t="4419" x="5500688" y="785813"/>
          <p14:tracePt t="4440" x="5510213" y="785813"/>
          <p14:tracePt t="4479" x="5518150" y="785813"/>
          <p14:tracePt t="4499" x="5537200" y="785813"/>
          <p14:tracePt t="4519" x="5599113" y="776288"/>
          <p14:tracePt t="4539" x="5643563" y="768350"/>
          <p14:tracePt t="4559" x="5661025" y="768350"/>
          <p14:tracePt t="7374" x="5670550" y="768350"/>
          <p14:tracePt t="8158" x="5688013" y="768350"/>
          <p14:tracePt t="8166" x="5697538" y="768350"/>
          <p14:tracePt t="8174" x="5715000" y="768350"/>
          <p14:tracePt t="8182" x="5724525" y="776288"/>
          <p14:tracePt t="8202" x="5759450" y="812800"/>
          <p14:tracePt t="8222" x="5786438" y="839788"/>
          <p14:tracePt t="8242" x="5786438" y="847725"/>
          <p14:tracePt t="8262" x="5795963" y="874713"/>
          <p14:tracePt t="8282" x="5822950" y="893763"/>
          <p14:tracePt t="8302" x="5840413" y="919163"/>
          <p14:tracePt t="8322" x="5848350" y="928688"/>
          <p14:tracePt t="8342" x="5867400" y="955675"/>
          <p14:tracePt t="8362" x="5884863" y="965200"/>
          <p14:tracePt t="8382" x="5911850" y="990600"/>
          <p14:tracePt t="8422" x="5911850" y="1000125"/>
          <p14:tracePt t="8442" x="5929313" y="1009650"/>
          <p14:tracePt t="8462" x="5965825" y="1054100"/>
          <p14:tracePt t="8482" x="5991225" y="1081088"/>
          <p14:tracePt t="8502" x="6054725" y="1133475"/>
          <p14:tracePt t="8522" x="6081713" y="1160463"/>
          <p14:tracePt t="8542" x="6108700" y="1179513"/>
          <p14:tracePt t="8942" x="6099175" y="1196975"/>
          <p14:tracePt t="8950" x="6072188" y="1204913"/>
          <p14:tracePt t="8963" x="6045200" y="1223963"/>
          <p14:tracePt t="8983" x="5938838" y="1276350"/>
          <p14:tracePt t="9003" x="5857875" y="1330325"/>
          <p14:tracePt t="9023" x="5670550" y="1374775"/>
          <p14:tracePt t="9043" x="5545138" y="1401763"/>
          <p14:tracePt t="9063" x="5384800" y="1401763"/>
          <p14:tracePt t="9083" x="5295900" y="1401763"/>
          <p14:tracePt t="9103" x="5205413" y="1401763"/>
          <p14:tracePt t="9123" x="5143500" y="1401763"/>
          <p14:tracePt t="9143" x="5099050" y="1393825"/>
          <p14:tracePt t="9163" x="5045075" y="1374775"/>
          <p14:tracePt t="9183" x="4983163" y="1347788"/>
          <p14:tracePt t="9203" x="4902200" y="1322388"/>
          <p14:tracePt t="9223" x="4813300" y="1276350"/>
          <p14:tracePt t="9243" x="4776788" y="1258888"/>
          <p14:tracePt t="9263" x="4751388" y="1231900"/>
          <p14:tracePt t="9283" x="4741863" y="1223963"/>
          <p14:tracePt t="9318" x="4732338" y="1214438"/>
          <p14:tracePt t="9326" x="4724400" y="1196975"/>
          <p14:tracePt t="9343" x="4697413" y="1179513"/>
          <p14:tracePt t="9363" x="4687888" y="1169988"/>
          <p14:tracePt t="9403" x="4679950" y="1169988"/>
          <p14:tracePt t="11702" x="4687888" y="1169988"/>
          <p14:tracePt t="11718" x="4697413" y="1179513"/>
          <p14:tracePt t="11726" x="4705350" y="1187450"/>
          <p14:tracePt t="11745" x="4732338" y="1204913"/>
          <p14:tracePt t="11765" x="4803775" y="1241425"/>
          <p14:tracePt t="11766" x="4867275" y="1295400"/>
          <p14:tracePt t="11785" x="5062538" y="1411288"/>
          <p14:tracePt t="11805" x="5241925" y="1527175"/>
          <p14:tracePt t="11825" x="5473700" y="1660525"/>
          <p14:tracePt t="11845" x="5626100" y="1731963"/>
          <p14:tracePt t="11865" x="5741988" y="1768475"/>
          <p14:tracePt t="11885" x="5803900" y="1776413"/>
          <p14:tracePt t="11905" x="5902325" y="1776413"/>
          <p14:tracePt t="11925" x="6045200" y="1776413"/>
          <p14:tracePt t="11945" x="6330950" y="1785938"/>
          <p14:tracePt t="11965" x="6537325" y="1812925"/>
          <p14:tracePt t="11985" x="6823075" y="1866900"/>
          <p14:tracePt t="12005" x="7000875" y="1893888"/>
          <p14:tracePt t="12025" x="7197725" y="1893888"/>
          <p14:tracePt t="12045" x="7296150" y="1893888"/>
          <p14:tracePt t="12065" x="7429500" y="1893888"/>
          <p14:tracePt t="12085" x="7527925" y="1874838"/>
          <p14:tracePt t="12105" x="7697788" y="1866900"/>
          <p14:tracePt t="12125" x="7804150" y="1866900"/>
          <p14:tracePt t="12145" x="7902575" y="1911350"/>
          <p14:tracePt t="12165" x="7929563" y="1928813"/>
          <p14:tracePt t="12185" x="7974013" y="1955800"/>
          <p14:tracePt t="12205" x="7991475" y="1965325"/>
          <p14:tracePt t="12225" x="8018463" y="1982788"/>
          <p14:tracePt t="12245" x="8045450" y="2009775"/>
          <p14:tracePt t="12265" x="8089900" y="2044700"/>
          <p14:tracePt t="12285" x="8116888" y="2089150"/>
          <p14:tracePt t="12305" x="8197850" y="2224088"/>
          <p14:tracePt t="12325" x="8251825" y="2330450"/>
          <p14:tracePt t="12345" x="8286750" y="2446338"/>
          <p14:tracePt t="12365" x="8304213" y="2527300"/>
          <p14:tracePt t="12385" x="8323263" y="2687638"/>
          <p14:tracePt t="12405" x="8340725" y="2795588"/>
          <p14:tracePt t="12425" x="8348663" y="2874963"/>
          <p14:tracePt t="12445" x="8348663" y="2894013"/>
          <p14:tracePt t="12465" x="8348663" y="2911475"/>
          <p14:tracePt t="13318" x="8340725" y="2911475"/>
          <p14:tracePt t="13326" x="8313738" y="2911475"/>
          <p14:tracePt t="13335" x="8304213" y="2911475"/>
          <p14:tracePt t="13346" x="8296275" y="2911475"/>
          <p14:tracePt t="13366" x="8251825" y="2901950"/>
          <p14:tracePt t="13386" x="8205788" y="2901950"/>
          <p14:tracePt t="13406" x="8134350" y="2901950"/>
          <p14:tracePt t="13426" x="8099425" y="2901950"/>
          <p14:tracePt t="13446" x="8089900" y="2901950"/>
          <p14:tracePt t="13526" x="8116888" y="2901950"/>
          <p14:tracePt t="13534" x="8161338" y="2901950"/>
          <p14:tracePt t="13546" x="8224838" y="2901950"/>
          <p14:tracePt t="13566" x="8510588" y="2901950"/>
          <p14:tracePt t="13586" x="8742363" y="2901950"/>
          <p14:tracePt t="13606" x="8991600" y="2894013"/>
          <p14:tracePt t="13626" x="9090025" y="2894013"/>
          <p14:tracePt t="13646" x="9134475" y="2894013"/>
          <p14:tracePt t="13667" x="9144000" y="2894013"/>
          <p14:tracePt t="13719" x="9144000" y="2884488"/>
          <p14:tracePt t="13743" x="9117013" y="2884488"/>
          <p14:tracePt t="13750" x="9109075" y="2884488"/>
          <p14:tracePt t="13767" x="9055100" y="2884488"/>
          <p14:tracePt t="13787" x="8956675" y="2884488"/>
          <p14:tracePt t="13807" x="8786813" y="2884488"/>
          <p14:tracePt t="13827" x="8653463" y="2884488"/>
          <p14:tracePt t="13847" x="8429625" y="2884488"/>
          <p14:tracePt t="13867" x="8313738" y="2884488"/>
          <p14:tracePt t="13887" x="8170863" y="2884488"/>
          <p14:tracePt t="13907" x="8134350" y="2894013"/>
          <p14:tracePt t="13927" x="8116888" y="2894013"/>
          <p14:tracePt t="13974" x="8116888" y="2901950"/>
          <p14:tracePt t="14007" x="8126413" y="2901950"/>
          <p14:tracePt t="14014" x="8134350" y="2901950"/>
          <p14:tracePt t="14030" x="8153400" y="2901950"/>
          <p14:tracePt t="14047" x="8170863" y="2901950"/>
          <p14:tracePt t="14067" x="8188325" y="2901950"/>
          <p14:tracePt t="14087" x="8205788" y="2901950"/>
          <p14:tracePt t="15567" x="8224838" y="2911475"/>
          <p14:tracePt t="15599" x="8224838" y="2919413"/>
          <p14:tracePt t="15703" x="8242300" y="2928938"/>
          <p14:tracePt t="15711" x="8251825" y="2938463"/>
          <p14:tracePt t="15727" x="8259763" y="2938463"/>
          <p14:tracePt t="15735" x="8277225" y="2938463"/>
          <p14:tracePt t="15748" x="8304213" y="2946400"/>
          <p14:tracePt t="15768" x="8348663" y="2965450"/>
          <p14:tracePt t="15788" x="8367713" y="2965450"/>
          <p14:tracePt t="15808" x="8375650" y="2965450"/>
          <p14:tracePt t="16039" x="8358188" y="2965450"/>
          <p14:tracePt t="16063" x="8348663" y="2965450"/>
          <p14:tracePt t="16071" x="8340725" y="2965450"/>
          <p14:tracePt t="16079" x="8331200" y="2965450"/>
          <p14:tracePt t="16088" x="8313738" y="2965450"/>
          <p14:tracePt t="16108" x="8277225" y="2965450"/>
          <p14:tracePt t="16128" x="8188325" y="2965450"/>
          <p14:tracePt t="16148" x="8134350" y="2973388"/>
          <p14:tracePt t="16168" x="8072438" y="2973388"/>
          <p14:tracePt t="16188" x="7991475" y="2973388"/>
          <p14:tracePt t="16208" x="7875588" y="2973388"/>
          <p14:tracePt t="16228" x="7823200" y="2973388"/>
          <p14:tracePt t="16248" x="7759700" y="2973388"/>
          <p14:tracePt t="16268" x="7715250" y="2973388"/>
          <p14:tracePt t="16289" x="7608888" y="2973388"/>
          <p14:tracePt t="16308" x="7510463" y="2973388"/>
          <p14:tracePt t="16328" x="7367588" y="2973388"/>
          <p14:tracePt t="16349" x="7313613" y="2973388"/>
          <p14:tracePt t="16369" x="7232650" y="2973388"/>
          <p14:tracePt t="16389" x="7188200" y="2973388"/>
          <p14:tracePt t="16409" x="7134225" y="2973388"/>
          <p14:tracePt t="16429" x="7099300" y="2965450"/>
          <p14:tracePt t="16469" x="7089775" y="2965450"/>
          <p14:tracePt t="17383" x="7099300" y="2965450"/>
          <p14:tracePt t="17391" x="7108825" y="2965450"/>
          <p14:tracePt t="17409" x="7153275" y="2973388"/>
          <p14:tracePt t="17429" x="7197725" y="2982913"/>
          <p14:tracePt t="17449" x="7224713" y="2982913"/>
          <p14:tracePt t="17469" x="7232650" y="2982913"/>
          <p14:tracePt t="17887" x="7242175" y="2982913"/>
          <p14:tracePt t="17895" x="7251700" y="2982913"/>
          <p14:tracePt t="17911" x="7259638" y="2982913"/>
          <p14:tracePt t="17930" x="7286625" y="2990850"/>
          <p14:tracePt t="17950" x="7304088" y="2990850"/>
          <p14:tracePt t="17970" x="7323138" y="2990850"/>
          <p14:tracePt t="17990" x="7331075" y="2990850"/>
          <p14:tracePt t="18335" x="7340600" y="3000375"/>
          <p14:tracePt t="18359" x="7348538" y="3000375"/>
          <p14:tracePt t="18423" x="7358063" y="3000375"/>
          <p14:tracePt t="18751" x="7367588" y="3000375"/>
          <p14:tracePt t="19143" x="7348538" y="3000375"/>
          <p14:tracePt t="19167" x="7340600" y="2990850"/>
          <p14:tracePt t="19175" x="7331075" y="2990850"/>
          <p14:tracePt t="19183" x="7323138" y="2990850"/>
          <p14:tracePt t="19191" x="7313613" y="2990850"/>
          <p14:tracePt t="19211" x="7304088" y="2990850"/>
          <p14:tracePt t="19231" x="7286625" y="2990850"/>
          <p14:tracePt t="19251" x="7259638" y="2990850"/>
          <p14:tracePt t="19271" x="7205663" y="2990850"/>
          <p14:tracePt t="19291" x="7170738" y="2990850"/>
          <p14:tracePt t="19311" x="7134225" y="3000375"/>
          <p14:tracePt t="19331" x="7116763" y="3000375"/>
          <p14:tracePt t="19351" x="7081838" y="3009900"/>
          <p14:tracePt t="19371" x="7062788" y="3017838"/>
          <p14:tracePt t="19391" x="7045325" y="3027363"/>
          <p14:tracePt t="19431" x="7010400" y="3027363"/>
          <p14:tracePt t="19451" x="7000875" y="3027363"/>
          <p14:tracePt t="19471" x="6983413" y="3036888"/>
          <p14:tracePt t="19615" x="6973888" y="3044825"/>
          <p14:tracePt t="33529" x="7018338" y="3062288"/>
          <p14:tracePt t="33537" x="7089775" y="3081338"/>
          <p14:tracePt t="33545" x="7180263" y="3089275"/>
          <p14:tracePt t="33562" x="7323138" y="3089275"/>
          <p14:tracePt t="33582" x="7412038" y="3089275"/>
          <p14:tracePt t="33602" x="7491413" y="3089275"/>
          <p14:tracePt t="33622" x="7510463" y="3089275"/>
          <p14:tracePt t="33642" x="7554913" y="3081338"/>
          <p14:tracePt t="33662" x="7616825" y="3071813"/>
          <p14:tracePt t="33682" x="7742238" y="3062288"/>
          <p14:tracePt t="33702" x="7867650" y="3054350"/>
          <p14:tracePt t="33722" x="8089900" y="3044825"/>
          <p14:tracePt t="33742" x="8232775" y="3027363"/>
          <p14:tracePt t="33762" x="8375650" y="2990850"/>
          <p14:tracePt t="33782" x="8420100" y="2982913"/>
          <p14:tracePt t="33802" x="8491538" y="2946400"/>
          <p14:tracePt t="33822" x="8572500" y="2919413"/>
          <p14:tracePt t="33842" x="8680450" y="2874963"/>
          <p14:tracePt t="33862" x="8705850" y="2857500"/>
          <p14:tracePt t="33882" x="8742363" y="2847975"/>
          <p14:tracePt t="33902" x="8759825" y="2830513"/>
          <p14:tracePt t="33922" x="8813800" y="2803525"/>
          <p14:tracePt t="33942" x="8848725" y="2776538"/>
          <p14:tracePt t="33962" x="8894763" y="2759075"/>
          <p14:tracePt t="33982" x="8920163" y="2741613"/>
          <p14:tracePt t="34002" x="8929688" y="2732088"/>
          <p14:tracePt t="34022" x="8947150" y="2724150"/>
          <p14:tracePt t="34042" x="8956675" y="2724150"/>
          <p14:tracePt t="35497" x="8939213" y="2724150"/>
          <p14:tracePt t="35505" x="8912225" y="2724150"/>
          <p14:tracePt t="35513" x="8894763" y="2724150"/>
          <p14:tracePt t="35524" x="8867775" y="2724150"/>
          <p14:tracePt t="35544" x="8796338" y="2724150"/>
          <p14:tracePt t="35564" x="8680450" y="2724150"/>
          <p14:tracePt t="35584" x="8643938" y="2724150"/>
          <p14:tracePt t="35604" x="8599488" y="2724150"/>
          <p14:tracePt t="35624" x="8562975" y="2724150"/>
          <p14:tracePt t="35644" x="8491538" y="2724150"/>
          <p14:tracePt t="35664" x="8429625" y="2724150"/>
          <p14:tracePt t="35684" x="8331200" y="2724150"/>
          <p14:tracePt t="35704" x="8269288" y="2724150"/>
          <p14:tracePt t="35724" x="8143875" y="2732088"/>
          <p14:tracePt t="35744" x="8010525" y="2751138"/>
          <p14:tracePt t="35764" x="7831138" y="2759075"/>
          <p14:tracePt t="35784" x="7732713" y="2759075"/>
          <p14:tracePt t="35804" x="7653338" y="2759075"/>
          <p14:tracePt t="35824" x="7634288" y="2759075"/>
          <p14:tracePt t="35844" x="7626350" y="2759075"/>
          <p14:tracePt t="35881" x="7616825" y="2759075"/>
          <p14:tracePt t="35889" x="7608888" y="2759075"/>
          <p14:tracePt t="35904" x="7599363" y="2759075"/>
          <p14:tracePt t="35924" x="7562850" y="2759075"/>
          <p14:tracePt t="35944" x="7554913" y="2759075"/>
          <p14:tracePt t="35964" x="7537450" y="2759075"/>
          <p14:tracePt t="35984" x="7510463" y="2759075"/>
          <p14:tracePt t="36004" x="7473950" y="2759075"/>
          <p14:tracePt t="36024" x="7446963" y="2759075"/>
          <p14:tracePt t="36044" x="7394575" y="2759075"/>
          <p14:tracePt t="36064" x="7367588" y="2759075"/>
          <p14:tracePt t="36084" x="7313613" y="2759075"/>
          <p14:tracePt t="36104" x="7277100" y="2759075"/>
          <p14:tracePt t="36124" x="7251700" y="2759075"/>
          <p14:tracePt t="36144" x="7224713" y="2759075"/>
          <p14:tracePt t="36201" x="7224713" y="2751138"/>
          <p14:tracePt t="36241" x="7205663" y="2751138"/>
          <p14:tracePt t="36305" x="7197725" y="2741613"/>
          <p14:tracePt t="36369" x="7188200" y="2732088"/>
          <p14:tracePt t="36425" x="7180263" y="2724150"/>
          <p14:tracePt t="36489" x="7170738" y="2724150"/>
          <p14:tracePt t="36553" x="7161213" y="2724150"/>
          <p14:tracePt t="36569" x="7143750" y="2724150"/>
          <p14:tracePt t="36585" x="7134225" y="2724150"/>
          <p14:tracePt t="36593" x="7126288" y="2724150"/>
          <p14:tracePt t="36604" x="7116763" y="2724150"/>
          <p14:tracePt t="36625" x="7089775" y="2724150"/>
          <p14:tracePt t="36665" x="7081838" y="2724150"/>
          <p14:tracePt t="36684" x="7062788" y="2724150"/>
          <p14:tracePt t="37593" x="7054850" y="2732088"/>
          <p14:tracePt t="37649" x="7054850" y="2741613"/>
          <p14:tracePt t="37705" x="7045325" y="2751138"/>
          <p14:tracePt t="37713" x="7045325" y="2759075"/>
          <p14:tracePt t="37745" x="7027863" y="2759075"/>
          <p14:tracePt t="37761" x="7027863" y="2768600"/>
          <p14:tracePt t="37769" x="7010400" y="2768600"/>
          <p14:tracePt t="37785" x="6983413" y="2795588"/>
          <p14:tracePt t="37805" x="6929438" y="2822575"/>
          <p14:tracePt t="37825" x="6858000" y="2847975"/>
          <p14:tracePt t="37845" x="6786563" y="2857500"/>
          <p14:tracePt t="37865" x="6715125" y="2894013"/>
          <p14:tracePt t="37885" x="6680200" y="2894013"/>
          <p14:tracePt t="37905" x="6643688" y="2894013"/>
          <p14:tracePt t="37925" x="6616700" y="2894013"/>
          <p14:tracePt t="37945" x="6554788" y="2894013"/>
          <p14:tracePt t="37965" x="6500813" y="2894013"/>
          <p14:tracePt t="37985" x="6402388" y="2901950"/>
          <p14:tracePt t="38005" x="6303963" y="2919413"/>
          <p14:tracePt t="38025" x="6143625" y="2928938"/>
          <p14:tracePt t="38045" x="6027738" y="2928938"/>
          <p14:tracePt t="38066" x="5822950" y="2928938"/>
          <p14:tracePt t="38085" x="5688013" y="2928938"/>
          <p14:tracePt t="38105" x="5491163" y="2894013"/>
          <p14:tracePt t="38126" x="5330825" y="2857500"/>
          <p14:tracePt t="38146" x="5089525" y="2813050"/>
          <p14:tracePt t="38166" x="4946650" y="2795588"/>
          <p14:tracePt t="38186" x="4803775" y="2759075"/>
          <p14:tracePt t="38206" x="4759325" y="2741613"/>
          <p14:tracePt t="38226" x="4714875" y="2741613"/>
          <p14:tracePt t="38246" x="4687888" y="2732088"/>
          <p14:tracePt t="38266" x="4670425" y="2724150"/>
          <p14:tracePt t="38286" x="4660900" y="2724150"/>
          <p14:tracePt t="41770" x="4652963" y="2724150"/>
          <p14:tracePt t="51627" x="4679950" y="2724150"/>
          <p14:tracePt t="51635" x="4697413" y="2732088"/>
          <p14:tracePt t="51643" x="4714875" y="2741613"/>
          <p14:tracePt t="51656" x="4732338" y="2751138"/>
          <p14:tracePt t="51676" x="4795838" y="2795588"/>
          <p14:tracePt t="51696" x="4822825" y="2830513"/>
          <p14:tracePt t="51716" x="4857750" y="2884488"/>
          <p14:tracePt t="51736" x="4875213" y="2911475"/>
          <p14:tracePt t="51756" x="4884738" y="2919413"/>
          <p14:tracePt t="51776" x="4894263" y="2919413"/>
          <p14:tracePt t="51796" x="4894263" y="2938463"/>
          <p14:tracePt t="51816" x="4902200" y="2946400"/>
          <p14:tracePt t="51836" x="4902200" y="2965450"/>
          <p14:tracePt t="51856" x="4902200" y="2990850"/>
          <p14:tracePt t="51876" x="4902200" y="3017838"/>
          <p14:tracePt t="51896" x="4902200" y="3036888"/>
          <p14:tracePt t="51916" x="4902200" y="3081338"/>
          <p14:tracePt t="51936" x="4894263" y="3116263"/>
          <p14:tracePt t="51956" x="4857750" y="3143250"/>
          <p14:tracePt t="51976" x="4830763" y="3160713"/>
          <p14:tracePt t="51996" x="4741863" y="3187700"/>
          <p14:tracePt t="52016" x="4660900" y="3205163"/>
          <p14:tracePt t="52036" x="4581525" y="3224213"/>
          <p14:tracePt t="52056" x="4545013" y="3232150"/>
          <p14:tracePt t="52076" x="4510088" y="3241675"/>
          <p14:tracePt t="52096" x="4500563" y="3241675"/>
          <p14:tracePt t="52116" x="4473575" y="3241675"/>
          <p14:tracePt t="52136" x="4446588" y="3241675"/>
          <p14:tracePt t="52156" x="4394200" y="3232150"/>
          <p14:tracePt t="52177" x="4357688" y="3224213"/>
          <p14:tracePt t="52197" x="4322763" y="3214688"/>
          <p14:tracePt t="52237" x="4313238" y="3214688"/>
          <p14:tracePt t="52257" x="4303713" y="3214688"/>
          <p14:tracePt t="52277" x="4295775" y="3214688"/>
          <p14:tracePt t="52339" x="4286250" y="3205163"/>
          <p14:tracePt t="52371" x="4286250" y="3197225"/>
          <p14:tracePt t="52395" x="4276725" y="3197225"/>
          <p14:tracePt t="52427" x="4276725" y="3187700"/>
          <p14:tracePt t="53179" x="4268788" y="3187700"/>
          <p14:tracePt t="53195" x="4251325" y="3179763"/>
          <p14:tracePt t="53211" x="4241800" y="3179763"/>
          <p14:tracePt t="53219" x="4232275" y="3179763"/>
          <p14:tracePt t="53237" x="4224338" y="3170238"/>
          <p14:tracePt t="53257" x="4170363" y="3160713"/>
          <p14:tracePt t="53277" x="4027488" y="3160713"/>
          <p14:tracePt t="53297" x="3956050" y="3160713"/>
          <p14:tracePt t="53317" x="3875088" y="3160713"/>
          <p14:tracePt t="53337" x="3857625" y="3160713"/>
          <p14:tracePt t="53358" x="3848100" y="3160713"/>
          <p14:tracePt t="53378" x="3840163" y="3160713"/>
          <p14:tracePt t="53398" x="3822700" y="3160713"/>
          <p14:tracePt t="53418" x="3776663" y="3160713"/>
          <p14:tracePt t="53438" x="3697288" y="3160713"/>
          <p14:tracePt t="53458" x="3633788" y="3160713"/>
          <p14:tracePt t="53478" x="3544888" y="3160713"/>
          <p14:tracePt t="53498" x="3509963" y="3160713"/>
          <p14:tracePt t="53518" x="3455988" y="3160713"/>
          <p14:tracePt t="53538" x="3419475" y="3160713"/>
          <p14:tracePt t="53558" x="3348038" y="3160713"/>
          <p14:tracePt t="53578" x="3322638" y="3160713"/>
          <p14:tracePt t="53598" x="3259138" y="3160713"/>
          <p14:tracePt t="53618" x="3232150" y="3160713"/>
          <p14:tracePt t="53638" x="3170238" y="3160713"/>
          <p14:tracePt t="53658" x="3116263" y="3160713"/>
          <p14:tracePt t="53678" x="3062288" y="3160713"/>
          <p14:tracePt t="54603" x="3054350" y="3160713"/>
          <p14:tracePt t="54651" x="3044825" y="3160713"/>
          <p14:tracePt t="54683" x="3036888" y="3160713"/>
          <p14:tracePt t="54691" x="3027363" y="3160713"/>
          <p14:tracePt t="54699" x="3017838" y="3160713"/>
          <p14:tracePt t="54718" x="2982913" y="3160713"/>
          <p14:tracePt t="54739" x="2894013" y="3160713"/>
          <p14:tracePt t="54759" x="2768600" y="3160713"/>
          <p14:tracePt t="54779" x="2581275" y="3160713"/>
          <p14:tracePt t="54799" x="2446338" y="3160713"/>
          <p14:tracePt t="54819" x="2303463" y="3160713"/>
          <p14:tracePt t="54839" x="2214563" y="3160713"/>
          <p14:tracePt t="54859" x="2081213" y="3160713"/>
          <p14:tracePt t="54879" x="1973263" y="3160713"/>
          <p14:tracePt t="54899" x="1822450" y="3160713"/>
          <p14:tracePt t="54919" x="1724025" y="3160713"/>
          <p14:tracePt t="54939" x="1643063" y="3160713"/>
          <p14:tracePt t="54959" x="1625600" y="3160713"/>
          <p14:tracePt t="54979" x="1616075" y="3160713"/>
          <p14:tracePt t="57315" x="1616075" y="3179763"/>
          <p14:tracePt t="57323" x="1625600" y="3179763"/>
          <p14:tracePt t="57331" x="1625600" y="3187700"/>
          <p14:tracePt t="57341" x="1633538" y="3197225"/>
          <p14:tracePt t="57361" x="1643063" y="3205163"/>
          <p14:tracePt t="57381" x="1697038" y="3241675"/>
          <p14:tracePt t="57401" x="1741488" y="3268663"/>
          <p14:tracePt t="57421" x="1795463" y="3286125"/>
          <p14:tracePt t="57441" x="1847850" y="3313113"/>
          <p14:tracePt t="57461" x="1919288" y="3340100"/>
          <p14:tracePt t="57481" x="1990725" y="3348038"/>
          <p14:tracePt t="57501" x="2143125" y="3367088"/>
          <p14:tracePt t="57521" x="2303463" y="3375025"/>
          <p14:tracePt t="57541" x="2571750" y="3375025"/>
          <p14:tracePt t="57561" x="2741613" y="3375025"/>
          <p14:tracePt t="57581" x="2965450" y="3375025"/>
          <p14:tracePt t="57601" x="3054350" y="3375025"/>
          <p14:tracePt t="57621" x="3143250" y="3375025"/>
          <p14:tracePt t="57641" x="3214688" y="3375025"/>
          <p14:tracePt t="57661" x="3394075" y="3375025"/>
          <p14:tracePt t="57681" x="3571875" y="3375025"/>
          <p14:tracePt t="57701" x="3919538" y="3375025"/>
          <p14:tracePt t="57721" x="4187825" y="3375025"/>
          <p14:tracePt t="57741" x="4776788" y="3375025"/>
          <p14:tracePt t="57761" x="5241925" y="3375025"/>
          <p14:tracePt t="57781" x="5946775" y="3375025"/>
          <p14:tracePt t="57801" x="6340475" y="3375025"/>
          <p14:tracePt t="57821" x="6804025" y="3375025"/>
          <p14:tracePt t="57841" x="7062788" y="3375025"/>
          <p14:tracePt t="57861" x="7394575" y="3375025"/>
          <p14:tracePt t="57881" x="7581900" y="3375025"/>
          <p14:tracePt t="57901" x="7804150" y="3375025"/>
          <p14:tracePt t="57921" x="7929563" y="3375025"/>
          <p14:tracePt t="57941" x="8089900" y="3384550"/>
          <p14:tracePt t="57961" x="8153400" y="3394075"/>
          <p14:tracePt t="57981" x="8242300" y="3394075"/>
          <p14:tracePt t="58001" x="8313738" y="3394075"/>
          <p14:tracePt t="58021" x="8474075" y="3411538"/>
          <p14:tracePt t="58041" x="8643938" y="3446463"/>
          <p14:tracePt t="58061" x="8929688" y="3500438"/>
          <p14:tracePt t="58081" x="9126538" y="3536950"/>
          <p14:tracePt t="58101" x="9385300" y="3589338"/>
          <p14:tracePt t="58121" x="9456738" y="3589338"/>
          <p14:tracePt t="58141" x="9518650" y="3589338"/>
          <p14:tracePt t="58161" x="9528175" y="3589338"/>
          <p14:tracePt t="58212" x="9545638" y="3598863"/>
          <p14:tracePt t="58227" x="9555163" y="3598863"/>
          <p14:tracePt t="58244" x="9563100" y="3598863"/>
          <p14:tracePt t="59292" x="9572625" y="3608388"/>
          <p14:tracePt t="59308" x="9590088" y="3608388"/>
          <p14:tracePt t="59316" x="9609138" y="3608388"/>
          <p14:tracePt t="59324" x="9617075" y="3625850"/>
          <p14:tracePt t="59342" x="9634538" y="3643313"/>
          <p14:tracePt t="59362" x="9644063" y="3660775"/>
          <p14:tracePt t="59382" x="9653588" y="3670300"/>
          <p14:tracePt t="59402" x="9661525" y="3670300"/>
          <p14:tracePt t="59442" x="9671050" y="3679825"/>
          <p14:tracePt t="59516" x="9680575" y="3687763"/>
          <p14:tracePt t="59540" x="9688513" y="3687763"/>
          <p14:tracePt t="59548" x="9698038" y="3687763"/>
          <p14:tracePt t="59562" x="9698038" y="3697288"/>
          <p14:tracePt t="59582" x="9725025" y="3705225"/>
          <p14:tracePt t="59602" x="9769475" y="3724275"/>
          <p14:tracePt t="59622" x="9885363" y="3768725"/>
          <p14:tracePt t="59642" x="10001250" y="3776663"/>
          <p14:tracePt t="59662" x="10099675" y="3795713"/>
          <p14:tracePt t="59682" x="10117138" y="3795713"/>
          <p14:tracePt t="62452" x="10109200" y="3795713"/>
          <p14:tracePt t="62468" x="10099675" y="3795713"/>
          <p14:tracePt t="62508" x="10090150" y="3795713"/>
          <p14:tracePt t="62524" x="10082213" y="3795713"/>
          <p14:tracePt t="62532" x="10072688" y="3795713"/>
          <p14:tracePt t="62548" x="10063163" y="3795713"/>
          <p14:tracePt t="62565" x="10055225" y="3795713"/>
          <p14:tracePt t="62585" x="10037763" y="3813175"/>
          <p14:tracePt t="62605" x="9956800" y="3822700"/>
          <p14:tracePt t="62625" x="9929813" y="3822700"/>
          <p14:tracePt t="62645" x="9813925" y="3840163"/>
          <p14:tracePt t="62665" x="9752013" y="3848100"/>
          <p14:tracePt t="62685" x="9671050" y="3867150"/>
          <p14:tracePt t="62705" x="9634538" y="3867150"/>
          <p14:tracePt t="62725" x="9609138" y="3867150"/>
          <p14:tracePt t="62745" x="9599613" y="3867150"/>
          <p14:tracePt t="62765" x="9590088" y="3867150"/>
          <p14:tracePt t="62788" x="9582150" y="3867150"/>
          <p14:tracePt t="62805" x="9572625" y="3867150"/>
          <p14:tracePt t="62828" x="9563100" y="3867150"/>
          <p14:tracePt t="62845" x="9555163" y="3867150"/>
          <p14:tracePt t="62865" x="9545638" y="3867150"/>
          <p14:tracePt t="62885" x="9537700" y="3867150"/>
          <p14:tracePt t="62905" x="9518650" y="3867150"/>
          <p14:tracePt t="62925" x="9501188" y="3867150"/>
          <p14:tracePt t="62945" x="9474200" y="3867150"/>
          <p14:tracePt t="62965" x="9420225" y="3867150"/>
          <p14:tracePt t="62985" x="9385300" y="3867150"/>
          <p14:tracePt t="63005" x="9313863" y="3857625"/>
          <p14:tracePt t="63025" x="9286875" y="3857625"/>
          <p14:tracePt t="63045" x="9251950" y="3848100"/>
          <p14:tracePt t="63065" x="9232900" y="3848100"/>
          <p14:tracePt t="63085" x="9197975" y="3848100"/>
          <p14:tracePt t="63105" x="9170988" y="3848100"/>
          <p14:tracePt t="63125" x="9117013" y="3848100"/>
          <p14:tracePt t="63145" x="9072563" y="3840163"/>
          <p14:tracePt t="63165" x="9037638" y="3830638"/>
          <p14:tracePt t="63185" x="9028113" y="3830638"/>
          <p14:tracePt t="63205" x="9001125" y="3822700"/>
          <p14:tracePt t="63225" x="8974138" y="3822700"/>
          <p14:tracePt t="63245" x="8947150" y="3822700"/>
          <p14:tracePt t="63265" x="8929688" y="3813175"/>
          <p14:tracePt t="63285" x="8912225" y="3813175"/>
          <p14:tracePt t="63325" x="8894763" y="3803650"/>
          <p14:tracePt t="63345" x="8885238" y="3803650"/>
          <p14:tracePt t="63365" x="8867775" y="3795713"/>
          <p14:tracePt t="63385" x="8848725" y="3795713"/>
          <p14:tracePt t="63405" x="8823325" y="3795713"/>
          <p14:tracePt t="63445" x="8813800" y="3795713"/>
          <p14:tracePt t="64317" x="8804275" y="3795713"/>
          <p14:tracePt t="64356" x="8796338" y="3795713"/>
          <p14:tracePt t="64372" x="8786813" y="3795713"/>
          <p14:tracePt t="64388" x="8777288" y="3795713"/>
          <p14:tracePt t="64396" x="8759825" y="3795713"/>
          <p14:tracePt t="64406" x="8742363" y="3795713"/>
          <p14:tracePt t="64426" x="8705850" y="3795713"/>
          <p14:tracePt t="64446" x="8653463" y="3795713"/>
          <p14:tracePt t="64466" x="8626475" y="3795713"/>
          <p14:tracePt t="64486" x="8562975" y="3795713"/>
          <p14:tracePt t="64506" x="8483600" y="3786188"/>
          <p14:tracePt t="64526" x="8259763" y="3786188"/>
          <p14:tracePt t="64546" x="8072438" y="3786188"/>
          <p14:tracePt t="64566" x="7796213" y="3786188"/>
          <p14:tracePt t="64586" x="7653338" y="3795713"/>
          <p14:tracePt t="64606" x="7537450" y="3795713"/>
          <p14:tracePt t="64626" x="7483475" y="3795713"/>
          <p14:tracePt t="64646" x="7402513" y="3795713"/>
          <p14:tracePt t="64666" x="7348538" y="3795713"/>
          <p14:tracePt t="64686" x="7251700" y="3786188"/>
          <p14:tracePt t="64706" x="7153275" y="3786188"/>
          <p14:tracePt t="64726" x="6946900" y="3786188"/>
          <p14:tracePt t="64746" x="6831013" y="3786188"/>
          <p14:tracePt t="64766" x="6643688" y="3776663"/>
          <p14:tracePt t="64786" x="6545263" y="3759200"/>
          <p14:tracePt t="64806" x="6419850" y="3759200"/>
          <p14:tracePt t="64826" x="6340475" y="3751263"/>
          <p14:tracePt t="64846" x="6269038" y="3751263"/>
          <p14:tracePt t="64866" x="6224588" y="3751263"/>
          <p14:tracePt t="64886" x="6197600" y="3751263"/>
          <p14:tracePt t="64906" x="6188075" y="3751263"/>
          <p14:tracePt t="64926" x="6170613" y="3741738"/>
          <p14:tracePt t="64946" x="6143625" y="3732213"/>
          <p14:tracePt t="64967" x="6089650" y="3732213"/>
          <p14:tracePt t="64987" x="6072188" y="3724275"/>
          <p14:tracePt t="65007" x="6054725" y="3724275"/>
          <p14:tracePt t="67477" x="6045200" y="3732213"/>
          <p14:tracePt t="67517" x="6037263" y="3724275"/>
          <p14:tracePt t="67525" x="6027738" y="3724275"/>
          <p14:tracePt t="67541" x="6010275" y="3724275"/>
          <p14:tracePt t="67549" x="5991225" y="3724275"/>
          <p14:tracePt t="67569" x="5929313" y="3724275"/>
          <p14:tracePt t="67589" x="5830888" y="3724275"/>
          <p14:tracePt t="67609" x="5776913" y="3724275"/>
          <p14:tracePt t="67629" x="5705475" y="3724275"/>
          <p14:tracePt t="67649" x="5688013" y="3724275"/>
          <p14:tracePt t="67669" x="5661025" y="3724275"/>
          <p14:tracePt t="67689" x="5653088" y="3714750"/>
          <p14:tracePt t="67709" x="5608638" y="3714750"/>
          <p14:tracePt t="67729" x="5572125" y="3714750"/>
          <p14:tracePt t="67749" x="5473700" y="3705225"/>
          <p14:tracePt t="67769" x="5394325" y="3705225"/>
          <p14:tracePt t="67789" x="5286375" y="3705225"/>
          <p14:tracePt t="67809" x="5205413" y="3705225"/>
          <p14:tracePt t="67829" x="5108575" y="3705225"/>
          <p14:tracePt t="67849" x="5027613" y="3705225"/>
          <p14:tracePt t="67869" x="4938713" y="3705225"/>
          <p14:tracePt t="67889" x="4875213" y="3705225"/>
          <p14:tracePt t="67909" x="4786313" y="3705225"/>
          <p14:tracePt t="67929" x="4724400" y="3697288"/>
          <p14:tracePt t="67949" x="4652963" y="3687763"/>
          <p14:tracePt t="67969" x="4625975" y="3687763"/>
          <p14:tracePt t="67989" x="4589463" y="3687763"/>
          <p14:tracePt t="68009" x="4572000" y="3687763"/>
          <p14:tracePt t="68029" x="4537075" y="3687763"/>
          <p14:tracePt t="68049" x="4527550" y="3687763"/>
          <p14:tracePt t="68117" x="4518025" y="3687763"/>
          <p14:tracePt t="68125" x="4510088" y="3687763"/>
          <p14:tracePt t="68141" x="4500563" y="3687763"/>
          <p14:tracePt t="68149" x="4491038" y="3687763"/>
          <p14:tracePt t="68189" x="4483100" y="3687763"/>
          <p14:tracePt t="68309" x="4473575" y="3687763"/>
          <p14:tracePt t="69301" x="4465638" y="3687763"/>
          <p14:tracePt t="69325" x="4456113" y="3687763"/>
          <p14:tracePt t="69333" x="4446588" y="3687763"/>
          <p14:tracePt t="69341" x="4429125" y="3687763"/>
          <p14:tracePt t="69350" x="4411663" y="3687763"/>
          <p14:tracePt t="69370" x="4357688" y="3687763"/>
          <p14:tracePt t="69390" x="4214813" y="3687763"/>
          <p14:tracePt t="69410" x="4089400" y="3687763"/>
          <p14:tracePt t="69430" x="3929063" y="3687763"/>
          <p14:tracePt t="69450" x="3848100" y="3687763"/>
          <p14:tracePt t="69470" x="3687763" y="3687763"/>
          <p14:tracePt t="69490" x="3598863" y="3687763"/>
          <p14:tracePt t="69510" x="3455988" y="3660775"/>
          <p14:tracePt t="69530" x="3375025" y="3652838"/>
          <p14:tracePt t="69550" x="3232150" y="3633788"/>
          <p14:tracePt t="69570" x="3116263" y="3633788"/>
          <p14:tracePt t="69590" x="2919413" y="3616325"/>
          <p14:tracePt t="69610" x="2822575" y="3616325"/>
          <p14:tracePt t="69630" x="2705100" y="3616325"/>
          <p14:tracePt t="69650" x="2643188" y="3616325"/>
          <p14:tracePt t="69670" x="2589213" y="3616325"/>
          <p14:tracePt t="69690" x="2571750" y="3616325"/>
          <p14:tracePt t="69710" x="2562225" y="3616325"/>
          <p14:tracePt t="70845" x="2554288" y="3616325"/>
          <p14:tracePt t="70853" x="2536825" y="3616325"/>
          <p14:tracePt t="70861" x="2527300" y="3616325"/>
          <p14:tracePt t="70871" x="2517775" y="3616325"/>
          <p14:tracePt t="70891" x="2455863" y="3625850"/>
          <p14:tracePt t="70911" x="2357438" y="3633788"/>
          <p14:tracePt t="70931" x="2276475" y="3633788"/>
          <p14:tracePt t="70951" x="2143125" y="3633788"/>
          <p14:tracePt t="70971" x="2054225" y="3633788"/>
          <p14:tracePt t="70991" x="1928813" y="3633788"/>
          <p14:tracePt t="71011" x="1857375" y="3633788"/>
          <p14:tracePt t="71031" x="1768475" y="3633788"/>
          <p14:tracePt t="71051" x="1704975" y="3633788"/>
          <p14:tracePt t="71071" x="1625600" y="3633788"/>
          <p14:tracePt t="71091" x="1581150" y="3633788"/>
          <p14:tracePt t="71111" x="1554163" y="3643313"/>
          <p14:tracePt t="71131" x="1544638" y="3643313"/>
          <p14:tracePt t="71171" x="1536700" y="3652838"/>
          <p14:tracePt t="73749" x="1562100" y="3670300"/>
          <p14:tracePt t="73757" x="1598613" y="3679825"/>
          <p14:tracePt t="73765" x="1643063" y="3697288"/>
          <p14:tracePt t="73773" x="1679575" y="3714750"/>
          <p14:tracePt t="73793" x="1751013" y="3741738"/>
          <p14:tracePt t="73813" x="1866900" y="3776663"/>
          <p14:tracePt t="73833" x="2009775" y="3803650"/>
          <p14:tracePt t="73853" x="2303463" y="3867150"/>
          <p14:tracePt t="73873" x="2536825" y="3911600"/>
          <p14:tracePt t="73893" x="3062288" y="4000500"/>
          <p14:tracePt t="73913" x="3517900" y="4027488"/>
          <p14:tracePt t="73934" x="4170363" y="4027488"/>
          <p14:tracePt t="73954" x="4562475" y="4027488"/>
          <p14:tracePt t="73974" x="5054600" y="4027488"/>
          <p14:tracePt t="73994" x="5330825" y="4027488"/>
          <p14:tracePt t="74014" x="5751513" y="4037013"/>
          <p14:tracePt t="74034" x="6037263" y="4037013"/>
          <p14:tracePt t="74054" x="6554788" y="4037013"/>
          <p14:tracePt t="74074" x="6894513" y="4037013"/>
          <p14:tracePt t="74094" x="7385050" y="4037013"/>
          <p14:tracePt t="74114" x="7661275" y="4037013"/>
          <p14:tracePt t="74134" x="8062913" y="4037013"/>
          <p14:tracePt t="74154" x="8358188" y="4044950"/>
          <p14:tracePt t="74174" x="8840788" y="4116388"/>
          <p14:tracePt t="74194" x="9170988" y="4133850"/>
          <p14:tracePt t="74214" x="9563100" y="4133850"/>
          <p14:tracePt t="74234" x="9796463" y="4133850"/>
          <p14:tracePt t="74254" x="10063163" y="4133850"/>
          <p14:tracePt t="74274" x="10180638" y="4133850"/>
          <p14:tracePt t="74294" x="10313988" y="4152900"/>
          <p14:tracePt t="74314" x="10375900" y="4170363"/>
          <p14:tracePt t="74334" x="10447338" y="4179888"/>
          <p14:tracePt t="74354" x="10483850" y="4187825"/>
          <p14:tracePt t="74374" x="10528300" y="4205288"/>
          <p14:tracePt t="74394" x="10555288" y="4214813"/>
          <p14:tracePt t="74414" x="10590213" y="4232275"/>
          <p14:tracePt t="74434" x="10599738" y="4232275"/>
          <p14:tracePt t="74454" x="10626725" y="4241800"/>
          <p14:tracePt t="74525" x="10634663" y="4251325"/>
          <p14:tracePt t="75662" x="10644188" y="4251325"/>
          <p14:tracePt t="75670" x="10653713" y="4259263"/>
          <p14:tracePt t="75734" x="10661650" y="4259263"/>
          <p14:tracePt t="75814" x="10661650" y="4268788"/>
          <p14:tracePt t="75830" x="10671175" y="4268788"/>
          <p14:tracePt t="75854" x="10671175" y="4276725"/>
          <p14:tracePt t="75950" x="10671175" y="4286250"/>
          <p14:tracePt t="75989" x="10680700" y="4286250"/>
          <p14:tracePt t="76054" x="10680700" y="4295775"/>
          <p14:tracePt t="76358" x="10688638" y="4313238"/>
          <p14:tracePt t="76397" x="10698163" y="4322763"/>
          <p14:tracePt t="76421" x="10698163" y="4330700"/>
          <p14:tracePt t="76478" x="10698163" y="4340225"/>
          <p14:tracePt t="76502" x="10706100" y="4348163"/>
          <p14:tracePt t="76550" x="10706100" y="4357688"/>
          <p14:tracePt t="79406" x="10715625" y="4375150"/>
          <p14:tracePt t="79414" x="10698163" y="4367213"/>
          <p14:tracePt t="79422" x="10590213" y="4357688"/>
          <p14:tracePt t="79438" x="10296525" y="4357688"/>
          <p14:tracePt t="79458" x="10037763" y="4357688"/>
          <p14:tracePt t="79478" x="9555163" y="4357688"/>
          <p14:tracePt t="79498" x="9134475" y="4357688"/>
          <p14:tracePt t="79518" x="8769350" y="4357688"/>
          <p14:tracePt t="79538" x="8609013" y="4357688"/>
          <p14:tracePt t="79558" x="8402638" y="4357688"/>
          <p14:tracePt t="79578" x="8259763" y="4330700"/>
          <p14:tracePt t="79598" x="8072438" y="4303713"/>
          <p14:tracePt t="79618" x="7929563" y="4276725"/>
          <p14:tracePt t="79638" x="7634288" y="4224338"/>
          <p14:tracePt t="79658" x="7446963" y="4224338"/>
          <p14:tracePt t="79678" x="7161213" y="4224338"/>
          <p14:tracePt t="79698" x="6965950" y="4224338"/>
          <p14:tracePt t="79718" x="6653213" y="4224338"/>
          <p14:tracePt t="79738" x="6465888" y="4224338"/>
          <p14:tracePt t="79758" x="6180138" y="4224338"/>
          <p14:tracePt t="79778" x="6018213" y="4268788"/>
          <p14:tracePt t="79798" x="5822950" y="4286250"/>
          <p14:tracePt t="79818" x="5697538" y="4286250"/>
          <p14:tracePt t="79838" x="5465763" y="4286250"/>
          <p14:tracePt t="79858" x="5276850" y="4286250"/>
          <p14:tracePt t="79878" x="5027613" y="4286250"/>
          <p14:tracePt t="79898" x="4894263" y="4286250"/>
          <p14:tracePt t="79918" x="4741863" y="4286250"/>
          <p14:tracePt t="79938" x="4679950" y="4276725"/>
          <p14:tracePt t="79958" x="4670425" y="4276725"/>
          <p14:tracePt t="80014" x="4660900" y="4268788"/>
          <p14:tracePt t="80038" x="4652963" y="4268788"/>
          <p14:tracePt t="80743" x="4643438" y="4268788"/>
          <p14:tracePt t="80758" x="4633913" y="4268788"/>
          <p14:tracePt t="80766" x="4625975" y="4268788"/>
          <p14:tracePt t="80779" x="4616450" y="4268788"/>
          <p14:tracePt t="80799" x="4572000" y="4268788"/>
          <p14:tracePt t="80819" x="4500563" y="4268788"/>
          <p14:tracePt t="80839" x="4419600" y="4268788"/>
          <p14:tracePt t="80859" x="4340225" y="4268788"/>
          <p14:tracePt t="80879" x="4251325" y="4268788"/>
          <p14:tracePt t="80899" x="4179888" y="4268788"/>
          <p14:tracePt t="80919" x="4054475" y="4268788"/>
          <p14:tracePt t="80939" x="3983038" y="4268788"/>
          <p14:tracePt t="80959" x="3867150" y="4268788"/>
          <p14:tracePt t="80979" x="3795713" y="4268788"/>
          <p14:tracePt t="80999" x="3697288" y="4276725"/>
          <p14:tracePt t="81019" x="3633788" y="4286250"/>
          <p14:tracePt t="81039" x="3544888" y="4303713"/>
          <p14:tracePt t="81059" x="3482975" y="4313238"/>
          <p14:tracePt t="81079" x="3419475" y="4330700"/>
          <p14:tracePt t="81099" x="3384550" y="4340225"/>
          <p14:tracePt t="81119" x="3348038" y="4348163"/>
          <p14:tracePt t="81139" x="3330575" y="4348163"/>
          <p14:tracePt t="81159" x="3303588" y="4357688"/>
          <p14:tracePt t="81179" x="3286125" y="4375150"/>
          <p14:tracePt t="81199" x="3276600" y="4375150"/>
          <p14:tracePt t="81270" x="3268663" y="4384675"/>
          <p14:tracePt t="84935" x="3268663" y="4394200"/>
          <p14:tracePt t="86359" x="3286125" y="4402138"/>
          <p14:tracePt t="86375" x="3303588" y="4411663"/>
          <p14:tracePt t="86383" x="3348038" y="4411663"/>
          <p14:tracePt t="86391" x="3394075" y="4419600"/>
          <p14:tracePt t="86403" x="3465513" y="4438650"/>
          <p14:tracePt t="86423" x="3795713" y="4491038"/>
          <p14:tracePt t="86443" x="4044950" y="4518025"/>
          <p14:tracePt t="86463" x="4384675" y="4527550"/>
          <p14:tracePt t="86483" x="4652963" y="4527550"/>
          <p14:tracePt t="86503" x="5160963" y="4527550"/>
          <p14:tracePt t="86523" x="5572125" y="4527550"/>
          <p14:tracePt t="86543" x="6134100" y="4527550"/>
          <p14:tracePt t="86563" x="6348413" y="4527550"/>
          <p14:tracePt t="86583" x="6626225" y="4527550"/>
          <p14:tracePt t="86603" x="6813550" y="4527550"/>
          <p14:tracePt t="86623" x="7134225" y="4527550"/>
          <p14:tracePt t="86643" x="7358063" y="4527550"/>
          <p14:tracePt t="86664" x="7643813" y="4527550"/>
          <p14:tracePt t="86683" x="7840663" y="4527550"/>
          <p14:tracePt t="86703" x="8205788" y="4527550"/>
          <p14:tracePt t="86724" x="8589963" y="4545013"/>
          <p14:tracePt t="86744" x="9126538" y="4625975"/>
          <p14:tracePt t="86764" x="9340850" y="4670425"/>
          <p14:tracePt t="86784" x="9609138" y="4714875"/>
          <p14:tracePt t="86804" x="9732963" y="4714875"/>
          <p14:tracePt t="86824" x="9885363" y="4714875"/>
          <p14:tracePt t="86844" x="9974263" y="4714875"/>
          <p14:tracePt t="86864" x="10055225" y="4714875"/>
          <p14:tracePt t="86884" x="10126663" y="4724400"/>
          <p14:tracePt t="86904" x="10233025" y="4741863"/>
          <p14:tracePt t="86924" x="10313988" y="4741863"/>
          <p14:tracePt t="86944" x="10456863" y="4741863"/>
          <p14:tracePt t="86964" x="10510838" y="4741863"/>
          <p14:tracePt t="86984" x="10555288" y="4741863"/>
          <p14:tracePt t="87004" x="10599738" y="4741863"/>
          <p14:tracePt t="87024" x="10725150" y="4759325"/>
          <p14:tracePt t="87044" x="10823575" y="4776788"/>
          <p14:tracePt t="87064" x="10929938" y="4803775"/>
          <p14:tracePt t="87084" x="10983913" y="4830763"/>
          <p14:tracePt t="87104" x="11028363" y="4857750"/>
          <p14:tracePt t="87215" x="11037888" y="4875213"/>
          <p14:tracePt t="87223" x="11045825" y="4875213"/>
          <p14:tracePt t="87239" x="11045825" y="4884738"/>
          <p14:tracePt t="87255" x="11045825" y="4894263"/>
          <p14:tracePt t="87264" x="11045825" y="4902200"/>
          <p14:tracePt t="87284" x="11055350" y="4929188"/>
          <p14:tracePt t="87304" x="11055350" y="4946650"/>
          <p14:tracePt t="87324" x="11055350" y="4965700"/>
          <p14:tracePt t="87364" x="11055350" y="4973638"/>
          <p14:tracePt t="87384" x="11055350" y="4983163"/>
          <p14:tracePt t="87404" x="11055350" y="4991100"/>
          <p14:tracePt t="87431" x="11055350" y="5000625"/>
          <p14:tracePt t="87447" x="11055350" y="5010150"/>
          <p14:tracePt t="87583" x="11055350" y="5018088"/>
          <p14:tracePt t="87607" x="11055350" y="5027613"/>
          <p14:tracePt t="87639" x="11055350" y="5037138"/>
          <p14:tracePt t="87951" x="11055350" y="5045075"/>
          <p14:tracePt t="87983" x="11055350" y="5054600"/>
          <p14:tracePt t="88015" x="11055350" y="5062538"/>
          <p14:tracePt t="88487" x="11055350" y="5072063"/>
          <p14:tracePt t="88519" x="11055350" y="5081588"/>
          <p14:tracePt t="88527" x="11045825" y="5089525"/>
          <p14:tracePt t="88551" x="11037888" y="5108575"/>
          <p14:tracePt t="88575" x="11037888" y="5116513"/>
          <p14:tracePt t="88583" x="11028363" y="5126038"/>
          <p14:tracePt t="88639" x="11018838" y="5143500"/>
          <p14:tracePt t="88647" x="11010900" y="5153025"/>
          <p14:tracePt t="88655" x="11010900" y="5160963"/>
          <p14:tracePt t="88665" x="11001375" y="5160963"/>
          <p14:tracePt t="88685" x="10991850" y="5180013"/>
          <p14:tracePt t="88705" x="10974388" y="5205413"/>
          <p14:tracePt t="88725" x="10947400" y="5214938"/>
          <p14:tracePt t="88745" x="10920413" y="5214938"/>
          <p14:tracePt t="88765" x="10895013" y="5214938"/>
          <p14:tracePt t="88785" x="10841038" y="5214938"/>
          <p14:tracePt t="88805" x="10787063" y="5214938"/>
          <p14:tracePt t="88825" x="10715625" y="5214938"/>
          <p14:tracePt t="88845" x="10698163" y="5214938"/>
          <p14:tracePt t="88865" x="10688638" y="5214938"/>
          <p14:tracePt t="88911" x="10680700" y="5214938"/>
          <p14:tracePt t="88919" x="10671175" y="5214938"/>
          <p14:tracePt t="88967" x="10661650" y="5214938"/>
          <p14:tracePt t="89031" x="10653713" y="5214938"/>
          <p14:tracePt t="89047" x="10644188" y="5205413"/>
          <p14:tracePt t="89055" x="10634663" y="5197475"/>
          <p14:tracePt t="89095" x="10626725" y="5187950"/>
          <p14:tracePt t="89111" x="10626725" y="5180013"/>
          <p14:tracePt t="89119" x="10617200" y="5180013"/>
          <p14:tracePt t="89135" x="10609263" y="5160963"/>
          <p14:tracePt t="89167" x="10609263" y="5153025"/>
          <p14:tracePt t="89175" x="10599738" y="5143500"/>
          <p14:tracePt t="89191" x="10599738" y="5133975"/>
          <p14:tracePt t="89205" x="10599738" y="5126038"/>
          <p14:tracePt t="89225" x="10590213" y="5116513"/>
          <p14:tracePt t="89245" x="10590213" y="5108575"/>
          <p14:tracePt t="91063" x="10582275" y="5099050"/>
          <p14:tracePt t="91071" x="10555288" y="5099050"/>
          <p14:tracePt t="91079" x="10510838" y="5099050"/>
          <p14:tracePt t="91087" x="10456863" y="5099050"/>
          <p14:tracePt t="91107" x="10358438" y="5099050"/>
          <p14:tracePt t="91127" x="10161588" y="5099050"/>
          <p14:tracePt t="91147" x="10010775" y="5099050"/>
          <p14:tracePt t="91167" x="9831388" y="5099050"/>
          <p14:tracePt t="91187" x="9725025" y="5099050"/>
          <p14:tracePt t="91207" x="9617075" y="5099050"/>
          <p14:tracePt t="91227" x="9555163" y="5099050"/>
          <p14:tracePt t="91247" x="9447213" y="5099050"/>
          <p14:tracePt t="91267" x="9340850" y="5099050"/>
          <p14:tracePt t="91287" x="9063038" y="5099050"/>
          <p14:tracePt t="91307" x="8831263" y="5108575"/>
          <p14:tracePt t="91327" x="8491538" y="5143500"/>
          <p14:tracePt t="91347" x="8331200" y="5180013"/>
          <p14:tracePt t="91367" x="8259763" y="5187950"/>
          <p14:tracePt t="91387" x="8242300" y="5187950"/>
          <p14:tracePt t="92688" x="8251825" y="5187950"/>
          <p14:tracePt t="92703" x="8259763" y="5187950"/>
          <p14:tracePt t="92719" x="8269288" y="5187950"/>
          <p14:tracePt t="92735" x="8277225" y="5187950"/>
          <p14:tracePt t="92748" x="8286750" y="5187950"/>
          <p14:tracePt t="92888" x="8277225" y="5187950"/>
          <p14:tracePt t="92896" x="8259763" y="5187950"/>
          <p14:tracePt t="92908" x="8232775" y="5180013"/>
          <p14:tracePt t="92928" x="8143875" y="5170488"/>
          <p14:tracePt t="92948" x="8010525" y="5153025"/>
          <p14:tracePt t="92968" x="7804150" y="5108575"/>
          <p14:tracePt t="92988" x="7634288" y="5062538"/>
          <p14:tracePt t="93008" x="7375525" y="5027613"/>
          <p14:tracePt t="93028" x="7232650" y="5000625"/>
          <p14:tracePt t="93048" x="7054850" y="4965700"/>
          <p14:tracePt t="93068" x="6929438" y="4938713"/>
          <p14:tracePt t="93088" x="6804025" y="4911725"/>
          <p14:tracePt t="93108" x="6724650" y="4894263"/>
          <p14:tracePt t="93128" x="6599238" y="4867275"/>
          <p14:tracePt t="93149" x="6510338" y="4848225"/>
          <p14:tracePt t="93169" x="6375400" y="4830763"/>
          <p14:tracePt t="93189" x="6286500" y="4813300"/>
          <p14:tracePt t="93209" x="6188075" y="4786313"/>
          <p14:tracePt t="93229" x="6161088" y="4786313"/>
          <p14:tracePt t="95328" x="6153150" y="4786313"/>
          <p14:tracePt t="95336" x="6143625" y="4786313"/>
          <p14:tracePt t="95350" x="6126163" y="4786313"/>
          <p14:tracePt t="95370" x="6045200" y="4786313"/>
          <p14:tracePt t="95390" x="5965825" y="4786313"/>
          <p14:tracePt t="95410" x="5759450" y="4786313"/>
          <p14:tracePt t="95430" x="5616575" y="4786313"/>
          <p14:tracePt t="95450" x="5384800" y="4786313"/>
          <p14:tracePt t="95470" x="5214938" y="4786313"/>
          <p14:tracePt t="95490" x="4965700" y="4786313"/>
          <p14:tracePt t="95510" x="4786313" y="4786313"/>
          <p14:tracePt t="95530" x="4510088" y="4786313"/>
          <p14:tracePt t="95550" x="4330700" y="4786313"/>
          <p14:tracePt t="95570" x="4081463" y="4786313"/>
          <p14:tracePt t="95590" x="3946525" y="4786313"/>
          <p14:tracePt t="95610" x="3822700" y="4795838"/>
          <p14:tracePt t="95630" x="3776663" y="4813300"/>
          <p14:tracePt t="95651" x="3759200" y="4813300"/>
          <p14:tracePt t="95671" x="3751263" y="4813300"/>
          <p14:tracePt t="95712" x="3751263" y="4830763"/>
          <p14:tracePt t="95731" x="3741738" y="4840288"/>
          <p14:tracePt t="95752" x="3741738" y="4848225"/>
          <p14:tracePt t="95771" x="3741738" y="4857750"/>
          <p14:tracePt t="95824" x="3741738" y="4867275"/>
          <p14:tracePt t="95832" x="3741738" y="4875213"/>
          <p14:tracePt t="95840" x="3741738" y="4884738"/>
          <p14:tracePt t="95856" x="3741738" y="4902200"/>
          <p14:tracePt t="95872" x="3751263" y="4911725"/>
          <p14:tracePt t="95891" x="3768725" y="4929188"/>
          <p14:tracePt t="95911" x="3795713" y="4946650"/>
          <p14:tracePt t="95931" x="3848100" y="4983163"/>
          <p14:tracePt t="95951" x="3894138" y="5000625"/>
          <p14:tracePt t="95971" x="3919538" y="5018088"/>
          <p14:tracePt t="96048" x="3929063" y="5018088"/>
          <p14:tracePt t="96056" x="3938588" y="5027613"/>
          <p14:tracePt t="96072" x="3946525" y="5027613"/>
          <p14:tracePt t="96080" x="3956050" y="5027613"/>
          <p14:tracePt t="96096" x="3965575" y="5037138"/>
          <p14:tracePt t="96128" x="3973513" y="5045075"/>
          <p14:tracePt t="96224" x="3983038" y="5045075"/>
          <p14:tracePt t="96272" x="3990975" y="5045075"/>
          <p14:tracePt t="96288" x="4000500" y="5045075"/>
          <p14:tracePt t="96432" x="4010025" y="5045075"/>
          <p14:tracePt t="96440" x="4017963" y="5045075"/>
          <p14:tracePt t="96464" x="4017963" y="5054600"/>
          <p14:tracePt t="96488" x="4027488" y="5054600"/>
          <p14:tracePt t="97544" x="4010025" y="5054600"/>
          <p14:tracePt t="97552" x="3983038" y="5054600"/>
          <p14:tracePt t="97560" x="3946525" y="5054600"/>
          <p14:tracePt t="97572" x="3902075" y="5054600"/>
          <p14:tracePt t="97592" x="3670300" y="5054600"/>
          <p14:tracePt t="97612" x="3482975" y="5054600"/>
          <p14:tracePt t="97632" x="3197225" y="5054600"/>
          <p14:tracePt t="97652" x="3017838" y="5054600"/>
          <p14:tracePt t="97672" x="2803525" y="5054600"/>
          <p14:tracePt t="97692" x="2670175" y="5054600"/>
          <p14:tracePt t="97712" x="2490788" y="5054600"/>
          <p14:tracePt t="97732" x="2384425" y="5054600"/>
          <p14:tracePt t="97752" x="2286000" y="5054600"/>
          <p14:tracePt t="97772" x="2232025" y="5054600"/>
          <p14:tracePt t="97792" x="2205038" y="5054600"/>
          <p14:tracePt t="97832" x="2179638" y="5054600"/>
          <p14:tracePt t="97852" x="2133600" y="5054600"/>
          <p14:tracePt t="97872" x="2089150" y="5054600"/>
          <p14:tracePt t="97892" x="2071688" y="5054600"/>
          <p14:tracePt t="99320" x="2062163" y="5054600"/>
          <p14:tracePt t="99976" x="2062163" y="5062538"/>
          <p14:tracePt t="99984" x="2081213" y="5089525"/>
          <p14:tracePt t="99994" x="2152650" y="5126038"/>
          <p14:tracePt t="100014" x="2322513" y="5214938"/>
          <p14:tracePt t="100034" x="2776538" y="5438775"/>
          <p14:tracePt t="100054" x="3179763" y="5616575"/>
          <p14:tracePt t="100074" x="3795713" y="5857875"/>
          <p14:tracePt t="100094" x="4098925" y="5973763"/>
          <p14:tracePt t="100114" x="4438650" y="6081713"/>
          <p14:tracePt t="100134" x="4697413" y="6134100"/>
          <p14:tracePt t="100154" x="5133975" y="6215063"/>
          <p14:tracePt t="100174" x="5465763" y="6269038"/>
          <p14:tracePt t="100194" x="6027738" y="6384925"/>
          <p14:tracePt t="100214" x="6384925" y="6456363"/>
          <p14:tracePt t="100234" x="6777038" y="6527800"/>
          <p14:tracePt t="100254" x="7018338" y="6562725"/>
          <p14:tracePt t="100274" x="7348538" y="6626225"/>
          <p14:tracePt t="100294" x="7537450" y="6653213"/>
          <p14:tracePt t="100314" x="7867650" y="6697663"/>
          <p14:tracePt t="100334" x="8062913" y="6732588"/>
          <p14:tracePt t="100354" x="8313738" y="6777038"/>
          <p14:tracePt t="100374" x="8447088" y="6777038"/>
          <p14:tracePt t="100394" x="8626475" y="6777038"/>
          <p14:tracePt t="100414" x="8732838" y="6777038"/>
          <p14:tracePt t="100434" x="8848725" y="6742113"/>
          <p14:tracePt t="100454" x="8929688" y="6724650"/>
          <p14:tracePt t="100474" x="8974138" y="6680200"/>
          <p14:tracePt t="100494" x="8991600" y="6643688"/>
          <p14:tracePt t="100514" x="9028113" y="6545263"/>
          <p14:tracePt t="100534" x="9045575" y="6465888"/>
          <p14:tracePt t="100554" x="9109075" y="6367463"/>
          <p14:tracePt t="100574" x="9161463" y="6323013"/>
          <p14:tracePt t="100594" x="9215438" y="6286500"/>
          <p14:tracePt t="100614" x="9242425" y="6259513"/>
          <p14:tracePt t="100634" x="9259888" y="6251575"/>
          <p14:tracePt t="100654" x="9269413" y="6242050"/>
          <p14:tracePt t="100674" x="9277350" y="6224588"/>
          <p14:tracePt t="100694" x="9286875" y="6197600"/>
          <p14:tracePt t="100714" x="9304338" y="6170613"/>
          <p14:tracePt t="100734" x="9323388" y="6134100"/>
          <p14:tracePt t="100754" x="9367838" y="6054725"/>
          <p14:tracePt t="100775" x="9402763" y="6000750"/>
          <p14:tracePt t="100795" x="9429750" y="5956300"/>
          <p14:tracePt t="100815" x="9447213" y="5938838"/>
          <p14:tracePt t="101217" x="9456738" y="5938838"/>
          <p14:tracePt t="101232" x="9466263" y="5956300"/>
          <p14:tracePt t="101240" x="9474200" y="5965825"/>
          <p14:tracePt t="101255" x="9474200" y="5973763"/>
          <p14:tracePt t="101275" x="9474200" y="6000750"/>
          <p14:tracePt t="101295" x="9474200" y="6027738"/>
          <p14:tracePt t="101337" x="9474200" y="6037263"/>
          <p14:tracePt t="101355" x="9474200" y="6045200"/>
          <p14:tracePt t="101375" x="9483725" y="6062663"/>
          <p14:tracePt t="101395" x="9491663" y="6089650"/>
          <p14:tracePt t="101415" x="9491663" y="6099175"/>
          <p14:tracePt t="101435" x="9501188" y="6108700"/>
          <p14:tracePt t="101513" x="9501188" y="6126163"/>
          <p14:tracePt t="101521" x="9510713" y="6126163"/>
          <p14:tracePt t="101535" x="9518650" y="6134100"/>
          <p14:tracePt t="102105" x="9518650" y="6143625"/>
          <p14:tracePt t="102113" x="9510713" y="6153150"/>
          <p14:tracePt t="102121" x="9491663" y="6161088"/>
          <p14:tracePt t="102136" x="9474200" y="6170613"/>
          <p14:tracePt t="102156" x="9358313" y="6197600"/>
          <p14:tracePt t="102176" x="9232900" y="6215063"/>
          <p14:tracePt t="102196" x="9028113" y="6215063"/>
          <p14:tracePt t="102216" x="8858250" y="6205538"/>
          <p14:tracePt t="102236" x="8528050" y="6188075"/>
          <p14:tracePt t="102256" x="8304213" y="6188075"/>
          <p14:tracePt t="102276" x="7947025" y="6188075"/>
          <p14:tracePt t="102296" x="7732713" y="6188075"/>
          <p14:tracePt t="102316" x="7394575" y="6188075"/>
          <p14:tracePt t="102336" x="7143750" y="6188075"/>
          <p14:tracePt t="102356" x="6831013" y="6134100"/>
          <p14:tracePt t="102376" x="6661150" y="6099175"/>
          <p14:tracePt t="102396" x="6465888" y="6081713"/>
          <p14:tracePt t="102416" x="6384925" y="6062663"/>
          <p14:tracePt t="102436" x="6269038" y="6045200"/>
          <p14:tracePt t="102456" x="6197600" y="6027738"/>
          <p14:tracePt t="102476" x="6126163" y="6018213"/>
          <p14:tracePt t="102496" x="6089650" y="6010275"/>
          <p14:tracePt t="102516" x="6072188" y="6010275"/>
          <p14:tracePt t="102953" x="6081713" y="6010275"/>
          <p14:tracePt t="102961" x="6099175" y="6010275"/>
          <p14:tracePt t="102969" x="6134100" y="6010275"/>
          <p14:tracePt t="102977" x="6161088" y="6010275"/>
          <p14:tracePt t="102996" x="6215063" y="6027738"/>
          <p14:tracePt t="103016" x="6303963" y="6045200"/>
          <p14:tracePt t="103036" x="6330950" y="6045200"/>
          <p14:tracePt t="103056" x="6357938" y="6045200"/>
          <p14:tracePt t="103076" x="6367463" y="6045200"/>
          <p14:tracePt t="103129" x="6375400" y="6045200"/>
          <p14:tracePt t="103137" x="6384925" y="6045200"/>
          <p14:tracePt t="103497" x="6375400" y="6045200"/>
          <p14:tracePt t="103505" x="6348413" y="6045200"/>
          <p14:tracePt t="103517" x="6340475" y="6045200"/>
          <p14:tracePt t="103537" x="6330950" y="6045200"/>
          <p14:tracePt t="104361" x="6323013" y="6037263"/>
          <p14:tracePt t="104369" x="6323013" y="6018213"/>
          <p14:tracePt t="104377" x="6323013" y="6010275"/>
          <p14:tracePt t="104397" x="6323013" y="5983288"/>
          <p14:tracePt t="104417" x="6323013" y="5973763"/>
          <p14:tracePt t="104437" x="6323013" y="5946775"/>
          <p14:tracePt t="104521" x="6323013" y="5938838"/>
          <p14:tracePt t="104537" x="6323013" y="5929313"/>
          <p14:tracePt t="104545" x="6323013" y="5919788"/>
          <p14:tracePt t="104557" x="6323013" y="5902325"/>
          <p14:tracePt t="104577" x="6330950" y="5894388"/>
          <p14:tracePt t="104597" x="6330950" y="5875338"/>
          <p14:tracePt t="104617" x="6330950" y="5867400"/>
          <p14:tracePt t="105265" x="6330950" y="5857875"/>
          <p14:tracePt t="105281" x="6323013" y="5857875"/>
          <p14:tracePt t="105289" x="6303963" y="5867400"/>
          <p14:tracePt t="105298" x="6286500" y="5875338"/>
          <p14:tracePt t="105318" x="6259513" y="5884863"/>
          <p14:tracePt t="105338" x="6215063" y="5911850"/>
          <p14:tracePt t="105358" x="6197600" y="5919788"/>
          <p14:tracePt t="105378" x="6153150" y="5946775"/>
          <p14:tracePt t="105398" x="6126163" y="5965825"/>
          <p14:tracePt t="105418" x="6062663" y="5991225"/>
          <p14:tracePt t="105438" x="6010275" y="6018213"/>
          <p14:tracePt t="105458" x="5902325" y="6054725"/>
          <p14:tracePt t="105478" x="5803900" y="6099175"/>
          <p14:tracePt t="105498" x="5670550" y="6143625"/>
          <p14:tracePt t="105518" x="5589588" y="6180138"/>
          <p14:tracePt t="105538" x="5446713" y="6242050"/>
          <p14:tracePt t="105558" x="5367338" y="6269038"/>
          <p14:tracePt t="105578" x="5251450" y="6313488"/>
          <p14:tracePt t="105598" x="5170488" y="6340475"/>
          <p14:tracePt t="105618" x="5045075" y="6357938"/>
          <p14:tracePt t="105638" x="4938713" y="6375400"/>
          <p14:tracePt t="105658" x="4795838" y="6402388"/>
          <p14:tracePt t="105678" x="4679950" y="6419850"/>
          <p14:tracePt t="105698" x="4545013" y="6446838"/>
          <p14:tracePt t="105718" x="4465638" y="6456363"/>
          <p14:tracePt t="105738" x="4394200" y="6473825"/>
          <p14:tracePt t="105758" x="4348163" y="6473825"/>
          <p14:tracePt t="105778" x="4322763" y="6473825"/>
          <p14:tracePt t="105798" x="4313238" y="6473825"/>
          <p14:tracePt t="105873" x="4303713" y="6473825"/>
          <p14:tracePt t="105889" x="4295775" y="6473825"/>
          <p14:tracePt t="105905" x="4286250" y="6473825"/>
          <p14:tracePt t="106201" x="4276725" y="6473825"/>
          <p14:tracePt t="106497" x="4276725" y="6483350"/>
          <p14:tracePt t="107137" x="4286250" y="6483350"/>
          <p14:tracePt t="107289" x="4295775" y="6483350"/>
          <p14:tracePt t="107345" x="4303713" y="6483350"/>
          <p14:tracePt t="107353" x="4313238" y="6483350"/>
          <p14:tracePt t="107361" x="4322763" y="6483350"/>
          <p14:tracePt t="107380" x="4340225" y="6483350"/>
          <p14:tracePt t="107400" x="4357688" y="6483350"/>
          <p14:tracePt t="107420" x="4411663" y="6483350"/>
          <p14:tracePt t="107440" x="4429125" y="6473825"/>
          <p14:tracePt t="107460" x="4510088" y="6456363"/>
          <p14:tracePt t="107480" x="4562475" y="6446838"/>
          <p14:tracePt t="107500" x="4670425" y="6429375"/>
          <p14:tracePt t="107520" x="4732338" y="6419850"/>
          <p14:tracePt t="107540" x="4822825" y="6419850"/>
          <p14:tracePt t="107560" x="4875213" y="6419850"/>
          <p14:tracePt t="107580" x="4946650" y="6419850"/>
          <p14:tracePt t="107600" x="5000625" y="6419850"/>
          <p14:tracePt t="107620" x="5160963" y="6419850"/>
          <p14:tracePt t="107640" x="5322888" y="6402388"/>
          <p14:tracePt t="107660" x="5581650" y="6367463"/>
          <p14:tracePt t="107680" x="5724525" y="6340475"/>
          <p14:tracePt t="107700" x="5938838" y="6303963"/>
          <p14:tracePt t="107720" x="6099175" y="6259513"/>
          <p14:tracePt t="107740" x="6348413" y="6251575"/>
          <p14:tracePt t="107760" x="6545263" y="6251575"/>
          <p14:tracePt t="107780" x="6867525" y="6224588"/>
          <p14:tracePt t="107800" x="7099300" y="6188075"/>
          <p14:tracePt t="107820" x="7375525" y="6153150"/>
          <p14:tracePt t="107840" x="7518400" y="6143625"/>
          <p14:tracePt t="107860" x="7661275" y="6143625"/>
          <p14:tracePt t="107880" x="7715250" y="6143625"/>
          <p14:tracePt t="107900" x="7769225" y="6143625"/>
          <p14:tracePt t="107920" x="7786688" y="6143625"/>
          <p14:tracePt t="107940" x="7796213" y="6143625"/>
          <p14:tracePt t="107960" x="7804150" y="6143625"/>
          <p14:tracePt t="107980" x="7813675" y="6143625"/>
          <p14:tracePt t="108000" x="7823200" y="6143625"/>
          <p14:tracePt t="108265" x="7831138" y="6143625"/>
          <p14:tracePt t="108274" x="7840663" y="6143625"/>
          <p14:tracePt t="108281" x="7867650" y="6143625"/>
          <p14:tracePt t="108300" x="7929563" y="6143625"/>
          <p14:tracePt t="108320" x="7966075" y="6143625"/>
          <p14:tracePt t="108340" x="8018463" y="6126163"/>
          <p14:tracePt t="108360" x="8072438" y="6116638"/>
          <p14:tracePt t="108380" x="8170863" y="6099175"/>
          <p14:tracePt t="108400" x="8251825" y="6081713"/>
          <p14:tracePt t="108420" x="8323263" y="6072188"/>
          <p14:tracePt t="108440" x="8348663" y="6062663"/>
          <p14:tracePt t="108461" x="8385175" y="6054725"/>
          <p14:tracePt t="108480" x="8429625" y="6037263"/>
          <p14:tracePt t="108501" x="8474075" y="6018213"/>
          <p14:tracePt t="108521" x="8518525" y="6010275"/>
          <p14:tracePt t="108541" x="8572500" y="5983288"/>
          <p14:tracePt t="108561" x="8582025" y="5983288"/>
          <p14:tracePt t="108850" x="8582025" y="5973763"/>
          <p14:tracePt t="108865" x="8572500" y="5973763"/>
          <p14:tracePt t="108873" x="8555038" y="5965825"/>
          <p14:tracePt t="108881" x="8537575" y="5965825"/>
          <p14:tracePt t="108901" x="8518525" y="5965825"/>
          <p14:tracePt t="108921" x="8474075" y="5965825"/>
          <p14:tracePt t="108941" x="8439150" y="5965825"/>
          <p14:tracePt t="108961" x="8375650" y="5965825"/>
          <p14:tracePt t="108981" x="8304213" y="5983288"/>
          <p14:tracePt t="109001" x="8170863" y="5983288"/>
          <p14:tracePt t="109021" x="8072438" y="5991225"/>
          <p14:tracePt t="109041" x="7920038" y="6010275"/>
          <p14:tracePt t="109061" x="7813675" y="6010275"/>
          <p14:tracePt t="109081" x="7599363" y="6010275"/>
          <p14:tracePt t="109101" x="7456488" y="6027738"/>
          <p14:tracePt t="109121" x="7259638" y="6037263"/>
          <p14:tracePt t="109141" x="7116763" y="6037263"/>
          <p14:tracePt t="109161" x="6867525" y="6037263"/>
          <p14:tracePt t="109181" x="6715125" y="6037263"/>
          <p14:tracePt t="109201" x="6465888" y="6037263"/>
          <p14:tracePt t="109221" x="6323013" y="6037263"/>
          <p14:tracePt t="109241" x="6126163" y="6037263"/>
          <p14:tracePt t="109261" x="6027738" y="6054725"/>
          <p14:tracePt t="109281" x="5929313" y="6062663"/>
          <p14:tracePt t="109301" x="5875338" y="6081713"/>
          <p14:tracePt t="109321" x="5795963" y="6089650"/>
          <p14:tracePt t="109341" x="5759450" y="6099175"/>
          <p14:tracePt t="109361" x="5705475" y="6099175"/>
          <p14:tracePt t="109381" x="5697538" y="6099175"/>
          <p14:tracePt t="109401" x="5670550" y="6099175"/>
          <p14:tracePt t="109421" x="5634038" y="6099175"/>
          <p14:tracePt t="109441" x="5581650" y="6099175"/>
          <p14:tracePt t="109461" x="5554663" y="6099175"/>
          <p14:tracePt t="109481" x="5500688" y="6072188"/>
          <p14:tracePt t="109501" x="5456238" y="6062663"/>
          <p14:tracePt t="109521" x="5411788" y="6045200"/>
          <p14:tracePt t="109541" x="5394325" y="6037263"/>
          <p14:tracePt t="109561" x="5384800" y="6027738"/>
          <p14:tracePt t="109581" x="5384800" y="6018213"/>
          <p14:tracePt t="109621" x="5384800" y="6010275"/>
          <p14:tracePt t="109641" x="5402263" y="5991225"/>
          <p14:tracePt t="109661" x="5419725" y="5991225"/>
          <p14:tracePt t="109681" x="5438775" y="5991225"/>
          <p14:tracePt t="109701" x="5456238" y="5991225"/>
          <p14:tracePt t="109721" x="5483225" y="5991225"/>
          <p14:tracePt t="109742" x="5491163" y="5991225"/>
          <p14:tracePt t="109762" x="5518150" y="5991225"/>
          <p14:tracePt t="109782" x="5527675" y="5991225"/>
          <p14:tracePt t="109802" x="5545138" y="5991225"/>
          <p14:tracePt t="109881" x="5527675" y="5991225"/>
          <p14:tracePt t="109890" x="5500688" y="6000750"/>
          <p14:tracePt t="109905" x="5465763" y="6010275"/>
          <p14:tracePt t="109922" x="5402263" y="6010275"/>
          <p14:tracePt t="109942" x="5303838" y="6010275"/>
          <p14:tracePt t="109962" x="5153025" y="6010275"/>
          <p14:tracePt t="109982" x="5072063" y="6010275"/>
          <p14:tracePt t="110002" x="4991100" y="6010275"/>
          <p14:tracePt t="110022" x="4983163" y="6010275"/>
          <p14:tracePt t="110042" x="4973638" y="6018213"/>
          <p14:tracePt t="110062" x="4983163" y="6027738"/>
          <p14:tracePt t="110082" x="5018088" y="6027738"/>
          <p14:tracePt t="110102" x="5037138" y="6027738"/>
          <p14:tracePt t="110122" x="5089525" y="6045200"/>
          <p14:tracePt t="110142" x="5126038" y="6045200"/>
          <p14:tracePt t="110162" x="5197475" y="6045200"/>
          <p14:tracePt t="110182" x="5259388" y="6045200"/>
          <p14:tracePt t="110202" x="5313363" y="6045200"/>
          <p14:tracePt t="110222" x="5322888" y="6045200"/>
          <p14:tracePt t="110338" x="5313363" y="6045200"/>
          <p14:tracePt t="110345" x="5295900" y="6045200"/>
          <p14:tracePt t="110353" x="5268913" y="6045200"/>
          <p14:tracePt t="110362" x="5241925" y="6045200"/>
          <p14:tracePt t="110382" x="5205413" y="6045200"/>
          <p14:tracePt t="110402" x="5133975" y="6045200"/>
          <p14:tracePt t="110422" x="5116513" y="6045200"/>
          <p14:tracePt t="110442" x="5108575" y="6045200"/>
          <p14:tracePt t="110578" x="5116513" y="6045200"/>
          <p14:tracePt t="110634" x="5126038" y="6045200"/>
          <p14:tracePt t="110666" x="5143500" y="6045200"/>
          <p14:tracePt t="110674" x="5153025" y="6037263"/>
          <p14:tracePt t="110682" x="5160963" y="6027738"/>
          <p14:tracePt t="110702" x="5180013" y="6027738"/>
          <p14:tracePt t="110722" x="5197475" y="6010275"/>
          <p14:tracePt t="110742" x="5214938" y="5991225"/>
          <p14:tracePt t="110762" x="5276850" y="5902325"/>
          <p14:tracePt t="110782" x="5348288" y="5803900"/>
          <p14:tracePt t="110802" x="5465763" y="5616575"/>
          <p14:tracePt t="110822" x="5537200" y="5518150"/>
          <p14:tracePt t="110842" x="5608638" y="5419725"/>
          <p14:tracePt t="110862" x="5616575" y="5411788"/>
          <p14:tracePt t="110882" x="5626100" y="5384800"/>
          <p14:tracePt t="110902" x="5634038" y="5375275"/>
          <p14:tracePt t="110922" x="5680075" y="5330825"/>
          <p14:tracePt t="110942" x="5751513" y="5286375"/>
          <p14:tracePt t="110962" x="5902325" y="5205413"/>
          <p14:tracePt t="110982" x="6000750" y="5133975"/>
          <p14:tracePt t="111003" x="6134100" y="5045075"/>
          <p14:tracePt t="111023" x="6215063" y="4991100"/>
          <p14:tracePt t="111043" x="6313488" y="4919663"/>
          <p14:tracePt t="111063" x="6367463" y="4894263"/>
          <p14:tracePt t="111083" x="6438900" y="4857750"/>
          <p14:tracePt t="111103" x="6465888" y="4857750"/>
          <p14:tracePt t="111123" x="6500813" y="4848225"/>
          <p14:tracePt t="111143" x="6518275" y="4848225"/>
          <p14:tracePt t="111163" x="6581775" y="4848225"/>
          <p14:tracePt t="111183" x="6634163" y="4848225"/>
          <p14:tracePt t="111203" x="6724650" y="4857750"/>
          <p14:tracePt t="111223" x="6751638" y="4867275"/>
          <p14:tracePt t="111243" x="6769100" y="4875213"/>
          <p14:tracePt t="111263" x="6777038" y="4894263"/>
          <p14:tracePt t="111283" x="6786563" y="4894263"/>
          <p14:tracePt t="111303" x="6786563" y="4902200"/>
          <p14:tracePt t="111323" x="6796088" y="4911725"/>
          <p14:tracePt t="111746" x="6804025" y="4911725"/>
          <p14:tracePt t="111770" x="6804025" y="4894263"/>
          <p14:tracePt t="111778" x="6804025" y="4875213"/>
          <p14:tracePt t="111786" x="6804025" y="4857750"/>
          <p14:tracePt t="111803" x="6804025" y="4822825"/>
          <p14:tracePt t="111823" x="6804025" y="4786313"/>
          <p14:tracePt t="111843" x="6804025" y="4768850"/>
          <p14:tracePt t="111863" x="6804025" y="4751388"/>
          <p14:tracePt t="111883" x="6804025" y="4741863"/>
          <p14:tracePt t="111903" x="6804025" y="4724400"/>
          <p14:tracePt t="111946" x="6804025" y="4714875"/>
          <p14:tracePt t="111963" x="6804025" y="4705350"/>
          <p14:tracePt t="111983" x="6804025" y="4697413"/>
          <p14:tracePt t="112122" x="6804025" y="4714875"/>
          <p14:tracePt t="112130" x="6804025" y="4768850"/>
          <p14:tracePt t="112143" x="6804025" y="4813300"/>
          <p14:tracePt t="112163" x="6804025" y="4946650"/>
          <p14:tracePt t="112183" x="6804025" y="5000625"/>
          <p14:tracePt t="112203" x="6804025" y="5054600"/>
          <p14:tracePt t="112223" x="6804025" y="5072063"/>
          <p14:tracePt t="112243" x="6804025" y="5081588"/>
          <p14:tracePt t="112330" x="6804025" y="5045075"/>
          <p14:tracePt t="112338" x="6804025" y="5000625"/>
          <p14:tracePt t="112346" x="6796088" y="4946650"/>
          <p14:tracePt t="112364" x="6769100" y="4822825"/>
          <p14:tracePt t="112384" x="6751638" y="4714875"/>
          <p14:tracePt t="112404" x="6742113" y="4598988"/>
          <p14:tracePt t="112424" x="6742113" y="4554538"/>
          <p14:tracePt t="112444" x="6742113" y="4545013"/>
          <p14:tracePt t="112610" x="6742113" y="4562475"/>
          <p14:tracePt t="112618" x="6742113" y="4581525"/>
          <p14:tracePt t="112626" x="6742113" y="4598988"/>
          <p14:tracePt t="112644" x="6742113" y="4633913"/>
          <p14:tracePt t="112664" x="6742113" y="4687888"/>
          <p14:tracePt t="112684" x="6742113" y="4786313"/>
          <p14:tracePt t="112704" x="6742113" y="4884738"/>
          <p14:tracePt t="112724" x="6742113" y="5045075"/>
          <p14:tracePt t="112744" x="6742113" y="5133975"/>
          <p14:tracePt t="112764" x="6742113" y="5251450"/>
          <p14:tracePt t="112784" x="6742113" y="5303838"/>
          <p14:tracePt t="112804" x="6742113" y="5375275"/>
          <p14:tracePt t="112824" x="6742113" y="5419725"/>
          <p14:tracePt t="112844" x="6742113" y="5510213"/>
          <p14:tracePt t="112864" x="6742113" y="5572125"/>
          <p14:tracePt t="112884" x="6742113" y="5653088"/>
          <p14:tracePt t="112904" x="6742113" y="5715000"/>
          <p14:tracePt t="112924" x="6742113" y="5813425"/>
          <p14:tracePt t="112944" x="6742113" y="5875338"/>
          <p14:tracePt t="112964" x="6742113" y="5956300"/>
          <p14:tracePt t="112984" x="6742113" y="6010275"/>
          <p14:tracePt t="113004" x="6724650" y="6072188"/>
          <p14:tracePt t="113024" x="6724650" y="6081713"/>
          <p14:tracePt t="113044" x="6724650" y="6099175"/>
          <p14:tracePt t="113129" x="6724650" y="6089650"/>
          <p14:tracePt t="113137" x="6724650" y="6054725"/>
          <p14:tracePt t="113146" x="6724650" y="6000750"/>
          <p14:tracePt t="113164" x="6724650" y="5894388"/>
          <p14:tracePt t="113184" x="6724650" y="5786438"/>
          <p14:tracePt t="113204" x="6724650" y="5670550"/>
          <p14:tracePt t="113224" x="6724650" y="5626100"/>
          <p14:tracePt t="113244" x="6724650" y="5616575"/>
          <p14:tracePt t="113378" x="6724650" y="5634038"/>
          <p14:tracePt t="113386" x="6724650" y="5661025"/>
          <p14:tracePt t="113394" x="6724650" y="5688013"/>
          <p14:tracePt t="113404" x="6724650" y="5715000"/>
          <p14:tracePt t="113424" x="6724650" y="5776913"/>
          <p14:tracePt t="113444" x="6724650" y="5875338"/>
          <p14:tracePt t="113464" x="6732588" y="5902325"/>
          <p14:tracePt t="113484" x="6732588" y="5929313"/>
          <p14:tracePt t="113666" x="6732588" y="5919788"/>
          <p14:tracePt t="113674" x="6732588" y="5894388"/>
          <p14:tracePt t="113685" x="6732588" y="5867400"/>
          <p14:tracePt t="113705" x="6732588" y="5822950"/>
          <p14:tracePt t="113725" x="6732588" y="5751513"/>
          <p14:tracePt t="113745" x="6732588" y="5715000"/>
          <p14:tracePt t="113765" x="6732588" y="5688013"/>
          <p14:tracePt t="113890" x="6732588" y="5705475"/>
          <p14:tracePt t="113898" x="6732588" y="5732463"/>
          <p14:tracePt t="113906" x="6732588" y="5759450"/>
          <p14:tracePt t="113925" x="6732588" y="5803900"/>
          <p14:tracePt t="113945" x="6732588" y="5848350"/>
          <p14:tracePt t="113965" x="6732588" y="5884863"/>
          <p14:tracePt t="113985" x="6732588" y="5894388"/>
          <p14:tracePt t="114250" x="6724650" y="5894388"/>
          <p14:tracePt t="114258" x="6705600" y="5884863"/>
          <p14:tracePt t="114266" x="6688138" y="5884863"/>
          <p14:tracePt t="114285" x="6616700" y="5857875"/>
          <p14:tracePt t="114305" x="6527800" y="5840413"/>
          <p14:tracePt t="114325" x="6330950" y="5803900"/>
          <p14:tracePt t="114345" x="6188075" y="5776913"/>
          <p14:tracePt t="114365" x="5983288" y="5776913"/>
          <p14:tracePt t="114385" x="5776913" y="5776913"/>
          <p14:tracePt t="114405" x="5483225" y="5776913"/>
          <p14:tracePt t="114425" x="5322888" y="5776913"/>
          <p14:tracePt t="114445" x="5126038" y="5776913"/>
          <p14:tracePt t="114465" x="5010150" y="5776913"/>
          <p14:tracePt t="114485" x="4822825" y="5795963"/>
          <p14:tracePt t="114505" x="4759325" y="5813425"/>
          <p14:tracePt t="114525" x="4643438" y="5830888"/>
          <p14:tracePt t="114545" x="4572000" y="5848350"/>
          <p14:tracePt t="114565" x="4483100" y="5867400"/>
          <p14:tracePt t="114585" x="4394200" y="5875338"/>
          <p14:tracePt t="114605" x="4330700" y="5884863"/>
          <p14:tracePt t="114626" x="4268788" y="5902325"/>
          <p14:tracePt t="114645" x="4224338" y="5911850"/>
          <p14:tracePt t="114666" x="4187825" y="5919788"/>
          <p14:tracePt t="114685" x="4170363" y="5919788"/>
          <p14:tracePt t="114705" x="4152900" y="5938838"/>
          <p14:tracePt t="114725" x="4116388" y="5946775"/>
          <p14:tracePt t="114746" x="4089400" y="5965825"/>
          <p14:tracePt t="114765" x="4071938" y="5991225"/>
          <p14:tracePt t="114786" x="4062413" y="6010275"/>
          <p14:tracePt t="114805" x="4062413" y="6018213"/>
          <p14:tracePt t="114826" x="4062413" y="6045200"/>
          <p14:tracePt t="114890" x="4054475" y="6045200"/>
          <p14:tracePt t="114978" x="4044950" y="6045200"/>
          <p14:tracePt t="114994" x="4037013" y="6045200"/>
          <p14:tracePt t="115010" x="4027488" y="6045200"/>
          <p14:tracePt t="115018" x="4010025" y="6045200"/>
          <p14:tracePt t="115026" x="3990975" y="6045200"/>
          <p14:tracePt t="115046" x="3956050" y="6045200"/>
          <p14:tracePt t="115066" x="3894138" y="6045200"/>
          <p14:tracePt t="115086" x="3822700" y="6045200"/>
          <p14:tracePt t="115106" x="3768725" y="6037263"/>
          <p14:tracePt t="115126" x="3741738" y="6037263"/>
          <p14:tracePt t="115146" x="3697288" y="6027738"/>
          <p14:tracePt t="115166" x="3687763" y="6027738"/>
          <p14:tracePt t="115186" x="3670300" y="6027738"/>
          <p14:tracePt t="115206" x="3660775" y="6027738"/>
          <p14:tracePt t="115226" x="3633788" y="6018213"/>
          <p14:tracePt t="115246" x="3616325" y="6018213"/>
          <p14:tracePt t="115266" x="3598863" y="6018213"/>
          <p14:tracePt t="115286" x="3589338" y="6018213"/>
          <p14:tracePt t="115306" x="3581400" y="6018213"/>
          <p14:tracePt t="115338" x="3571875" y="6018213"/>
          <p14:tracePt t="115354" x="3562350" y="6018213"/>
          <p14:tracePt t="115386" x="3554413" y="6018213"/>
          <p14:tracePt t="115650" x="3544888" y="6018213"/>
          <p14:tracePt t="117602" x="3554413" y="6027738"/>
          <p14:tracePt t="117610" x="3571875" y="6037263"/>
          <p14:tracePt t="117618" x="3589338" y="6045200"/>
          <p14:tracePt t="117628" x="3608388" y="6054725"/>
          <p14:tracePt t="117648" x="3687763" y="6081713"/>
          <p14:tracePt t="117668" x="3803650" y="6116638"/>
          <p14:tracePt t="117688" x="3875088" y="6126163"/>
          <p14:tracePt t="117708" x="3990975" y="6153150"/>
          <p14:tracePt t="117728" x="4054475" y="6170613"/>
          <p14:tracePt t="117748" x="4170363" y="6188075"/>
          <p14:tracePt t="117768" x="4259263" y="6205538"/>
          <p14:tracePt t="117788" x="4357688" y="6232525"/>
          <p14:tracePt t="117808" x="4375150" y="6232525"/>
          <p14:tracePt t="117828" x="4402138" y="6242050"/>
          <p14:tracePt t="117848" x="4429125" y="6242050"/>
          <p14:tracePt t="117868" x="4483100" y="6251575"/>
          <p14:tracePt t="117888" x="4518025" y="6251575"/>
          <p14:tracePt t="117908" x="4598988" y="6251575"/>
          <p14:tracePt t="117928" x="4652963" y="6251575"/>
          <p14:tracePt t="117948" x="4732338" y="6251575"/>
          <p14:tracePt t="117968" x="4768850" y="6251575"/>
          <p14:tracePt t="117988" x="4830763" y="6251575"/>
          <p14:tracePt t="118008" x="4867275" y="6251575"/>
          <p14:tracePt t="118028" x="4911725" y="6251575"/>
          <p14:tracePt t="118048" x="4938713" y="6251575"/>
          <p14:tracePt t="118068" x="5018088" y="6251575"/>
          <p14:tracePt t="118088" x="5062538" y="6251575"/>
          <p14:tracePt t="118108" x="5133975" y="6251575"/>
          <p14:tracePt t="118128" x="5160963" y="6251575"/>
          <p14:tracePt t="118148" x="5187950" y="6251575"/>
          <p14:tracePt t="118168" x="5232400" y="6251575"/>
          <p14:tracePt t="118188" x="5348288" y="6251575"/>
          <p14:tracePt t="118208" x="5491163" y="6251575"/>
          <p14:tracePt t="118228" x="5732463" y="6251575"/>
          <p14:tracePt t="118248" x="5848350" y="6251575"/>
          <p14:tracePt t="118268" x="5991225" y="6251575"/>
          <p14:tracePt t="118288" x="6081713" y="6251575"/>
          <p14:tracePt t="118308" x="6259513" y="6251575"/>
          <p14:tracePt t="118328" x="6394450" y="6251575"/>
          <p14:tracePt t="118348" x="6572250" y="6251575"/>
          <p14:tracePt t="118368" x="6643688" y="6251575"/>
          <p14:tracePt t="118388" x="6715125" y="6251575"/>
          <p14:tracePt t="118408" x="6769100" y="6251575"/>
          <p14:tracePt t="118428" x="6884988" y="6251575"/>
          <p14:tracePt t="118448" x="6983413" y="6251575"/>
          <p14:tracePt t="118468" x="7099300" y="6251575"/>
          <p14:tracePt t="118488" x="7180263" y="6251575"/>
          <p14:tracePt t="118508" x="7286625" y="6251575"/>
          <p14:tracePt t="118528" x="7358063" y="6251575"/>
          <p14:tracePt t="118548" x="7483475" y="6251575"/>
          <p14:tracePt t="118568" x="7599363" y="6251575"/>
          <p14:tracePt t="118588" x="7823200" y="6224588"/>
          <p14:tracePt t="118608" x="7956550" y="6197600"/>
          <p14:tracePt t="118629" x="8099425" y="6170613"/>
          <p14:tracePt t="118649" x="8143875" y="6153150"/>
          <p14:tracePt t="118669" x="8180388" y="6153150"/>
          <p14:tracePt t="118688" x="8215313" y="6143625"/>
          <p14:tracePt t="118709" x="8296275" y="6134100"/>
          <p14:tracePt t="118729" x="8394700" y="6134100"/>
          <p14:tracePt t="118749" x="8518525" y="6116638"/>
          <p14:tracePt t="118769" x="8562975" y="6108700"/>
          <p14:tracePt t="118789" x="8582025" y="6108700"/>
          <p14:tracePt t="120251" x="8555038" y="6108700"/>
          <p14:tracePt t="120259" x="8537575" y="6108700"/>
          <p14:tracePt t="120270" x="8510588" y="6116638"/>
          <p14:tracePt t="120290" x="8447088" y="6126163"/>
          <p14:tracePt t="120310" x="8340725" y="6143625"/>
          <p14:tracePt t="120330" x="8313738" y="6143625"/>
          <p14:tracePt t="120350" x="8304213" y="6143625"/>
          <p14:tracePt t="121075" x="8296275" y="6153150"/>
          <p14:tracePt t="121083" x="8286750" y="6161088"/>
          <p14:tracePt t="121091" x="8286750" y="6170613"/>
          <p14:tracePt t="121110" x="8269288" y="6205538"/>
          <p14:tracePt t="121130" x="8215313" y="6259513"/>
          <p14:tracePt t="121150" x="8099425" y="6303963"/>
          <p14:tracePt t="121170" x="7670800" y="6402388"/>
          <p14:tracePt t="121190" x="7358063" y="6473825"/>
          <p14:tracePt t="121210" x="7062788" y="6572250"/>
          <p14:tracePt t="121230" x="6929438" y="6599238"/>
          <p14:tracePt t="121250" x="6831013" y="6626225"/>
          <p14:tracePt t="121271" x="6823075" y="6626225"/>
          <p14:tracePt t="121291" x="6813550" y="6634163"/>
          <p14:tracePt t="121331" x="6804025" y="6634163"/>
          <p14:tracePt t="121339" x="6796088" y="6634163"/>
          <p14:tracePt t="121355" x="6786563" y="6634163"/>
          <p14:tracePt t="121371" x="6769100" y="6634163"/>
          <p14:tracePt t="121391" x="6759575" y="6634163"/>
          <p14:tracePt t="121411" x="6751638" y="6634163"/>
          <p14:tracePt t="121587" x="6751638" y="6626225"/>
          <p14:tracePt t="121603" x="6769100" y="6626225"/>
          <p14:tracePt t="121611" x="6769100" y="6616700"/>
          <p14:tracePt t="121619" x="6786563" y="6608763"/>
          <p14:tracePt t="121631" x="6813550" y="6599238"/>
          <p14:tracePt t="121651" x="6884988" y="6554788"/>
          <p14:tracePt t="121671" x="6902450" y="6537325"/>
          <p14:tracePt t="121691" x="6919913" y="6518275"/>
          <p14:tracePt t="121711" x="6929438" y="6510338"/>
          <p14:tracePt t="121731" x="6938963" y="6483350"/>
          <p14:tracePt t="121751" x="6938963" y="6465888"/>
          <p14:tracePt t="121771" x="6946900" y="6446838"/>
          <p14:tracePt t="121791" x="6946900" y="6438900"/>
          <p14:tracePt t="121811" x="6965950" y="6402388"/>
          <p14:tracePt t="121831" x="6965950" y="6394450"/>
          <p14:tracePt t="121851" x="6983413" y="6367463"/>
          <p14:tracePt t="121871" x="6983413" y="6357938"/>
          <p14:tracePt t="121891" x="6991350" y="6330950"/>
          <p14:tracePt t="121931" x="6991350" y="6313488"/>
          <p14:tracePt t="121971" x="6991350" y="6303963"/>
          <p14:tracePt t="121979" x="7000875" y="6303963"/>
          <p14:tracePt t="128724" x="7010400" y="6303963"/>
          <p14:tracePt t="133540" x="7018338" y="6303963"/>
          <p14:tracePt t="139285" x="7018338" y="6286500"/>
          <p14:tracePt t="139293" x="7018338" y="6269038"/>
          <p14:tracePt t="139305" x="7018338" y="6232525"/>
          <p14:tracePt t="139325" x="7000875" y="6143625"/>
          <p14:tracePt t="139345" x="6991350" y="6089650"/>
          <p14:tracePt t="139365" x="6973888" y="5973763"/>
          <p14:tracePt t="139385" x="6946900" y="5840413"/>
          <p14:tracePt t="139405" x="6929438" y="5537200"/>
          <p14:tracePt t="139425" x="6929438" y="5313363"/>
          <p14:tracePt t="139445" x="6973888" y="5037138"/>
          <p14:tracePt t="139465" x="7018338" y="4840288"/>
          <p14:tracePt t="139485" x="7126288" y="4473575"/>
          <p14:tracePt t="139505" x="7259638" y="4054475"/>
          <p14:tracePt t="139525" x="7473950" y="3455988"/>
          <p14:tracePt t="139545" x="7581900" y="3187700"/>
          <p14:tracePt t="139565" x="7705725" y="2867025"/>
          <p14:tracePt t="139585" x="7777163" y="2670175"/>
          <p14:tracePt t="139605" x="7858125" y="2465388"/>
          <p14:tracePt t="139625" x="7848600" y="2419350"/>
          <p14:tracePt t="139645" x="7840663" y="2393950"/>
          <p14:tracePt t="139665" x="7840663" y="2374900"/>
          <p14:tracePt t="139685" x="7831138" y="2366963"/>
          <p14:tracePt t="139981" x="7840663" y="2374900"/>
          <p14:tracePt t="139989" x="7858125" y="2393950"/>
          <p14:tracePt t="139997" x="7858125" y="2411413"/>
          <p14:tracePt t="140005" x="7867650" y="2428875"/>
          <p14:tracePt t="140025" x="7885113" y="2482850"/>
          <p14:tracePt t="140045" x="7912100" y="2554288"/>
          <p14:tracePt t="140065" x="7939088" y="2598738"/>
          <p14:tracePt t="140085" x="7939088" y="2625725"/>
          <p14:tracePt t="140149" x="7939088" y="2633663"/>
          <p14:tracePt t="141501" x="7939088" y="2643188"/>
          <p14:tracePt t="141509" x="7939088" y="2652713"/>
          <p14:tracePt t="141517" x="7939088" y="2670175"/>
          <p14:tracePt t="141526" x="7929563" y="2679700"/>
          <p14:tracePt t="141546" x="7920038" y="2687638"/>
          <p14:tracePt t="141566" x="7894638" y="2714625"/>
          <p14:tracePt t="141586" x="7867650" y="2741613"/>
          <p14:tracePt t="141606" x="7831138" y="2759075"/>
          <p14:tracePt t="141626" x="7813675" y="2768600"/>
          <p14:tracePt t="141646" x="7796213" y="2776538"/>
          <p14:tracePt t="141666" x="7751763" y="2776538"/>
          <p14:tracePt t="141686" x="7680325" y="2795588"/>
          <p14:tracePt t="141706" x="7634288" y="2803525"/>
          <p14:tracePt t="141727" x="7589838" y="2813050"/>
          <p14:tracePt t="141747" x="7572375" y="2813050"/>
          <p14:tracePt t="141767" x="7562850" y="2813050"/>
          <p14:tracePt t="141787" x="7545388" y="2813050"/>
          <p14:tracePt t="141807" x="7500938" y="2813050"/>
          <p14:tracePt t="141827" x="7446963" y="2813050"/>
          <p14:tracePt t="141847" x="7348538" y="2813050"/>
          <p14:tracePt t="141867" x="7277100" y="2813050"/>
          <p14:tracePt t="141887" x="7170738" y="2813050"/>
          <p14:tracePt t="141907" x="7116763" y="2813050"/>
          <p14:tracePt t="141927" x="7037388" y="2813050"/>
          <p14:tracePt t="141947" x="7000875" y="2813050"/>
          <p14:tracePt t="141967" x="6919913" y="2813050"/>
          <p14:tracePt t="141987" x="6875463" y="2813050"/>
          <p14:tracePt t="142007" x="6867525" y="2813050"/>
          <p14:tracePt t="142027" x="6840538" y="2813050"/>
          <p14:tracePt t="142047" x="6769100" y="2813050"/>
          <p14:tracePt t="142087" x="6759575" y="2813050"/>
          <p14:tracePt t="142157" x="6751638" y="2822575"/>
          <p14:tracePt t="142197" x="6769100" y="2822575"/>
          <p14:tracePt t="142205" x="6796088" y="2813050"/>
          <p14:tracePt t="142221" x="6804025" y="2813050"/>
          <p14:tracePt t="142237" x="6804025" y="2803525"/>
          <p14:tracePt t="142247" x="6813550" y="2795588"/>
          <p14:tracePt t="142267" x="6823075" y="2786063"/>
          <p14:tracePt t="142287" x="6840538" y="2768600"/>
          <p14:tracePt t="142307" x="6848475" y="2768600"/>
          <p14:tracePt t="143421" x="6858000" y="2759075"/>
          <p14:tracePt t="143437" x="6867525" y="2741613"/>
          <p14:tracePt t="143445" x="6875463" y="2732088"/>
          <p14:tracePt t="143453" x="6884988" y="2724150"/>
          <p14:tracePt t="143468" x="6894513" y="2714625"/>
          <p14:tracePt t="143488" x="6929438" y="2670175"/>
          <p14:tracePt t="143508" x="6956425" y="2652713"/>
          <p14:tracePt t="143528" x="6965950" y="2643188"/>
          <p14:tracePt t="143782" x="6965950" y="2660650"/>
          <p14:tracePt t="143797" x="6965950" y="2670175"/>
          <p14:tracePt t="143805" x="6973888" y="2687638"/>
          <p14:tracePt t="143821" x="6973888" y="2697163"/>
          <p14:tracePt t="143829" x="6983413" y="2714625"/>
          <p14:tracePt t="143848" x="6983413" y="2732088"/>
          <p14:tracePt t="143868" x="6991350" y="2751138"/>
          <p14:tracePt t="143917" x="7000875" y="2751138"/>
          <p14:tracePt t="143933" x="7010400" y="2759075"/>
          <p14:tracePt t="144190" x="7018338" y="2759075"/>
          <p14:tracePt t="144205" x="7018338" y="2751138"/>
          <p14:tracePt t="144213" x="7010400" y="2741613"/>
          <p14:tracePt t="144229" x="7000875" y="2724150"/>
          <p14:tracePt t="144248" x="7000875" y="2705100"/>
          <p14:tracePt t="144268" x="6991350" y="2687638"/>
          <p14:tracePt t="144270" x="6991350" y="2679700"/>
          <p14:tracePt t="144288" x="6983413" y="2670175"/>
          <p14:tracePt t="145990" x="6983413" y="2679700"/>
          <p14:tracePt t="145998" x="6973888" y="2687638"/>
          <p14:tracePt t="146010" x="6965950" y="2705100"/>
          <p14:tracePt t="146030" x="6965950" y="2732088"/>
          <p14:tracePt t="146050" x="6956425" y="2751138"/>
          <p14:tracePt t="146070" x="6938963" y="2776538"/>
          <p14:tracePt t="146090" x="6938963" y="2795588"/>
          <p14:tracePt t="146110" x="6894513" y="2840038"/>
          <p14:tracePt t="146130" x="6858000" y="2867025"/>
          <p14:tracePt t="146150" x="6742113" y="2928938"/>
          <p14:tracePt t="146170" x="6653213" y="2955925"/>
          <p14:tracePt t="146190" x="6491288" y="2990850"/>
          <p14:tracePt t="146210" x="6367463" y="3027363"/>
          <p14:tracePt t="146230" x="6188075" y="3071813"/>
          <p14:tracePt t="146250" x="6081713" y="3089275"/>
          <p14:tracePt t="146270" x="5983288" y="3108325"/>
          <p14:tracePt t="146290" x="5946775" y="3116263"/>
          <p14:tracePt t="146310" x="5884863" y="3116263"/>
          <p14:tracePt t="146330" x="5840413" y="3116263"/>
          <p14:tracePt t="146350" x="5768975" y="3116263"/>
          <p14:tracePt t="146370" x="5724525" y="3116263"/>
          <p14:tracePt t="146390" x="5634038" y="3116263"/>
          <p14:tracePt t="146410" x="5581650" y="3116263"/>
          <p14:tracePt t="146430" x="5562600" y="3125788"/>
          <p14:tracePt t="146450" x="5545138" y="3143250"/>
          <p14:tracePt t="146470" x="5465763" y="3143250"/>
          <p14:tracePt t="146490" x="5419725" y="3143250"/>
          <p14:tracePt t="146510" x="5375275" y="3143250"/>
          <p14:tracePt t="146530" x="5357813" y="3143250"/>
          <p14:tracePt t="146550" x="5313363" y="3143250"/>
          <p14:tracePt t="146570" x="5286375" y="3143250"/>
          <p14:tracePt t="146590" x="5241925" y="3143250"/>
          <p14:tracePt t="146610" x="5232400" y="3143250"/>
          <p14:tracePt t="146662" x="5214938" y="3143250"/>
          <p14:tracePt t="146678" x="5197475" y="3143250"/>
          <p14:tracePt t="146690" x="5180013" y="3143250"/>
          <p14:tracePt t="146710" x="5116513" y="3143250"/>
          <p14:tracePt t="146730" x="5072063" y="3143250"/>
          <p14:tracePt t="146750" x="5027613" y="3152775"/>
          <p14:tracePt t="146770" x="5010150" y="3160713"/>
          <p14:tracePt t="146798" x="5010150" y="3170238"/>
          <p14:tracePt t="146810" x="5000625" y="3170238"/>
          <p14:tracePt t="146830" x="4983163" y="3170238"/>
          <p14:tracePt t="146851" x="4956175" y="3170238"/>
          <p14:tracePt t="146871" x="4929188" y="3170238"/>
          <p14:tracePt t="146891" x="4902200" y="3170238"/>
          <p14:tracePt t="146911" x="4875213" y="3170238"/>
          <p14:tracePt t="146931" x="4848225" y="3170238"/>
          <p14:tracePt t="146951" x="4822825" y="3170238"/>
          <p14:tracePt t="146971" x="4813300" y="3170238"/>
          <p14:tracePt t="146991" x="4795838" y="3170238"/>
          <p14:tracePt t="147011" x="4786313" y="3179763"/>
          <p14:tracePt t="147051" x="4776788" y="3179763"/>
          <p14:tracePt t="147071" x="4751388" y="3187700"/>
          <p14:tracePt t="147111" x="4724400" y="3197225"/>
          <p14:tracePt t="147131" x="4705350" y="3197225"/>
          <p14:tracePt t="147151" x="4679950" y="3197225"/>
          <p14:tracePt t="147171" x="4660900" y="3205163"/>
          <p14:tracePt t="147191" x="4625975" y="3205163"/>
          <p14:tracePt t="147211" x="4608513" y="3205163"/>
          <p14:tracePt t="147231" x="4581525" y="3205163"/>
          <p14:tracePt t="147251" x="4562475" y="3205163"/>
          <p14:tracePt t="147271" x="4545013" y="3214688"/>
          <p14:tracePt t="147291" x="4527550" y="3214688"/>
          <p14:tracePt t="147311" x="4491038" y="3214688"/>
          <p14:tracePt t="147331" x="4473575" y="3214688"/>
          <p14:tracePt t="147351" x="4438650" y="3214688"/>
          <p14:tracePt t="147371" x="4429125" y="3214688"/>
          <p14:tracePt t="147411" x="4411663" y="3214688"/>
          <p14:tracePt t="147431" x="4394200" y="3224213"/>
          <p14:tracePt t="147451" x="4384675" y="3232150"/>
          <p14:tracePt t="147471" x="4375150" y="3232150"/>
          <p14:tracePt t="149390" x="4367213" y="3232150"/>
          <p14:tracePt t="149406" x="4367213" y="3224213"/>
          <p14:tracePt t="149414" x="4357688" y="3224213"/>
          <p14:tracePt t="149433" x="4340225" y="3214688"/>
          <p14:tracePt t="149453" x="4330700" y="3205163"/>
          <p14:tracePt t="149473" x="4286250" y="3197225"/>
          <p14:tracePt t="149493" x="4259263" y="3187700"/>
          <p14:tracePt t="149513" x="4197350" y="3187700"/>
          <p14:tracePt t="149533" x="4116388" y="3197225"/>
          <p14:tracePt t="149553" x="4037013" y="3224213"/>
          <p14:tracePt t="149573" x="3956050" y="3251200"/>
          <p14:tracePt t="149593" x="3848100" y="3276600"/>
          <p14:tracePt t="149613" x="3830638" y="3295650"/>
          <p14:tracePt t="149633" x="3830638" y="3303588"/>
          <p14:tracePt t="149662" x="3830638" y="3313113"/>
          <p14:tracePt t="149673" x="3830638" y="3322638"/>
          <p14:tracePt t="149693" x="3822700" y="3367088"/>
          <p14:tracePt t="149713" x="3822700" y="3473450"/>
          <p14:tracePt t="149733" x="3830638" y="3581400"/>
          <p14:tracePt t="149753" x="3857625" y="3679825"/>
          <p14:tracePt t="149773" x="3857625" y="3697288"/>
          <p14:tracePt t="149774" x="3857625" y="3714750"/>
          <p14:tracePt t="149793" x="3867150" y="3751263"/>
          <p14:tracePt t="149813" x="3875088" y="3803650"/>
          <p14:tracePt t="149833" x="3875088" y="3813175"/>
          <p14:tracePt t="149873" x="3875088" y="3822700"/>
          <p14:tracePt t="149918" x="3875088" y="3830638"/>
          <p14:tracePt t="149966" x="3857625" y="3830638"/>
          <p14:tracePt t="149974" x="3840163" y="3813175"/>
          <p14:tracePt t="149982" x="3813175" y="3786188"/>
          <p14:tracePt t="149993" x="3768725" y="3724275"/>
          <p14:tracePt t="150013" x="3633788" y="3581400"/>
          <p14:tracePt t="150033" x="3438525" y="3411538"/>
          <p14:tracePt t="150053" x="3330575" y="3313113"/>
          <p14:tracePt t="150073" x="3214688" y="3170238"/>
          <p14:tracePt t="150093" x="3160713" y="3089275"/>
          <p14:tracePt t="150113" x="3108325" y="3000375"/>
          <p14:tracePt t="150133" x="3071813" y="2955925"/>
          <p14:tracePt t="150153" x="3044825" y="2919413"/>
          <p14:tracePt t="150173" x="3027363" y="2901950"/>
          <p14:tracePt t="150193" x="3009900" y="2857500"/>
          <p14:tracePt t="150213" x="3000375" y="2840038"/>
          <p14:tracePt t="150233" x="2990850" y="2822575"/>
          <p14:tracePt t="150253" x="2982913" y="2795588"/>
          <p14:tracePt t="150273" x="2982913" y="2768600"/>
          <p14:tracePt t="150293" x="2982913" y="2759075"/>
          <p14:tracePt t="150366" x="2982913" y="2776538"/>
          <p14:tracePt t="150374" x="2990850" y="2803525"/>
          <p14:tracePt t="150382" x="2990850" y="2822575"/>
          <p14:tracePt t="150393" x="3017838" y="2840038"/>
          <p14:tracePt t="150413" x="3036888" y="2867025"/>
          <p14:tracePt t="150433" x="3054350" y="2911475"/>
          <p14:tracePt t="150453" x="3062288" y="2938463"/>
          <p14:tracePt t="150473" x="3062288" y="2946400"/>
          <p14:tracePt t="150493" x="3062288" y="2955925"/>
          <p14:tracePt t="150513" x="3062288" y="2965450"/>
          <p14:tracePt t="150534" x="3071813" y="2982913"/>
          <p14:tracePt t="150553" x="3081338" y="3009900"/>
          <p14:tracePt t="150573" x="3089275" y="3027363"/>
          <p14:tracePt t="150593" x="3089275" y="3054350"/>
          <p14:tracePt t="150614" x="3089275" y="3071813"/>
          <p14:tracePt t="150633" x="3098800" y="3089275"/>
          <p14:tracePt t="150654" x="3133725" y="3116263"/>
          <p14:tracePt t="150673" x="3160713" y="3143250"/>
          <p14:tracePt t="150694" x="3197225" y="3187700"/>
          <p14:tracePt t="150714" x="3214688" y="3205163"/>
          <p14:tracePt t="150734" x="3214688" y="3214688"/>
          <p14:tracePt t="150754" x="3214688" y="3224213"/>
          <p14:tracePt t="150794" x="3214688" y="3232150"/>
          <p14:tracePt t="151286" x="3214688" y="3251200"/>
          <p14:tracePt t="151294" x="3214688" y="3268663"/>
          <p14:tracePt t="151302" x="3214688" y="3286125"/>
          <p14:tracePt t="151314" x="3214688" y="3303588"/>
          <p14:tracePt t="151334" x="3214688" y="3322638"/>
          <p14:tracePt t="151354" x="3214688" y="3340100"/>
          <p14:tracePt t="151374" x="3205163" y="3357563"/>
          <p14:tracePt t="151394" x="3187700" y="3357563"/>
          <p14:tracePt t="151414" x="3152775" y="3375025"/>
          <p14:tracePt t="151434" x="3108325" y="3375025"/>
          <p14:tracePt t="151454" x="2946400" y="3367088"/>
          <p14:tracePt t="151474" x="2786063" y="3340100"/>
          <p14:tracePt t="151494" x="2544763" y="3295650"/>
          <p14:tracePt t="151514" x="2428875" y="3268663"/>
          <p14:tracePt t="151534" x="2312988" y="3241675"/>
          <p14:tracePt t="151554" x="2295525" y="3241675"/>
          <p14:tracePt t="151574" x="2276475" y="3241675"/>
          <p14:tracePt t="151594" x="2268538" y="3241675"/>
          <p14:tracePt t="151614" x="2241550" y="3232150"/>
          <p14:tracePt t="151634" x="2214563" y="3214688"/>
          <p14:tracePt t="151654" x="2125663" y="3197225"/>
          <p14:tracePt t="151674" x="2081213" y="3187700"/>
          <p14:tracePt t="151694" x="2027238" y="3179763"/>
          <p14:tracePt t="151734" x="2017713" y="3179763"/>
          <p14:tracePt t="154879" x="2027238" y="3179763"/>
          <p14:tracePt t="154903" x="2036763" y="3179763"/>
          <p14:tracePt t="154967" x="2044700" y="3179763"/>
          <p14:tracePt t="154983" x="2054225" y="3179763"/>
          <p14:tracePt t="154999" x="2062163" y="3179763"/>
          <p14:tracePt t="155007" x="2071688" y="3179763"/>
          <p14:tracePt t="155017" x="2089150" y="3187700"/>
          <p14:tracePt t="155037" x="2116138" y="3197225"/>
          <p14:tracePt t="155057" x="2160588" y="3205163"/>
          <p14:tracePt t="155077" x="2241550" y="3224213"/>
          <p14:tracePt t="155097" x="2322513" y="3251200"/>
          <p14:tracePt t="155117" x="2366963" y="3251200"/>
          <p14:tracePt t="155137" x="2446338" y="3251200"/>
          <p14:tracePt t="155157" x="2500313" y="3251200"/>
          <p14:tracePt t="155177" x="2562225" y="3251200"/>
          <p14:tracePt t="155197" x="2633663" y="3251200"/>
          <p14:tracePt t="155217" x="2776538" y="3268663"/>
          <p14:tracePt t="155237" x="2867025" y="3286125"/>
          <p14:tracePt t="155257" x="2990850" y="3322638"/>
          <p14:tracePt t="155277" x="3098800" y="3340100"/>
          <p14:tracePt t="155279" x="3133725" y="3340100"/>
          <p14:tracePt t="155297" x="3232150" y="3357563"/>
          <p14:tracePt t="155317" x="3367088" y="3384550"/>
          <p14:tracePt t="155337" x="3598863" y="3429000"/>
          <p14:tracePt t="155357" x="3830638" y="3455988"/>
          <p14:tracePt t="155377" x="4303713" y="3500438"/>
          <p14:tracePt t="155397" x="4732338" y="3536950"/>
          <p14:tracePt t="155417" x="5483225" y="3581400"/>
          <p14:tracePt t="155437" x="6072188" y="3589338"/>
          <p14:tracePt t="155457" x="6705600" y="3589338"/>
          <p14:tracePt t="155477" x="7000875" y="3589338"/>
          <p14:tracePt t="155497" x="7348538" y="3589338"/>
          <p14:tracePt t="155517" x="7599363" y="3608388"/>
          <p14:tracePt t="155537" x="7947025" y="3608388"/>
          <p14:tracePt t="155557" x="8188325" y="3608388"/>
          <p14:tracePt t="155577" x="8537575" y="3608388"/>
          <p14:tracePt t="155597" x="8680450" y="3608388"/>
          <p14:tracePt t="155617" x="8831263" y="3608388"/>
          <p14:tracePt t="155637" x="8894763" y="3608388"/>
          <p14:tracePt t="155657" x="9010650" y="3608388"/>
          <p14:tracePt t="155677" x="9126538" y="3608388"/>
          <p14:tracePt t="155697" x="9323388" y="3598863"/>
          <p14:tracePt t="155717" x="9412288" y="3581400"/>
          <p14:tracePt t="155737" x="9491663" y="3562350"/>
          <p14:tracePt t="155757" x="9518650" y="3562350"/>
          <p14:tracePt t="155777" x="9528175" y="3562350"/>
          <p14:tracePt t="155951" x="9518650" y="3571875"/>
          <p14:tracePt t="155967" x="9518650" y="3581400"/>
          <p14:tracePt t="155975" x="9510713" y="3598863"/>
          <p14:tracePt t="155990" x="9510713" y="3608388"/>
          <p14:tracePt t="155999" x="9501188" y="3625850"/>
          <p14:tracePt t="156018" x="9501188" y="3633788"/>
          <p14:tracePt t="156038" x="9501188" y="3643313"/>
          <p14:tracePt t="160183" x="9501188" y="3652838"/>
          <p14:tracePt t="160191" x="9483725" y="3670300"/>
          <p14:tracePt t="160201" x="9466263" y="3679825"/>
          <p14:tracePt t="160221" x="9420225" y="3705225"/>
          <p14:tracePt t="160241" x="9304338" y="3724275"/>
          <p14:tracePt t="160261" x="9180513" y="3741738"/>
          <p14:tracePt t="160281" x="8983663" y="3776663"/>
          <p14:tracePt t="160301" x="8858250" y="3795713"/>
          <p14:tracePt t="160321" x="8661400" y="3830638"/>
          <p14:tracePt t="160341" x="8518525" y="3840163"/>
          <p14:tracePt t="160361" x="8277225" y="3867150"/>
          <p14:tracePt t="160381" x="8108950" y="3867150"/>
          <p14:tracePt t="160401" x="7777163" y="3867150"/>
          <p14:tracePt t="160421" x="7572375" y="3867150"/>
          <p14:tracePt t="160441" x="7304088" y="3867150"/>
          <p14:tracePt t="160461" x="7126288" y="3867150"/>
          <p14:tracePt t="160481" x="6902450" y="3830638"/>
          <p14:tracePt t="160501" x="6759575" y="3803650"/>
          <p14:tracePt t="160521" x="6562725" y="3759200"/>
          <p14:tracePt t="160541" x="6438900" y="3741738"/>
          <p14:tracePt t="160561" x="6323013" y="3714750"/>
          <p14:tracePt t="160581" x="6303963" y="3714750"/>
          <p14:tracePt t="160601" x="6276975" y="3697288"/>
          <p14:tracePt t="160621" x="6251575" y="3687763"/>
          <p14:tracePt t="160641" x="6153150" y="3660775"/>
          <p14:tracePt t="160661" x="6062663" y="3652838"/>
          <p14:tracePt t="160681" x="5929313" y="3633788"/>
          <p14:tracePt t="160701" x="5902325" y="3633788"/>
          <p14:tracePt t="160721" x="5894388" y="3633788"/>
          <p14:tracePt t="161135" x="5902325" y="3660775"/>
          <p14:tracePt t="161144" x="5902325" y="3679825"/>
          <p14:tracePt t="161151" x="5911850" y="3697288"/>
          <p14:tracePt t="161162" x="5919788" y="3697288"/>
          <p14:tracePt t="162247" x="5919788" y="3705225"/>
          <p14:tracePt t="162255" x="5919788" y="3714750"/>
          <p14:tracePt t="162264" x="5911850" y="3724275"/>
          <p14:tracePt t="162283" x="5894388" y="3732213"/>
          <p14:tracePt t="162303" x="5867400" y="3751263"/>
          <p14:tracePt t="162323" x="5786438" y="3776663"/>
          <p14:tracePt t="162343" x="5741988" y="3786188"/>
          <p14:tracePt t="162363" x="5661025" y="3786188"/>
          <p14:tracePt t="162383" x="5608638" y="3786188"/>
          <p14:tracePt t="162403" x="5527675" y="3786188"/>
          <p14:tracePt t="162423" x="5483225" y="3786188"/>
          <p14:tracePt t="162443" x="5419725" y="3786188"/>
          <p14:tracePt t="162463" x="5384800" y="3786188"/>
          <p14:tracePt t="162483" x="5313363" y="3786188"/>
          <p14:tracePt t="162503" x="5268913" y="3786188"/>
          <p14:tracePt t="162523" x="5180013" y="3786188"/>
          <p14:tracePt t="162543" x="5062538" y="3786188"/>
          <p14:tracePt t="162563" x="4965700" y="3786188"/>
          <p14:tracePt t="162583" x="4840288" y="3786188"/>
          <p14:tracePt t="162603" x="4776788" y="3786188"/>
          <p14:tracePt t="162623" x="4705350" y="3786188"/>
          <p14:tracePt t="162643" x="4670425" y="3786188"/>
          <p14:tracePt t="162663" x="4643438" y="3786188"/>
          <p14:tracePt t="162683" x="4625975" y="3786188"/>
          <p14:tracePt t="162703" x="4598988" y="3786188"/>
          <p14:tracePt t="162723" x="4589463" y="3786188"/>
          <p14:tracePt t="162743" x="4581525" y="3786188"/>
          <p14:tracePt t="162783" x="4562475" y="3786188"/>
          <p14:tracePt t="165104" x="4554538" y="3786188"/>
          <p14:tracePt t="165120" x="4537075" y="3786188"/>
          <p14:tracePt t="165128" x="4518025" y="3795713"/>
          <p14:tracePt t="165145" x="4491038" y="3795713"/>
          <p14:tracePt t="165165" x="4402138" y="3813175"/>
          <p14:tracePt t="165185" x="4259263" y="3848100"/>
          <p14:tracePt t="165205" x="4224338" y="3848100"/>
          <p14:tracePt t="165225" x="4179888" y="3848100"/>
          <p14:tracePt t="165245" x="4170363" y="3848100"/>
          <p14:tracePt t="165265" x="4152900" y="3848100"/>
          <p14:tracePt t="165285" x="4108450" y="3848100"/>
          <p14:tracePt t="165305" x="3990975" y="3848100"/>
          <p14:tracePt t="165325" x="3884613" y="3848100"/>
          <p14:tracePt t="165345" x="3759200" y="3848100"/>
          <p14:tracePt t="165365" x="3705225" y="3848100"/>
          <p14:tracePt t="165385" x="3625850" y="3848100"/>
          <p14:tracePt t="165405" x="3562350" y="3848100"/>
          <p14:tracePt t="165425" x="3473450" y="3822700"/>
          <p14:tracePt t="165445" x="3411538" y="3822700"/>
          <p14:tracePt t="165465" x="3303588" y="3822700"/>
          <p14:tracePt t="165485" x="3214688" y="3803650"/>
          <p14:tracePt t="165505" x="3125788" y="3776663"/>
          <p14:tracePt t="165525" x="3081338" y="3776663"/>
          <p14:tracePt t="165545" x="3009900" y="3751263"/>
          <p14:tracePt t="165565" x="2965450" y="3751263"/>
          <p14:tracePt t="165585" x="2928938" y="3741738"/>
          <p14:tracePt t="165605" x="2911475" y="3741738"/>
          <p14:tracePt t="165645" x="2901950" y="3741738"/>
          <p14:tracePt t="165672" x="2894013" y="3741738"/>
          <p14:tracePt t="170928" x="2901950" y="3741738"/>
          <p14:tracePt t="172361" x="2946400" y="3741738"/>
          <p14:tracePt t="172369" x="3000375" y="3751263"/>
          <p14:tracePt t="172377" x="3054350" y="3759200"/>
          <p14:tracePt t="172390" x="3108325" y="3759200"/>
          <p14:tracePt t="172411" x="3251200" y="3795713"/>
          <p14:tracePt t="172430" x="3394075" y="3822700"/>
          <p14:tracePt t="172451" x="3652838" y="3875088"/>
          <p14:tracePt t="172471" x="3830638" y="3902075"/>
          <p14:tracePt t="172491" x="4143375" y="3902075"/>
          <p14:tracePt t="172511" x="4402138" y="3902075"/>
          <p14:tracePt t="172531" x="4803775" y="3902075"/>
          <p14:tracePt t="172551" x="5081588" y="3902075"/>
          <p14:tracePt t="172571" x="5518150" y="3902075"/>
          <p14:tracePt t="172591" x="5813425" y="3902075"/>
          <p14:tracePt t="172611" x="6259513" y="3902075"/>
          <p14:tracePt t="172631" x="6653213" y="3902075"/>
          <p14:tracePt t="172651" x="7161213" y="3902075"/>
          <p14:tracePt t="172671" x="7439025" y="3902075"/>
          <p14:tracePt t="172691" x="7858125" y="3902075"/>
          <p14:tracePt t="172711" x="8099425" y="3902075"/>
          <p14:tracePt t="172731" x="8385175" y="3902075"/>
          <p14:tracePt t="172751" x="8545513" y="3902075"/>
          <p14:tracePt t="172771" x="8840788" y="3919538"/>
          <p14:tracePt t="172791" x="9037638" y="3938588"/>
          <p14:tracePt t="172811" x="9313863" y="3965575"/>
          <p14:tracePt t="172831" x="9518650" y="3983038"/>
          <p14:tracePt t="172851" x="9759950" y="4017963"/>
          <p14:tracePt t="172871" x="9956800" y="4054475"/>
          <p14:tracePt t="172891" x="10206038" y="4098925"/>
          <p14:tracePt t="172911" x="10340975" y="4125913"/>
          <p14:tracePt t="172931" x="10474325" y="4160838"/>
          <p14:tracePt t="172951" x="10518775" y="4170363"/>
          <p14:tracePt t="172971" x="10590213" y="4197350"/>
          <p14:tracePt t="172991" x="10671175" y="4232275"/>
          <p14:tracePt t="173011" x="10831513" y="4295775"/>
          <p14:tracePt t="173031" x="10947400" y="4322763"/>
          <p14:tracePt t="173051" x="11010900" y="4330700"/>
          <p14:tracePt t="173071" x="11037888" y="4340225"/>
          <p14:tracePt t="177289" x="11037888" y="4348163"/>
          <p14:tracePt t="177297" x="11018838" y="4357688"/>
          <p14:tracePt t="177305" x="10974388" y="4375150"/>
          <p14:tracePt t="177314" x="10912475" y="4394200"/>
          <p14:tracePt t="177334" x="10777538" y="4411663"/>
          <p14:tracePt t="177354" x="10537825" y="4438650"/>
          <p14:tracePt t="177374" x="10375900" y="4438650"/>
          <p14:tracePt t="177394" x="10144125" y="4438650"/>
          <p14:tracePt t="177414" x="9991725" y="4438650"/>
          <p14:tracePt t="177434" x="9752013" y="4438650"/>
          <p14:tracePt t="177454" x="9563100" y="4438650"/>
          <p14:tracePt t="177474" x="9251950" y="4438650"/>
          <p14:tracePt t="177495" x="9045575" y="4438650"/>
          <p14:tracePt t="177514" x="8759825" y="4438650"/>
          <p14:tracePt t="177535" x="8555038" y="4419600"/>
          <p14:tracePt t="177554" x="8232775" y="4357688"/>
          <p14:tracePt t="177575" x="8001000" y="4330700"/>
          <p14:tracePt t="177595" x="7680325" y="4330700"/>
          <p14:tracePt t="177615" x="7446963" y="4330700"/>
          <p14:tracePt t="177635" x="7081838" y="4330700"/>
          <p14:tracePt t="177655" x="6823075" y="4330700"/>
          <p14:tracePt t="177675" x="6402388" y="4330700"/>
          <p14:tracePt t="177695" x="6143625" y="4330700"/>
          <p14:tracePt t="177715" x="5768975" y="4330700"/>
          <p14:tracePt t="177735" x="5562600" y="4330700"/>
          <p14:tracePt t="177755" x="5357813" y="4330700"/>
          <p14:tracePt t="177775" x="5232400" y="4330700"/>
          <p14:tracePt t="177795" x="5018088" y="4330700"/>
          <p14:tracePt t="177815" x="4884738" y="4330700"/>
          <p14:tracePt t="177835" x="4724400" y="4330700"/>
          <p14:tracePt t="177855" x="4652963" y="4330700"/>
          <p14:tracePt t="177875" x="4527550" y="4303713"/>
          <p14:tracePt t="177895" x="4456113" y="4295775"/>
          <p14:tracePt t="177915" x="4357688" y="4295775"/>
          <p14:tracePt t="177935" x="4303713" y="4295775"/>
          <p14:tracePt t="177955" x="4259263" y="4295775"/>
          <p14:tracePt t="178161" x="4295775" y="4286250"/>
          <p14:tracePt t="178169" x="4348163" y="4276725"/>
          <p14:tracePt t="178177" x="4394200" y="4276725"/>
          <p14:tracePt t="178195" x="4510088" y="4276725"/>
          <p14:tracePt t="178215" x="4633913" y="4276725"/>
          <p14:tracePt t="178235" x="4822825" y="4276725"/>
          <p14:tracePt t="178255" x="4902200" y="4276725"/>
          <p14:tracePt t="178275" x="4946650" y="4276725"/>
          <p14:tracePt t="178295" x="4956175" y="4276725"/>
          <p14:tracePt t="178315" x="4965700" y="4268788"/>
          <p14:tracePt t="178506" x="4973638" y="4268788"/>
          <p14:tracePt t="178513" x="5000625" y="4268788"/>
          <p14:tracePt t="178521" x="5027613" y="4268788"/>
          <p14:tracePt t="178535" x="5045075" y="4268788"/>
          <p14:tracePt t="178555" x="5133975" y="4268788"/>
          <p14:tracePt t="178575" x="5205413" y="4268788"/>
          <p14:tracePt t="178595" x="5276850" y="4268788"/>
          <p14:tracePt t="178615" x="5295900" y="4268788"/>
          <p14:tracePt t="178635" x="5303838" y="4268788"/>
          <p14:tracePt t="180098" x="5303838" y="4259263"/>
          <p14:tracePt t="180106" x="5303838" y="4241800"/>
          <p14:tracePt t="180117" x="5286375" y="4232275"/>
          <p14:tracePt t="180137" x="5259388" y="4232275"/>
          <p14:tracePt t="180157" x="5214938" y="4232275"/>
          <p14:tracePt t="180177" x="5180013" y="4232275"/>
          <p14:tracePt t="180197" x="5089525" y="4232275"/>
          <p14:tracePt t="180217" x="5000625" y="4232275"/>
          <p14:tracePt t="180237" x="4830763" y="4232275"/>
          <p14:tracePt t="180257" x="4687888" y="4232275"/>
          <p14:tracePt t="180277" x="4465638" y="4232275"/>
          <p14:tracePt t="180297" x="4357688" y="4232275"/>
          <p14:tracePt t="180317" x="4232275" y="4232275"/>
          <p14:tracePt t="180337" x="4179888" y="4232275"/>
          <p14:tracePt t="180357" x="4125913" y="4232275"/>
          <p14:tracePt t="180377" x="4108450" y="4232275"/>
          <p14:tracePt t="180397" x="4071938" y="4232275"/>
          <p14:tracePt t="180417" x="4062413" y="4232275"/>
          <p14:tracePt t="180457" x="4054475" y="4232275"/>
          <p14:tracePt t="180477" x="4044950" y="4232275"/>
          <p14:tracePt t="180497" x="4037013" y="4232275"/>
          <p14:tracePt t="180517" x="4027488" y="4241800"/>
          <p14:tracePt t="180537" x="3990975" y="4259263"/>
          <p14:tracePt t="180557" x="3965575" y="4268788"/>
          <p14:tracePt t="180577" x="3919538" y="4286250"/>
          <p14:tracePt t="180597" x="3911600" y="4295775"/>
          <p14:tracePt t="180617" x="3902075" y="4295775"/>
          <p14:tracePt t="183450" x="3894138" y="4303713"/>
          <p14:tracePt t="183458" x="3867150" y="4303713"/>
          <p14:tracePt t="183466" x="3840163" y="4313238"/>
          <p14:tracePt t="183479" x="3776663" y="4322763"/>
          <p14:tracePt t="183499" x="3509963" y="4340225"/>
          <p14:tracePt t="183519" x="3251200" y="4340225"/>
          <p14:tracePt t="183539" x="2911475" y="4340225"/>
          <p14:tracePt t="183559" x="2705100" y="4340225"/>
          <p14:tracePt t="183579" x="2482850" y="4340225"/>
          <p14:tracePt t="183599" x="2366963" y="4340225"/>
          <p14:tracePt t="183619" x="2160588" y="4340225"/>
          <p14:tracePt t="183639" x="1990725" y="4330700"/>
          <p14:tracePt t="183659" x="1751013" y="4295775"/>
          <p14:tracePt t="183679" x="1598613" y="4276725"/>
          <p14:tracePt t="183699" x="1438275" y="4224338"/>
          <p14:tracePt t="183719" x="1384300" y="4197350"/>
          <p14:tracePt t="183739" x="1322388" y="4143375"/>
          <p14:tracePt t="183759" x="1285875" y="4089400"/>
          <p14:tracePt t="183779" x="1204913" y="4037013"/>
          <p14:tracePt t="183799" x="1169988" y="4017963"/>
          <p14:tracePt t="183819" x="1160463" y="4017963"/>
          <p14:tracePt t="183962" x="1152525" y="4017963"/>
          <p14:tracePt t="183970" x="1152525" y="4054475"/>
          <p14:tracePt t="183980" x="1160463" y="4081463"/>
          <p14:tracePt t="184000" x="1196975" y="4143375"/>
          <p14:tracePt t="184020" x="1241425" y="4214813"/>
          <p14:tracePt t="184040" x="1276350" y="4241800"/>
          <p14:tracePt t="184060" x="1303338" y="4259263"/>
          <p14:tracePt t="184080" x="1312863" y="4259263"/>
          <p14:tracePt t="184100" x="1330325" y="4259263"/>
          <p14:tracePt t="184120" x="1393825" y="4259263"/>
          <p14:tracePt t="184140" x="1544638" y="4232275"/>
          <p14:tracePt t="184160" x="1714500" y="4205288"/>
          <p14:tracePt t="184180" x="1946275" y="4152900"/>
          <p14:tracePt t="184200" x="2062163" y="4133850"/>
          <p14:tracePt t="184220" x="2098675" y="4125913"/>
          <p14:tracePt t="184240" x="2108200" y="4125913"/>
          <p14:tracePt t="184338" x="2081213" y="4125913"/>
          <p14:tracePt t="184346" x="2044700" y="4133850"/>
          <p14:tracePt t="184360" x="2017713" y="4133850"/>
          <p14:tracePt t="184380" x="1928813" y="4152900"/>
          <p14:tracePt t="184400" x="1839913" y="4170363"/>
          <p14:tracePt t="184420" x="1776413" y="4170363"/>
          <p14:tracePt t="184440" x="1724025" y="4170363"/>
          <p14:tracePt t="184460" x="1660525" y="4179888"/>
          <p14:tracePt t="184480" x="1633538" y="4187825"/>
          <p14:tracePt t="184500" x="1625600" y="4187825"/>
          <p14:tracePt t="184540" x="1625600" y="4197350"/>
          <p14:tracePt t="184562" x="1643063" y="4197350"/>
          <p14:tracePt t="184580" x="1687513" y="4197350"/>
          <p14:tracePt t="184600" x="1785938" y="4197350"/>
          <p14:tracePt t="184620" x="2000250" y="4197350"/>
          <p14:tracePt t="184640" x="2133600" y="4179888"/>
          <p14:tracePt t="184660" x="2276475" y="4160838"/>
          <p14:tracePt t="184680" x="2322513" y="4160838"/>
          <p14:tracePt t="184700" x="2330450" y="4160838"/>
          <p14:tracePt t="184850" x="2312988" y="4160838"/>
          <p14:tracePt t="184858" x="2295525" y="4160838"/>
          <p14:tracePt t="184866" x="2276475" y="4160838"/>
          <p14:tracePt t="184880" x="2241550" y="4160838"/>
          <p14:tracePt t="184900" x="2170113" y="4160838"/>
          <p14:tracePt t="184920" x="2116138" y="4160838"/>
          <p14:tracePt t="184940" x="2062163" y="4160838"/>
          <p14:tracePt t="184980" x="2054225" y="4160838"/>
          <p14:tracePt t="185586" x="2062163" y="4160838"/>
          <p14:tracePt t="185594" x="2071688" y="4160838"/>
          <p14:tracePt t="185602" x="2089150" y="4160838"/>
          <p14:tracePt t="185621" x="2179638" y="4160838"/>
          <p14:tracePt t="185641" x="2276475" y="4160838"/>
          <p14:tracePt t="185661" x="2446338" y="4160838"/>
          <p14:tracePt t="185681" x="2554288" y="4160838"/>
          <p14:tracePt t="185701" x="2643188" y="4160838"/>
          <p14:tracePt t="185721" x="2679700" y="4160838"/>
          <p14:tracePt t="185741" x="2705100" y="4160838"/>
          <p14:tracePt t="185781" x="2714625" y="4160838"/>
          <p14:tracePt t="186106" x="2705100" y="4160838"/>
          <p14:tracePt t="186114" x="2687638" y="4160838"/>
          <p14:tracePt t="186122" x="2670175" y="4160838"/>
          <p14:tracePt t="186141" x="2616200" y="4160838"/>
          <p14:tracePt t="186161" x="2562225" y="4160838"/>
          <p14:tracePt t="186181" x="2482850" y="4160838"/>
          <p14:tracePt t="186201" x="2428875" y="4160838"/>
          <p14:tracePt t="186221" x="2303463" y="4160838"/>
          <p14:tracePt t="186241" x="2187575" y="4160838"/>
          <p14:tracePt t="186261" x="2017713" y="4160838"/>
          <p14:tracePt t="186281" x="1955800" y="4160838"/>
          <p14:tracePt t="186283" x="1928813" y="4160838"/>
          <p14:tracePt t="186301" x="1901825" y="4160838"/>
          <p14:tracePt t="186321" x="1893888" y="4160838"/>
          <p14:tracePt t="188899" x="1893888" y="4170363"/>
          <p14:tracePt t="188907" x="1911350" y="4170363"/>
          <p14:tracePt t="188915" x="1919288" y="4170363"/>
          <p14:tracePt t="188923" x="1965325" y="4179888"/>
          <p14:tracePt t="188943" x="2062163" y="4197350"/>
          <p14:tracePt t="188963" x="2286000" y="4241800"/>
          <p14:tracePt t="188983" x="2428875" y="4276725"/>
          <p14:tracePt t="189003" x="2608263" y="4313238"/>
          <p14:tracePt t="189023" x="2751138" y="4340225"/>
          <p14:tracePt t="189044" x="3044825" y="4402138"/>
          <p14:tracePt t="189063" x="3259138" y="4438650"/>
          <p14:tracePt t="189084" x="3598863" y="4510088"/>
          <p14:tracePt t="189104" x="3848100" y="4562475"/>
          <p14:tracePt t="189124" x="4394200" y="4660900"/>
          <p14:tracePt t="189144" x="4813300" y="4741863"/>
          <p14:tracePt t="189164" x="5483225" y="4776788"/>
          <p14:tracePt t="189184" x="5911850" y="4803775"/>
          <p14:tracePt t="189204" x="6562725" y="4911725"/>
          <p14:tracePt t="189224" x="7027863" y="4983163"/>
          <p14:tracePt t="189244" x="7929563" y="4991100"/>
          <p14:tracePt t="189264" x="8680450" y="4991100"/>
          <p14:tracePt t="189284" x="9752013" y="4991100"/>
          <p14:tracePt t="189304" x="10358438" y="4991100"/>
          <p14:tracePt t="189324" x="11109325" y="4991100"/>
          <p14:tracePt t="189344" x="11447463" y="4991100"/>
          <p14:tracePt t="189364" x="11814175" y="4991100"/>
          <p14:tracePt t="189384" x="11984038" y="4991100"/>
          <p14:tracePt t="189404" x="12153900" y="4991100"/>
          <p14:tracePt t="189424" x="12188825" y="4991100"/>
          <p14:tracePt t="189675" x="12171363" y="4991100"/>
          <p14:tracePt t="189683" x="12144375" y="4991100"/>
          <p14:tracePt t="189691" x="12109450" y="4991100"/>
          <p14:tracePt t="189704" x="12045950" y="4991100"/>
          <p14:tracePt t="189724" x="11804650" y="5027613"/>
          <p14:tracePt t="189744" x="11634788" y="5054600"/>
          <p14:tracePt t="189764" x="11430000" y="5081588"/>
          <p14:tracePt t="189784" x="11323638" y="5081588"/>
          <p14:tracePt t="189804" x="11215688" y="5081588"/>
          <p14:tracePt t="189824" x="11126788" y="5081588"/>
          <p14:tracePt t="189844" x="10929938" y="5116513"/>
          <p14:tracePt t="189864" x="10804525" y="5116513"/>
          <p14:tracePt t="189884" x="10599738" y="5116513"/>
          <p14:tracePt t="189904" x="10483850" y="5116513"/>
          <p14:tracePt t="189924" x="10323513" y="5116513"/>
          <p14:tracePt t="189944" x="10252075" y="5116513"/>
          <p14:tracePt t="189964" x="10126663" y="5116513"/>
          <p14:tracePt t="189984" x="10055225" y="5116513"/>
          <p14:tracePt t="190004" x="10001250" y="5116513"/>
          <p14:tracePt t="190024" x="9991725" y="5116513"/>
          <p14:tracePt t="191827" x="9966325" y="5116513"/>
          <p14:tracePt t="191835" x="9929813" y="5116513"/>
          <p14:tracePt t="191846" x="9894888" y="5116513"/>
          <p14:tracePt t="191866" x="9786938" y="5116513"/>
          <p14:tracePt t="191886" x="9545638" y="5116513"/>
          <p14:tracePt t="191906" x="9375775" y="5116513"/>
          <p14:tracePt t="191926" x="9197975" y="5116513"/>
          <p14:tracePt t="191946" x="9090025" y="5116513"/>
          <p14:tracePt t="191966" x="8966200" y="5108575"/>
          <p14:tracePt t="191986" x="8867775" y="5108575"/>
          <p14:tracePt t="192006" x="8680450" y="5108575"/>
          <p14:tracePt t="192026" x="8537575" y="5108575"/>
          <p14:tracePt t="192046" x="8331200" y="5108575"/>
          <p14:tracePt t="192066" x="8188325" y="5108575"/>
          <p14:tracePt t="192086" x="7974013" y="5108575"/>
          <p14:tracePt t="192106" x="7867650" y="5108575"/>
          <p14:tracePt t="192126" x="7705725" y="5108575"/>
          <p14:tracePt t="192146" x="7608888" y="5108575"/>
          <p14:tracePt t="192166" x="7500938" y="5108575"/>
          <p14:tracePt t="192186" x="7419975" y="5108575"/>
          <p14:tracePt t="192206" x="7367588" y="5108575"/>
          <p14:tracePt t="192226" x="7358063" y="5099050"/>
          <p14:tracePt t="192307" x="7348538" y="5099050"/>
          <p14:tracePt t="192315" x="7340600" y="5089525"/>
          <p14:tracePt t="192331" x="7323138" y="5089525"/>
          <p14:tracePt t="192346" x="7304088" y="5081588"/>
          <p14:tracePt t="192366" x="7242175" y="5072063"/>
          <p14:tracePt t="192386" x="7170738" y="5062538"/>
          <p14:tracePt t="192406" x="6991350" y="5037138"/>
          <p14:tracePt t="192426" x="6911975" y="5027613"/>
          <p14:tracePt t="192446" x="6732588" y="5010150"/>
          <p14:tracePt t="192466" x="6626225" y="4991100"/>
          <p14:tracePt t="192486" x="6473825" y="4965700"/>
          <p14:tracePt t="192506" x="6357938" y="4938713"/>
          <p14:tracePt t="192526" x="6286500" y="4919663"/>
          <p14:tracePt t="192547" x="6215063" y="4902200"/>
          <p14:tracePt t="192566" x="6170613" y="4894263"/>
          <p14:tracePt t="192586" x="6143625" y="4894263"/>
          <p14:tracePt t="192606" x="6134100" y="4894263"/>
          <p14:tracePt t="192626" x="6108700" y="4884738"/>
          <p14:tracePt t="192646" x="6081713" y="4884738"/>
          <p14:tracePt t="192667" x="6000750" y="4867275"/>
          <p14:tracePt t="192686" x="5938838" y="4857750"/>
          <p14:tracePt t="192706" x="5867400" y="4857750"/>
          <p14:tracePt t="192726" x="5830888" y="4857750"/>
          <p14:tracePt t="192746" x="5786438" y="4857750"/>
          <p14:tracePt t="192766" x="5759450" y="4857750"/>
          <p14:tracePt t="192787" x="5705475" y="4857750"/>
          <p14:tracePt t="192806" x="5670550" y="4857750"/>
          <p14:tracePt t="192826" x="5653088" y="4857750"/>
          <p14:tracePt t="199604" x="5626100" y="4857750"/>
          <p14:tracePt t="199612" x="5599113" y="4875213"/>
          <p14:tracePt t="199620" x="5554663" y="4884738"/>
          <p14:tracePt t="199632" x="5518150" y="4894263"/>
          <p14:tracePt t="199652" x="5340350" y="4929188"/>
          <p14:tracePt t="199672" x="5224463" y="4946650"/>
          <p14:tracePt t="199692" x="5108575" y="4946650"/>
          <p14:tracePt t="199712" x="5037138" y="4946650"/>
          <p14:tracePt t="199732" x="4911725" y="4946650"/>
          <p14:tracePt t="199752" x="4803775" y="4946650"/>
          <p14:tracePt t="199772" x="4616450" y="4946650"/>
          <p14:tracePt t="199792" x="4473575" y="4946650"/>
          <p14:tracePt t="199812" x="4241800" y="4946650"/>
          <p14:tracePt t="199832" x="4116388" y="4946650"/>
          <p14:tracePt t="199852" x="3919538" y="4946650"/>
          <p14:tracePt t="199872" x="3786188" y="4946650"/>
          <p14:tracePt t="199892" x="3562350" y="4965700"/>
          <p14:tracePt t="199912" x="3384550" y="4965700"/>
          <p14:tracePt t="199932" x="3108325" y="4965700"/>
          <p14:tracePt t="199952" x="2938463" y="4973638"/>
          <p14:tracePt t="199972" x="2741613" y="5000625"/>
          <p14:tracePt t="199992" x="2643188" y="5027613"/>
          <p14:tracePt t="200012" x="2517775" y="5054600"/>
          <p14:tracePt t="200032" x="2473325" y="5062538"/>
          <p14:tracePt t="200132" x="2465388" y="5062538"/>
          <p14:tracePt t="200156" x="2446338" y="5072063"/>
          <p14:tracePt t="200180" x="2428875" y="5081588"/>
          <p14:tracePt t="200188" x="2411413" y="5081588"/>
          <p14:tracePt t="200204" x="2401888" y="5081588"/>
          <p14:tracePt t="200212" x="2374900" y="5089525"/>
          <p14:tracePt t="200232" x="2357438" y="5099050"/>
          <p14:tracePt t="202812" x="2347913" y="5099050"/>
          <p14:tracePt t="202828" x="2347913" y="5126038"/>
          <p14:tracePt t="202836" x="2357438" y="5143500"/>
          <p14:tracePt t="202854" x="2384425" y="5180013"/>
          <p14:tracePt t="202874" x="2428875" y="5214938"/>
          <p14:tracePt t="202894" x="2473325" y="5241925"/>
          <p14:tracePt t="202914" x="2482850" y="5251450"/>
          <p14:tracePt t="202934" x="2490788" y="5259388"/>
          <p14:tracePt t="202954" x="2509838" y="5276850"/>
          <p14:tracePt t="202974" x="2571750" y="5303838"/>
          <p14:tracePt t="202994" x="2625725" y="5340350"/>
          <p14:tracePt t="203014" x="2741613" y="5384800"/>
          <p14:tracePt t="203035" x="2813050" y="5411788"/>
          <p14:tracePt t="203054" x="2938463" y="5429250"/>
          <p14:tracePt t="203074" x="3054350" y="5456238"/>
          <p14:tracePt t="203094" x="3303588" y="5500688"/>
          <p14:tracePt t="203114" x="3490913" y="5510213"/>
          <p14:tracePt t="203135" x="3830638" y="5510213"/>
          <p14:tracePt t="203155" x="4071938" y="5510213"/>
          <p14:tracePt t="203175" x="4473575" y="5510213"/>
          <p14:tracePt t="203195" x="4840288" y="5510213"/>
          <p14:tracePt t="203215" x="5357813" y="5510213"/>
          <p14:tracePt t="203235" x="5634038" y="5510213"/>
          <p14:tracePt t="203255" x="5973763" y="5510213"/>
          <p14:tracePt t="203275" x="6188075" y="5510213"/>
          <p14:tracePt t="203295" x="6572250" y="5510213"/>
          <p14:tracePt t="203315" x="6804025" y="5510213"/>
          <p14:tracePt t="203335" x="7081838" y="5510213"/>
          <p14:tracePt t="203355" x="7296150" y="5510213"/>
          <p14:tracePt t="203375" x="7697788" y="5518150"/>
          <p14:tracePt t="203395" x="8134350" y="5572125"/>
          <p14:tracePt t="203415" x="8751888" y="5634038"/>
          <p14:tracePt t="203435" x="8983663" y="5634038"/>
          <p14:tracePt t="203455" x="9286875" y="5697538"/>
          <p14:tracePt t="203475" x="9447213" y="5724525"/>
          <p14:tracePt t="203495" x="9725025" y="5768975"/>
          <p14:tracePt t="203515" x="9858375" y="5795963"/>
          <p14:tracePt t="203535" x="9929813" y="5813425"/>
          <p14:tracePt t="203555" x="9956800" y="5822950"/>
          <p14:tracePt t="203628" x="9966325" y="5822950"/>
          <p14:tracePt t="203636" x="9974263" y="5840413"/>
          <p14:tracePt t="203644" x="9991725" y="5840413"/>
          <p14:tracePt t="203655" x="9991725" y="5857875"/>
          <p14:tracePt t="203675" x="10018713" y="5884863"/>
          <p14:tracePt t="203695" x="10055225" y="5956300"/>
          <p14:tracePt t="203715" x="10082213" y="6010275"/>
          <p14:tracePt t="203735" x="10099675" y="6062663"/>
          <p14:tracePt t="203755" x="10099675" y="6072188"/>
          <p14:tracePt t="204116" x="10109200" y="6072188"/>
          <p14:tracePt t="204132" x="10109200" y="6081713"/>
          <p14:tracePt t="204164" x="10117138" y="6089650"/>
          <p14:tracePt t="204188" x="10126663" y="6099175"/>
          <p14:tracePt t="204204" x="10126663" y="6108700"/>
          <p14:tracePt t="204212" x="10126663" y="6116638"/>
          <p14:tracePt t="204228" x="10126663" y="6126163"/>
          <p14:tracePt t="204244" x="10134600" y="6143625"/>
          <p14:tracePt t="204284" x="10134600" y="6153150"/>
          <p14:tracePt t="204300" x="10134600" y="6161088"/>
          <p14:tracePt t="204316" x="10134600" y="6170613"/>
          <p14:tracePt t="204340" x="10134600" y="6180138"/>
          <p14:tracePt t="204364" x="10134600" y="6188075"/>
          <p14:tracePt t="204372" x="10134600" y="6197600"/>
          <p14:tracePt t="204396" x="10134600" y="6205538"/>
          <p14:tracePt t="204412" x="10126663" y="6205538"/>
          <p14:tracePt t="204420" x="10117138" y="6205538"/>
          <p14:tracePt t="204436" x="10109200" y="6205538"/>
          <p14:tracePt t="204456" x="10028238" y="6205538"/>
          <p14:tracePt t="204476" x="9966325" y="6205538"/>
          <p14:tracePt t="204496" x="9840913" y="6170613"/>
          <p14:tracePt t="204516" x="9705975" y="6116638"/>
          <p14:tracePt t="204536" x="9626600" y="6099175"/>
          <p14:tracePt t="204556" x="9545638" y="6062663"/>
          <p14:tracePt t="204576" x="9528175" y="6045200"/>
          <p14:tracePt t="204596" x="9501188" y="6037263"/>
          <p14:tracePt t="204636" x="9491663" y="6037263"/>
          <p14:tracePt t="204656" x="9466263" y="6037263"/>
          <p14:tracePt t="204676" x="9447213" y="6018213"/>
          <p14:tracePt t="204696" x="9420225" y="6018213"/>
          <p14:tracePt t="204716" x="9358313" y="6018213"/>
          <p14:tracePt t="204736" x="9331325" y="6018213"/>
          <p14:tracePt t="204756" x="9286875" y="6018213"/>
          <p14:tracePt t="204776" x="9269413" y="6027738"/>
          <p14:tracePt t="204796" x="9224963" y="6027738"/>
          <p14:tracePt t="204816" x="9180513" y="6045200"/>
          <p14:tracePt t="204836" x="9134475" y="6072188"/>
          <p14:tracePt t="204856" x="9117013" y="6081713"/>
          <p14:tracePt t="204876" x="9109075" y="6099175"/>
          <p14:tracePt t="204916" x="9109075" y="6116638"/>
          <p14:tracePt t="204936" x="9109075" y="6126163"/>
          <p14:tracePt t="204956" x="9117013" y="6143625"/>
          <p14:tracePt t="204976" x="9134475" y="6161088"/>
          <p14:tracePt t="204996" x="9180513" y="6180138"/>
          <p14:tracePt t="205016" x="9188450" y="6188075"/>
          <p14:tracePt t="205444" x="9180513" y="6188075"/>
          <p14:tracePt t="205452" x="9170988" y="6188075"/>
          <p14:tracePt t="205460" x="9161463" y="6188075"/>
          <p14:tracePt t="205476" x="9134475" y="6188075"/>
          <p14:tracePt t="205496" x="9109075" y="6188075"/>
          <p14:tracePt t="205516" x="9018588" y="6170613"/>
          <p14:tracePt t="205536" x="8885238" y="6153150"/>
          <p14:tracePt t="205556" x="8688388" y="6108700"/>
          <p14:tracePt t="205576" x="8589963" y="6089650"/>
          <p14:tracePt t="205596" x="8474075" y="6062663"/>
          <p14:tracePt t="205616" x="8439150" y="6054725"/>
          <p14:tracePt t="205636" x="8394700" y="6045200"/>
          <p14:tracePt t="205656" x="8348663" y="6027738"/>
          <p14:tracePt t="205677" x="8277225" y="6027738"/>
          <p14:tracePt t="205697" x="8232775" y="6010275"/>
          <p14:tracePt t="205717" x="8197850" y="6010275"/>
          <p14:tracePt t="205737" x="8188325" y="6010275"/>
          <p14:tracePt t="205757" x="8180388" y="6010275"/>
          <p14:tracePt t="205777" x="8153400" y="6010275"/>
          <p14:tracePt t="205797" x="8099425" y="6018213"/>
          <p14:tracePt t="205817" x="8089900" y="6018213"/>
          <p14:tracePt t="205837" x="8054975" y="6018213"/>
          <p14:tracePt t="205857" x="8037513" y="6018213"/>
          <p14:tracePt t="205877" x="8001000" y="6018213"/>
          <p14:tracePt t="205897" x="7974013" y="6018213"/>
          <p14:tracePt t="205917" x="7902575" y="6018213"/>
          <p14:tracePt t="205937" x="7848600" y="6018213"/>
          <p14:tracePt t="205957" x="7786688" y="6018213"/>
          <p14:tracePt t="205977" x="7751763" y="6018213"/>
          <p14:tracePt t="205997" x="7697788" y="6018213"/>
          <p14:tracePt t="206017" x="7653338" y="6018213"/>
          <p14:tracePt t="206037" x="7554913" y="6018213"/>
          <p14:tracePt t="206057" x="7456488" y="6018213"/>
          <p14:tracePt t="206077" x="7313613" y="6018213"/>
          <p14:tracePt t="206097" x="7242175" y="6018213"/>
          <p14:tracePt t="206117" x="7153275" y="6018213"/>
          <p14:tracePt t="206137" x="7108825" y="6018213"/>
          <p14:tracePt t="206157" x="7054850" y="6045200"/>
          <p14:tracePt t="206177" x="6991350" y="6045200"/>
          <p14:tracePt t="206197" x="6902450" y="6062663"/>
          <p14:tracePt t="206217" x="6858000" y="6072188"/>
          <p14:tracePt t="206237" x="6823075" y="6081713"/>
          <p14:tracePt t="206292" x="6813550" y="6081713"/>
          <p14:tracePt t="206308" x="6804025" y="6089650"/>
          <p14:tracePt t="206324" x="6804025" y="6099175"/>
          <p14:tracePt t="206337" x="6796088" y="6108700"/>
          <p14:tracePt t="209597" x="6804025" y="6108700"/>
          <p14:tracePt t="209605" x="6813550" y="61087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 نكات مهم در ایمن سازی کودکانی که از 3 ماهگی تا 6 سالگی درموعد مقرر مراجعه نكرده اند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01905"/>
            <a:ext cx="11824447" cy="5056095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صورتی که مابین دزهای یک واکسن فاصله ای بیش از مقدار توصیه شده باشد، نیازی به شروع مجدد سری واکسیناسیون از ابتدا یا تجویز دز اضافی نیست و باید برنامه ایمن سازی را ادامه داد.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صورت مراجعه تاخیری کودک پس از چهارماهگی ،</a:t>
            </a:r>
            <a:r>
              <a:rPr lang="en-US" sz="2500" dirty="0">
                <a:cs typeface="B Yagut" panose="00000400000000000000" pitchFamily="2" charset="-78"/>
              </a:rPr>
              <a:t>IPV</a:t>
            </a:r>
            <a:r>
              <a:rPr lang="fa-IR" sz="2500" dirty="0">
                <a:cs typeface="B Yagut" panose="00000400000000000000" pitchFamily="2" charset="-78"/>
              </a:rPr>
              <a:t> دراولین مراجعه همراه با </a:t>
            </a:r>
            <a:r>
              <a:rPr lang="en-US" sz="2500" dirty="0">
                <a:cs typeface="B Yagut" panose="00000400000000000000" pitchFamily="2" charset="-78"/>
              </a:rPr>
              <a:t>OPV</a:t>
            </a:r>
            <a:r>
              <a:rPr lang="fa-IR" sz="2500" dirty="0">
                <a:cs typeface="B Yagut" panose="00000400000000000000" pitchFamily="2" charset="-78"/>
              </a:rPr>
              <a:t> تجویز می شود.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درهنگام دریافت اولین نوبت واکسن </a:t>
            </a:r>
            <a:r>
              <a:rPr lang="en-US" sz="2500" dirty="0">
                <a:cs typeface="B Yagut" panose="00000400000000000000" pitchFamily="2" charset="-78"/>
              </a:rPr>
              <a:t>MMR</a:t>
            </a:r>
            <a:r>
              <a:rPr lang="fa-IR" sz="2500" dirty="0">
                <a:cs typeface="B Yagut" panose="00000400000000000000" pitchFamily="2" charset="-78"/>
              </a:rPr>
              <a:t> کودک باید حداقل 12 ماهه باشد. 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 چنانچه سن کودک در هنگام دریافت اولین نوبت واکسن </a:t>
            </a:r>
            <a:r>
              <a:rPr lang="en-US" sz="2500" dirty="0">
                <a:cs typeface="B Yagut" panose="00000400000000000000" pitchFamily="2" charset="-78"/>
              </a:rPr>
              <a:t>MMR</a:t>
            </a:r>
            <a:r>
              <a:rPr lang="fa-IR" sz="2500" dirty="0">
                <a:cs typeface="B Yagut" panose="00000400000000000000" pitchFamily="2" charset="-78"/>
              </a:rPr>
              <a:t> زیر 18 ماه باشد به شرط آنکه فاصله حداقل یکماه رعایت گردد نوبت دوم در سن 18 ماهگی تزریق می گردد  وچنانچه پس ا ز 18 ماهگی باشد نوبت دوم با رعایت فاصله یک ماه تزریق شود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9101"/>
    </mc:Choice>
    <mc:Fallback xmlns="">
      <p:transition advTm="17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87" x="5983288" y="3867150"/>
          <p14:tracePt t="36195" x="5929313" y="3795713"/>
          <p14:tracePt t="36206" x="5813425" y="3652838"/>
          <p14:tracePt t="36226" x="5465763" y="3375025"/>
          <p14:tracePt t="36246" x="5303838" y="3259138"/>
          <p14:tracePt t="36266" x="5180013" y="3160713"/>
          <p14:tracePt t="36286" x="5133975" y="3133725"/>
          <p14:tracePt t="36306" x="5099050" y="3081338"/>
          <p14:tracePt t="36326" x="5089525" y="3017838"/>
          <p14:tracePt t="36346" x="5089525" y="2751138"/>
          <p14:tracePt t="36366" x="5089525" y="2473325"/>
          <p14:tracePt t="36386" x="5089525" y="2152650"/>
          <p14:tracePt t="36406" x="5099050" y="1990725"/>
          <p14:tracePt t="36426" x="5116513" y="1938338"/>
          <p14:tracePt t="36446" x="5116513" y="1928813"/>
          <p14:tracePt t="36507" x="5126038" y="1928813"/>
          <p14:tracePt t="36523" x="5133975" y="1928813"/>
          <p14:tracePt t="36531" x="5143500" y="1928813"/>
          <p14:tracePt t="36547" x="5197475" y="1928813"/>
          <p14:tracePt t="36567" x="5268913" y="1946275"/>
          <p14:tracePt t="36587" x="5348288" y="1982788"/>
          <p14:tracePt t="36607" x="5402263" y="1990725"/>
          <p14:tracePt t="36627" x="5483225" y="2044700"/>
          <p14:tracePt t="36647" x="5527675" y="2081213"/>
          <p14:tracePt t="36667" x="5661025" y="2197100"/>
          <p14:tracePt t="36687" x="5803900" y="2330450"/>
          <p14:tracePt t="36707" x="6054725" y="2581275"/>
          <p14:tracePt t="36727" x="6153150" y="2687638"/>
          <p14:tracePt t="36747" x="6224588" y="2768600"/>
          <p14:tracePt t="36767" x="6232525" y="2803525"/>
          <p14:tracePt t="36787" x="6259513" y="2840038"/>
          <p14:tracePt t="36807" x="6269038" y="2857500"/>
          <p14:tracePt t="36827" x="6276975" y="2867025"/>
          <p14:tracePt t="36867" x="6303963" y="2901950"/>
          <p14:tracePt t="36887" x="6348413" y="2973388"/>
          <p14:tracePt t="36907" x="6500813" y="3160713"/>
          <p14:tracePt t="36927" x="6572250" y="3276600"/>
          <p14:tracePt t="36947" x="6634163" y="3330575"/>
          <p14:tracePt t="36967" x="6634163" y="3340100"/>
          <p14:tracePt t="37011" x="6626225" y="3340100"/>
          <p14:tracePt t="37027" x="6608763" y="3313113"/>
          <p14:tracePt t="37047" x="6581775" y="3286125"/>
          <p14:tracePt t="37067" x="6581775" y="3232150"/>
          <p14:tracePt t="37179" x="6572250" y="3232150"/>
          <p14:tracePt t="37203" x="6562725" y="3232150"/>
          <p14:tracePt t="37211" x="6537325" y="3232150"/>
          <p14:tracePt t="37219" x="6527800" y="3232150"/>
          <p14:tracePt t="37227" x="6510338" y="3232150"/>
          <p14:tracePt t="37247" x="6473825" y="3232150"/>
          <p14:tracePt t="37267" x="6419850" y="3232150"/>
          <p14:tracePt t="37287" x="6384925" y="3232150"/>
          <p14:tracePt t="37307" x="6330950" y="3232150"/>
          <p14:tracePt t="37327" x="6303963" y="3232150"/>
          <p14:tracePt t="37347" x="6276975" y="3232150"/>
          <p14:tracePt t="37367" x="6259513" y="3232150"/>
          <p14:tracePt t="37387" x="6242050" y="3224213"/>
          <p14:tracePt t="37407" x="6232525" y="3224213"/>
          <p14:tracePt t="37427" x="6224588" y="3214688"/>
          <p14:tracePt t="37515" x="6224588" y="3205163"/>
          <p14:tracePt t="37523" x="6259513" y="3187700"/>
          <p14:tracePt t="37531" x="6313488" y="3160713"/>
          <p14:tracePt t="37547" x="6429375" y="3116263"/>
          <p14:tracePt t="37567" x="6545263" y="3098800"/>
          <p14:tracePt t="37587" x="6643688" y="3071813"/>
          <p14:tracePt t="37607" x="6653213" y="3071813"/>
          <p14:tracePt t="37627" x="6661150" y="3071813"/>
          <p14:tracePt t="83272" x="6670675" y="3081338"/>
          <p14:tracePt t="83280" x="6670675" y="3089275"/>
          <p14:tracePt t="83288" x="6680200" y="3098800"/>
          <p14:tracePt t="83303" x="6705600" y="3108325"/>
          <p14:tracePt t="83323" x="6769100" y="3143250"/>
          <p14:tracePt t="83343" x="6796088" y="3160713"/>
          <p14:tracePt t="83363" x="6823075" y="3170238"/>
          <p14:tracePt t="83383" x="6840538" y="3179763"/>
          <p14:tracePt t="83403" x="6894513" y="3232150"/>
          <p14:tracePt t="83423" x="6938963" y="3268663"/>
          <p14:tracePt t="83443" x="7062788" y="3340100"/>
          <p14:tracePt t="83463" x="7143750" y="3384550"/>
          <p14:tracePt t="83483" x="7232650" y="3419475"/>
          <p14:tracePt t="83503" x="7259638" y="3429000"/>
          <p14:tracePt t="83523" x="7286625" y="3446463"/>
          <p14:tracePt t="83543" x="7304088" y="3455988"/>
          <p14:tracePt t="83563" x="7375525" y="3500438"/>
          <p14:tracePt t="83583" x="7473950" y="3562350"/>
          <p14:tracePt t="83603" x="7643813" y="3660775"/>
          <p14:tracePt t="83623" x="7759700" y="3714750"/>
          <p14:tracePt t="83643" x="7848600" y="3751263"/>
          <p14:tracePt t="83663" x="7894638" y="3768725"/>
          <p14:tracePt t="83683" x="7956550" y="3795713"/>
          <p14:tracePt t="83704" x="8010525" y="3822700"/>
          <p14:tracePt t="83723" x="8062913" y="3830638"/>
          <p14:tracePt t="83744" x="8134350" y="3848100"/>
          <p14:tracePt t="83763" x="8205788" y="3848100"/>
          <p14:tracePt t="83784" x="8286750" y="3848100"/>
          <p14:tracePt t="83803" x="8340725" y="3848100"/>
          <p14:tracePt t="83824" x="8456613" y="3848100"/>
          <p14:tracePt t="83844" x="8510588" y="3848100"/>
          <p14:tracePt t="83864" x="8555038" y="3848100"/>
          <p14:tracePt t="83884" x="8572500" y="3848100"/>
          <p14:tracePt t="83904" x="8589963" y="3848100"/>
          <p14:tracePt t="83924" x="8634413" y="3848100"/>
          <p14:tracePt t="83944" x="8670925" y="3848100"/>
          <p14:tracePt t="83964" x="8705850" y="3848100"/>
          <p14:tracePt t="83984" x="8724900" y="3848100"/>
          <p14:tracePt t="84004" x="8751888" y="3848100"/>
          <p14:tracePt t="84024" x="8777288" y="3848100"/>
          <p14:tracePt t="84044" x="8804275" y="3848100"/>
          <p14:tracePt t="84064" x="8848725" y="3848100"/>
          <p14:tracePt t="84084" x="8875713" y="3848100"/>
          <p14:tracePt t="84104" x="8974138" y="3848100"/>
          <p14:tracePt t="84124" x="9055100" y="3867150"/>
          <p14:tracePt t="84144" x="9197975" y="3902075"/>
          <p14:tracePt t="84164" x="9259888" y="3911600"/>
          <p14:tracePt t="84184" x="9323388" y="3911600"/>
          <p14:tracePt t="84204" x="9358313" y="3911600"/>
          <p14:tracePt t="84224" x="9402763" y="3911600"/>
          <p14:tracePt t="84244" x="9447213" y="3911600"/>
          <p14:tracePt t="84264" x="9510713" y="3911600"/>
          <p14:tracePt t="84284" x="9528175" y="3911600"/>
          <p14:tracePt t="84304" x="9537700" y="3911600"/>
          <p14:tracePt t="84344" x="9555163" y="3911600"/>
          <p14:tracePt t="84364" x="9572625" y="3902075"/>
          <p14:tracePt t="84384" x="9626600" y="3867150"/>
          <p14:tracePt t="84404" x="9680575" y="3840163"/>
          <p14:tracePt t="84424" x="9725025" y="3813175"/>
          <p14:tracePt t="84444" x="9732963" y="3795713"/>
          <p14:tracePt t="88353" x="9732963" y="3786188"/>
          <p14:tracePt t="88361" x="9732963" y="3776663"/>
          <p14:tracePt t="88369" x="9705975" y="3776663"/>
          <p14:tracePt t="88387" x="9609138" y="3786188"/>
          <p14:tracePt t="88407" x="9456738" y="3803650"/>
          <p14:tracePt t="88427" x="9304338" y="3840163"/>
          <p14:tracePt t="88447" x="9251950" y="3848100"/>
          <p14:tracePt t="88467" x="9090025" y="3875088"/>
          <p14:tracePt t="88487" x="8939213" y="3902075"/>
          <p14:tracePt t="88507" x="8732838" y="3946525"/>
          <p14:tracePt t="88527" x="8572500" y="3965575"/>
          <p14:tracePt t="88547" x="8367713" y="4017963"/>
          <p14:tracePt t="88567" x="8197850" y="4027488"/>
          <p14:tracePt t="88587" x="7939088" y="4027488"/>
          <p14:tracePt t="88607" x="7732713" y="4027488"/>
          <p14:tracePt t="88627" x="7394575" y="4027488"/>
          <p14:tracePt t="88647" x="7188200" y="4027488"/>
          <p14:tracePt t="88667" x="6965950" y="4027488"/>
          <p14:tracePt t="88687" x="6867525" y="4027488"/>
          <p14:tracePt t="88707" x="6759575" y="4027488"/>
          <p14:tracePt t="88727" x="6688138" y="4027488"/>
          <p14:tracePt t="88747" x="6554788" y="4027488"/>
          <p14:tracePt t="88767" x="6429375" y="4027488"/>
          <p14:tracePt t="88787" x="6296025" y="4027488"/>
          <p14:tracePt t="88807" x="6232525" y="4027488"/>
          <p14:tracePt t="88827" x="6205538" y="4027488"/>
          <p14:tracePt t="88847" x="6197600" y="4027488"/>
          <p14:tracePt t="88867" x="6126163" y="4027488"/>
          <p14:tracePt t="88887" x="6037263" y="4027488"/>
          <p14:tracePt t="88908" x="5867400" y="4027488"/>
          <p14:tracePt t="88928" x="5803900" y="4027488"/>
          <p14:tracePt t="88948" x="5732463" y="4017963"/>
          <p14:tracePt t="88968" x="5705475" y="4010025"/>
          <p14:tracePt t="88988" x="5680075" y="4010025"/>
          <p14:tracePt t="89008" x="5626100" y="4010025"/>
          <p14:tracePt t="89028" x="5562600" y="4010025"/>
          <p14:tracePt t="89048" x="5527675" y="3990975"/>
          <p14:tracePt t="89068" x="5500688" y="3983038"/>
          <p14:tracePt t="89108" x="5491163" y="3983038"/>
          <p14:tracePt t="89128" x="5473700" y="3973513"/>
          <p14:tracePt t="89148" x="5456238" y="3956050"/>
          <p14:tracePt t="89168" x="5438775" y="3946525"/>
          <p14:tracePt t="89188" x="5411788" y="3929063"/>
          <p14:tracePt t="89208" x="5394325" y="3919538"/>
          <p14:tracePt t="89228" x="5384800" y="3911600"/>
          <p14:tracePt t="89248" x="5384800" y="3902075"/>
          <p14:tracePt t="89268" x="5367338" y="3884613"/>
          <p14:tracePt t="89288" x="5357813" y="3875088"/>
          <p14:tracePt t="89308" x="5357813" y="3867150"/>
          <p14:tracePt t="89328" x="5340350" y="3848100"/>
          <p14:tracePt t="115764" x="5330825" y="3848100"/>
          <p14:tracePt t="115772" x="5375275" y="3867150"/>
          <p14:tracePt t="115780" x="5446713" y="3894138"/>
          <p14:tracePt t="115788" x="5491163" y="3902075"/>
          <p14:tracePt t="115809" x="5500688" y="3902075"/>
          <p14:tracePt t="115829" x="5554663" y="3929063"/>
          <p14:tracePt t="115849" x="5581650" y="3956050"/>
          <p14:tracePt t="115869" x="5626100" y="3956050"/>
          <p14:tracePt t="115889" x="5688013" y="3965575"/>
          <p14:tracePt t="115909" x="5884863" y="3990975"/>
          <p14:tracePt t="115929" x="6099175" y="4037013"/>
          <p14:tracePt t="115949" x="6653213" y="4143375"/>
          <p14:tracePt t="115969" x="7054850" y="4224338"/>
          <p14:tracePt t="115989" x="7429500" y="4295775"/>
          <p14:tracePt t="116009" x="7518400" y="4313238"/>
          <p14:tracePt t="116029" x="7527925" y="4313238"/>
          <p14:tracePt t="116069" x="7554913" y="4330700"/>
          <p14:tracePt t="116089" x="7599363" y="4367213"/>
          <p14:tracePt t="116109" x="7724775" y="4419600"/>
          <p14:tracePt t="116129" x="7796213" y="4446588"/>
          <p14:tracePt t="116149" x="7848600" y="4473575"/>
          <p14:tracePt t="116169" x="7902575" y="4500563"/>
          <p14:tracePt t="116189" x="8018463" y="4572000"/>
          <p14:tracePt t="116209" x="8108950" y="4625975"/>
          <p14:tracePt t="116229" x="8134350" y="4643438"/>
          <p14:tracePt t="116348" x="8116888" y="4643438"/>
          <p14:tracePt t="116356" x="8099425" y="4633913"/>
          <p14:tracePt t="116369" x="8081963" y="4633913"/>
          <p14:tracePt t="116389" x="7991475" y="4616450"/>
          <p14:tracePt t="116409" x="7939088" y="4598988"/>
          <p14:tracePt t="116429" x="7894638" y="4581525"/>
          <p14:tracePt t="116449" x="7848600" y="4572000"/>
          <p14:tracePt t="116469" x="7823200" y="4562475"/>
          <p14:tracePt t="116489" x="7804150" y="4562475"/>
          <p14:tracePt t="116509" x="7705725" y="4554538"/>
          <p14:tracePt t="116529" x="7634288" y="4545013"/>
          <p14:tracePt t="116549" x="7456488" y="4510088"/>
          <p14:tracePt t="116569" x="7394575" y="4491038"/>
          <p14:tracePt t="116589" x="7367588" y="4491038"/>
          <p14:tracePt t="116609" x="7348538" y="4483100"/>
          <p14:tracePt t="116649" x="7331075" y="4483100"/>
          <p14:tracePt t="116669" x="7304088" y="4483100"/>
          <p14:tracePt t="116689" x="7277100" y="4483100"/>
          <p14:tracePt t="116709" x="7224713" y="4483100"/>
          <p14:tracePt t="116729" x="7180263" y="4483100"/>
          <p14:tracePt t="116749" x="7116763" y="4483100"/>
          <p14:tracePt t="116769" x="7054850" y="4483100"/>
          <p14:tracePt t="116789" x="6991350" y="4483100"/>
          <p14:tracePt t="116809" x="6965950" y="4483100"/>
          <p14:tracePt t="116829" x="6956425" y="4483100"/>
          <p14:tracePt t="116964" x="6946900" y="4473575"/>
          <p14:tracePt t="116980" x="6946900" y="4465638"/>
          <p14:tracePt t="116988" x="6956425" y="4456113"/>
          <p14:tracePt t="117004" x="6973888" y="4456113"/>
          <p14:tracePt t="117020" x="6983413" y="4456113"/>
          <p14:tracePt t="117029" x="7000875" y="4456113"/>
          <p14:tracePt t="117049" x="7027863" y="4456113"/>
          <p14:tracePt t="117069" x="7108825" y="4456113"/>
          <p14:tracePt t="117089" x="7153275" y="4456113"/>
          <p14:tracePt t="117109" x="7197725" y="4456113"/>
          <p14:tracePt t="117129" x="7215188" y="4456113"/>
          <p14:tracePt t="117150" x="7224713" y="4456113"/>
          <p14:tracePt t="117190" x="7242175" y="4456113"/>
          <p14:tracePt t="117210" x="7251700" y="4456113"/>
          <p14:tracePt t="117230" x="7269163" y="4456113"/>
          <p14:tracePt t="117284" x="7277100" y="4456113"/>
          <p14:tracePt t="117292" x="7286625" y="4456113"/>
          <p14:tracePt t="117310" x="7296150" y="4456113"/>
          <p14:tracePt t="117330" x="7313613" y="4456113"/>
          <p14:tracePt t="117350" x="7323138" y="4456113"/>
          <p14:tracePt t="117370" x="7331075" y="4456113"/>
          <p14:tracePt t="117390" x="7348538" y="4456113"/>
          <p14:tracePt t="117410" x="7375525" y="4456113"/>
          <p14:tracePt t="117430" x="7394575" y="4456113"/>
          <p14:tracePt t="117450" x="7419975" y="4456113"/>
          <p14:tracePt t="117470" x="7429500" y="4456113"/>
          <p14:tracePt t="117556" x="7439025" y="4456113"/>
          <p14:tracePt t="117572" x="7446963" y="4456113"/>
          <p14:tracePt t="117580" x="7446963" y="4446588"/>
          <p14:tracePt t="117636" x="7456488" y="4446588"/>
          <p14:tracePt t="117732" x="7466013" y="4446588"/>
          <p14:tracePt t="117740" x="7466013" y="4438650"/>
          <p14:tracePt t="117780" x="7473950" y="4438650"/>
          <p14:tracePt t="117876" x="7483475" y="4438650"/>
          <p14:tracePt t="118332" x="7466013" y="4438650"/>
          <p14:tracePt t="118340" x="7439025" y="4438650"/>
          <p14:tracePt t="118350" x="7412038" y="4438650"/>
          <p14:tracePt t="118371" x="7358063" y="4438650"/>
          <p14:tracePt t="118391" x="7269163" y="4438650"/>
          <p14:tracePt t="118411" x="7215188" y="4438650"/>
          <p14:tracePt t="118431" x="7153275" y="4446588"/>
          <p14:tracePt t="118451" x="7116763" y="4446588"/>
          <p14:tracePt t="118471" x="7054850" y="4473575"/>
          <p14:tracePt t="118491" x="7000875" y="4473575"/>
          <p14:tracePt t="118511" x="6965950" y="4483100"/>
          <p14:tracePt t="118531" x="6929438" y="4483100"/>
          <p14:tracePt t="118551" x="6902450" y="4500563"/>
          <p14:tracePt t="118692" x="6929438" y="4500563"/>
          <p14:tracePt t="118700" x="6965950" y="4483100"/>
          <p14:tracePt t="118711" x="7018338" y="4465638"/>
          <p14:tracePt t="118731" x="7161213" y="4411663"/>
          <p14:tracePt t="118751" x="7358063" y="4367213"/>
          <p14:tracePt t="118771" x="7446963" y="4340225"/>
          <p14:tracePt t="118791" x="7466013" y="4340225"/>
          <p14:tracePt t="118811" x="7473950" y="4340225"/>
          <p14:tracePt t="119636" x="7466013" y="4340225"/>
          <p14:tracePt t="119644" x="7412038" y="4340225"/>
          <p14:tracePt t="119652" x="7358063" y="4348163"/>
          <p14:tracePt t="119672" x="7251700" y="4348163"/>
          <p14:tracePt t="119692" x="7054850" y="4348163"/>
          <p14:tracePt t="119712" x="6946900" y="4348163"/>
          <p14:tracePt t="119732" x="6813550" y="4357688"/>
          <p14:tracePt t="119752" x="6751638" y="4367213"/>
          <p14:tracePt t="119772" x="6626225" y="4375150"/>
          <p14:tracePt t="119792" x="6510338" y="4394200"/>
          <p14:tracePt t="119812" x="6286500" y="4446588"/>
          <p14:tracePt t="119832" x="6116638" y="4473575"/>
          <p14:tracePt t="119852" x="5902325" y="4518025"/>
          <p14:tracePt t="119872" x="5786438" y="4537075"/>
          <p14:tracePt t="119892" x="5715000" y="4545013"/>
          <p14:tracePt t="119912" x="5680075" y="4545013"/>
          <p14:tracePt t="119932" x="5626100" y="4545013"/>
          <p14:tracePt t="119952" x="5562600" y="4545013"/>
          <p14:tracePt t="119972" x="5411788" y="4545013"/>
          <p14:tracePt t="119992" x="5251450" y="4527550"/>
          <p14:tracePt t="120012" x="5045075" y="4500563"/>
          <p14:tracePt t="120032" x="4929188" y="4473575"/>
          <p14:tracePt t="120052" x="4822825" y="4473575"/>
          <p14:tracePt t="120072" x="4795838" y="4473575"/>
          <p14:tracePt t="120092" x="4776788" y="4465638"/>
          <p14:tracePt t="120140" x="4768850" y="4465638"/>
          <p14:tracePt t="120152" x="4751388" y="4456113"/>
          <p14:tracePt t="120172" x="4724400" y="4456113"/>
          <p14:tracePt t="120192" x="4697413" y="4456113"/>
          <p14:tracePt t="120212" x="4643438" y="4456113"/>
          <p14:tracePt t="120232" x="4625975" y="4456113"/>
          <p14:tracePt t="128069" x="4625975" y="4465638"/>
          <p14:tracePt t="128077" x="4625975" y="4491038"/>
          <p14:tracePt t="128093" x="4625975" y="4500563"/>
          <p14:tracePt t="128149" x="4625975" y="4510088"/>
          <p14:tracePt t="128365" x="4625975" y="4518025"/>
          <p14:tracePt t="128381" x="4633913" y="4518025"/>
          <p14:tracePt t="128389" x="4652963" y="4518025"/>
          <p14:tracePt t="128398" x="4670425" y="4518025"/>
          <p14:tracePt t="128418" x="4732338" y="4527550"/>
          <p14:tracePt t="128438" x="4946650" y="4572000"/>
          <p14:tracePt t="128458" x="5133975" y="4616450"/>
          <p14:tracePt t="128478" x="5402263" y="4652963"/>
          <p14:tracePt t="128498" x="5527675" y="4660900"/>
          <p14:tracePt t="128518" x="5643563" y="4660900"/>
          <p14:tracePt t="128538" x="5732463" y="4660900"/>
          <p14:tracePt t="128558" x="5973763" y="4687888"/>
          <p14:tracePt t="128579" x="6215063" y="4741863"/>
          <p14:tracePt t="128599" x="6759575" y="4848225"/>
          <p14:tracePt t="128619" x="7116763" y="4919663"/>
          <p14:tracePt t="128639" x="7466013" y="4991100"/>
          <p14:tracePt t="128659" x="7616825" y="5027613"/>
          <p14:tracePt t="128679" x="7796213" y="5062538"/>
          <p14:tracePt t="128699" x="7875588" y="5081588"/>
          <p14:tracePt t="128719" x="7956550" y="5081588"/>
          <p14:tracePt t="128739" x="8037513" y="5081588"/>
          <p14:tracePt t="128759" x="8205788" y="5037138"/>
          <p14:tracePt t="128779" x="8296275" y="5000625"/>
          <p14:tracePt t="128799" x="8340725" y="4973638"/>
          <p14:tracePt t="128819" x="8367713" y="4956175"/>
          <p14:tracePt t="128839" x="8429625" y="4929188"/>
          <p14:tracePt t="128859" x="8510588" y="4902200"/>
          <p14:tracePt t="128879" x="8724900" y="4857750"/>
          <p14:tracePt t="128899" x="8939213" y="4830763"/>
          <p14:tracePt t="128919" x="9215438" y="4830763"/>
          <p14:tracePt t="128939" x="9385300" y="4830763"/>
          <p14:tracePt t="128959" x="9563100" y="4830763"/>
          <p14:tracePt t="128979" x="9661525" y="4830763"/>
          <p14:tracePt t="128999" x="9777413" y="4830763"/>
          <p14:tracePt t="129019" x="9831388" y="4830763"/>
          <p14:tracePt t="129039" x="9840913" y="4830763"/>
          <p14:tracePt t="129094" x="9858375" y="4830763"/>
          <p14:tracePt t="129101" x="9867900" y="4830763"/>
          <p14:tracePt t="129119" x="9902825" y="4857750"/>
          <p14:tracePt t="129139" x="9947275" y="4894263"/>
          <p14:tracePt t="129159" x="10072688" y="4983163"/>
          <p14:tracePt t="129179" x="10161588" y="5054600"/>
          <p14:tracePt t="129199" x="10277475" y="5133975"/>
          <p14:tracePt t="129219" x="10313988" y="5160963"/>
          <p14:tracePt t="129239" x="10323513" y="51704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8" y="1825625"/>
            <a:ext cx="11250706" cy="4351338"/>
          </a:xfrm>
        </p:spPr>
        <p:txBody>
          <a:bodyPr>
            <a:normAutofit lnSpcReduction="10000"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تزریق واکسن </a:t>
            </a:r>
            <a:r>
              <a:rPr lang="en-US" sz="2500" dirty="0">
                <a:cs typeface="B Yagut" panose="00000400000000000000" pitchFamily="2" charset="-78"/>
              </a:rPr>
              <a:t>BCG</a:t>
            </a:r>
            <a:r>
              <a:rPr lang="fa-IR" sz="2500" dirty="0">
                <a:cs typeface="B Yagut" panose="00000400000000000000" pitchFamily="2" charset="-78"/>
              </a:rPr>
              <a:t> از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بدو تولد تا 12 ماهگی انجام می شود و بعد از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12 ماهگی ضرورتی ندارد. 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از5 سالگی (60ماهگی) به بعد در اولین نوبت به جای واکسن پنج گانه، واکسن سه گانه و هپاتیت ب تزریق می شود.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بعد از شش سال تمام( 6 سال و 11 ماه و 29 روز) تزریق واکسن سه گانه ممنوع بوده و باید از واکسن توام بزرگسال استفاده شود.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درصورتی که سن کودک هنگام دریافت یادآور اول سه گانه و فلج اطفال، 4 سال و بیشتر باشد ،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 یاد آور دوم ضرورتی ندارد.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8588" y="365125"/>
            <a:ext cx="11250706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ادامه- نكات مهم در ایمن سازی کودکانی که از 3 ماهگی تا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 6 سالگی درموعد مقرر مراجعه نكرده اند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611"/>
    </mc:Choice>
    <mc:Fallback xmlns="">
      <p:transition advTm="8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8" x="10171113" y="5276850"/>
          <p14:tracePt t="1486" x="9769475" y="5527675"/>
          <p14:tracePt t="1498" x="9286875" y="5822950"/>
          <p14:tracePt t="1518" x="8062913" y="6456363"/>
          <p14:tracePt t="1538" x="7599363" y="6661150"/>
          <p14:tracePt t="1558" x="7348538" y="6732588"/>
          <p14:tracePt t="1578" x="7331075" y="6732588"/>
          <p14:tracePt t="1598" x="7323138" y="6732588"/>
          <p14:tracePt t="1886" x="7323138" y="6697663"/>
          <p14:tracePt t="1894" x="7296150" y="6545263"/>
          <p14:tracePt t="1902" x="7259638" y="6313488"/>
          <p14:tracePt t="1919" x="7126288" y="5643563"/>
          <p14:tracePt t="1939" x="6956425" y="4813300"/>
          <p14:tracePt t="1959" x="6732588" y="3465513"/>
          <p14:tracePt t="1979" x="6581775" y="2589213"/>
          <p14:tracePt t="1999" x="6527800" y="1411288"/>
          <p14:tracePt t="2019" x="6527800" y="660400"/>
          <p14:tracePt t="2039" x="6537325" y="0"/>
          <p14:tracePt t="2059" x="6608763" y="0"/>
          <p14:tracePt t="2079" x="6796088" y="0"/>
          <p14:tracePt t="2099" x="6894513" y="0"/>
          <p14:tracePt t="2119" x="6983413" y="0"/>
          <p14:tracePt t="2139" x="6991350" y="0"/>
          <p14:tracePt t="2262" x="7010400" y="0"/>
          <p14:tracePt t="2270" x="7037388" y="0"/>
          <p14:tracePt t="2279" x="7116763" y="0"/>
          <p14:tracePt t="2299" x="7537450" y="0"/>
          <p14:tracePt t="2319" x="8348663" y="9525"/>
          <p14:tracePt t="2339" x="8537575" y="36513"/>
          <p14:tracePt t="2359" x="8742363" y="125413"/>
          <p14:tracePt t="2379" x="8956675" y="241300"/>
          <p14:tracePt t="2399" x="9277350" y="509588"/>
          <p14:tracePt t="2419" x="9563100" y="741363"/>
          <p14:tracePt t="2439" x="9867900" y="1036638"/>
          <p14:tracePt t="2459" x="9983788" y="1160463"/>
          <p14:tracePt t="2479" x="10171113" y="1295400"/>
          <p14:tracePt t="2499" x="10331450" y="1384300"/>
          <p14:tracePt t="2519" x="10572750" y="1490663"/>
          <p14:tracePt t="2539" x="10688638" y="1544638"/>
          <p14:tracePt t="2559" x="10848975" y="1625600"/>
          <p14:tracePt t="2579" x="10912475" y="1652588"/>
          <p14:tracePt t="2599" x="10929938" y="1679575"/>
          <p14:tracePt t="2619" x="10966450" y="1714500"/>
          <p14:tracePt t="2639" x="11045825" y="1839913"/>
          <p14:tracePt t="2659" x="11126788" y="1973263"/>
          <p14:tracePt t="2679" x="11215688" y="2179638"/>
          <p14:tracePt t="2699" x="11260138" y="2276475"/>
          <p14:tracePt t="2719" x="11287125" y="2347913"/>
          <p14:tracePt t="2739" x="11287125" y="2366963"/>
          <p14:tracePt t="2759" x="11287125" y="2374900"/>
          <p14:tracePt t="2790" x="11287125" y="2393950"/>
          <p14:tracePt t="2806" x="11277600" y="2401888"/>
          <p14:tracePt t="2819" x="11260138" y="2411413"/>
          <p14:tracePt t="2839" x="11171238" y="2438400"/>
          <p14:tracePt t="2859" x="11090275" y="2465388"/>
          <p14:tracePt t="2879" x="10956925" y="2527300"/>
          <p14:tracePt t="2899" x="10858500" y="2571750"/>
          <p14:tracePt t="2919" x="10634663" y="2633663"/>
          <p14:tracePt t="2939" x="10439400" y="2705100"/>
          <p14:tracePt t="2959" x="10198100" y="2795588"/>
          <p14:tracePt t="2979" x="10126663" y="2813050"/>
          <p14:tracePt t="2999" x="10109200" y="2813050"/>
          <p14:tracePt t="3206" x="10126663" y="2813050"/>
          <p14:tracePt t="3215" x="10180638" y="2795588"/>
          <p14:tracePt t="3222" x="10242550" y="2776538"/>
          <p14:tracePt t="3240" x="10394950" y="2714625"/>
          <p14:tracePt t="3260" x="10555288" y="2652713"/>
          <p14:tracePt t="3280" x="10752138" y="2616200"/>
          <p14:tracePt t="3300" x="10823575" y="2598738"/>
          <p14:tracePt t="3320" x="10841038" y="2598738"/>
          <p14:tracePt t="3414" x="10848975" y="2589213"/>
          <p14:tracePt t="3422" x="10848975" y="2581275"/>
          <p14:tracePt t="3439" x="10848975" y="2571750"/>
          <p14:tracePt t="3446" x="10848975" y="2562225"/>
          <p14:tracePt t="3460" x="10848975" y="2554288"/>
          <p14:tracePt t="3480" x="10848975" y="2490788"/>
          <p14:tracePt t="3500" x="10858500" y="2411413"/>
          <p14:tracePt t="3520" x="10868025" y="2357438"/>
          <p14:tracePt t="3540" x="10868025" y="2347913"/>
          <p14:tracePt t="3560" x="10875963" y="2330450"/>
          <p14:tracePt t="6279" x="10858500" y="2347913"/>
          <p14:tracePt t="6287" x="10787063" y="2366963"/>
          <p14:tracePt t="6295" x="10688638" y="2401888"/>
          <p14:tracePt t="6302" x="10563225" y="2428875"/>
          <p14:tracePt t="6322" x="10287000" y="2490788"/>
          <p14:tracePt t="6342" x="10082213" y="2536825"/>
          <p14:tracePt t="6362" x="9912350" y="2544763"/>
          <p14:tracePt t="6382" x="9813925" y="2544763"/>
          <p14:tracePt t="6402" x="9563100" y="2509838"/>
          <p14:tracePt t="6422" x="9412288" y="2482850"/>
          <p14:tracePt t="6442" x="9277350" y="2455863"/>
          <p14:tracePt t="6462" x="9224963" y="2438400"/>
          <p14:tracePt t="6482" x="9188450" y="2428875"/>
          <p14:tracePt t="6502" x="9170988" y="2428875"/>
          <p14:tracePt t="15728" x="9161463" y="2428875"/>
          <p14:tracePt t="15744" x="9170988" y="2428875"/>
          <p14:tracePt t="15752" x="9188450" y="2428875"/>
          <p14:tracePt t="15769" x="9232900" y="2438400"/>
          <p14:tracePt t="15789" x="9269413" y="2446338"/>
          <p14:tracePt t="15809" x="9313863" y="2465388"/>
          <p14:tracePt t="15829" x="9323388" y="2473325"/>
          <p14:tracePt t="15849" x="9394825" y="2490788"/>
          <p14:tracePt t="15869" x="9491663" y="2527300"/>
          <p14:tracePt t="15889" x="9715500" y="2581275"/>
          <p14:tracePt t="15909" x="9875838" y="2625725"/>
          <p14:tracePt t="15929" x="10117138" y="2705100"/>
          <p14:tracePt t="15949" x="10269538" y="2786063"/>
          <p14:tracePt t="15969" x="10474325" y="2894013"/>
          <p14:tracePt t="15989" x="10563225" y="2938463"/>
          <p14:tracePt t="16010" x="10609263" y="2946400"/>
          <p14:tracePt t="17672" x="10599738" y="2946400"/>
          <p14:tracePt t="17680" x="10582275" y="2946400"/>
          <p14:tracePt t="17691" x="10537825" y="2938463"/>
          <p14:tracePt t="17711" x="10474325" y="2928938"/>
          <p14:tracePt t="17731" x="10420350" y="2919413"/>
          <p14:tracePt t="17751" x="10412413" y="2919413"/>
          <p14:tracePt t="17776" x="10402888" y="2919413"/>
          <p14:tracePt t="17791" x="10394950" y="2919413"/>
          <p14:tracePt t="17811" x="10340975" y="2911475"/>
          <p14:tracePt t="17831" x="10296525" y="2911475"/>
          <p14:tracePt t="17851" x="10242550" y="2911475"/>
          <p14:tracePt t="17871" x="10206038" y="2911475"/>
          <p14:tracePt t="17891" x="10180638" y="2911475"/>
          <p14:tracePt t="17960" x="10171113" y="2911475"/>
          <p14:tracePt t="24609" x="10161588" y="2911475"/>
          <p14:tracePt t="24617" x="10161588" y="2955925"/>
          <p14:tracePt t="24625" x="10180638" y="3017838"/>
          <p14:tracePt t="24636" x="10188575" y="3071813"/>
          <p14:tracePt t="24656" x="10252075" y="3286125"/>
          <p14:tracePt t="24676" x="10304463" y="3438525"/>
          <p14:tracePt t="24696" x="10394950" y="3616325"/>
          <p14:tracePt t="24716" x="10420350" y="3670300"/>
          <p14:tracePt t="24736" x="10439400" y="3697288"/>
          <p14:tracePt t="24809" x="10439400" y="3705225"/>
          <p14:tracePt t="24945" x="10447338" y="3705225"/>
          <p14:tracePt t="24953" x="10456863" y="3705225"/>
          <p14:tracePt t="24969" x="10466388" y="3705225"/>
          <p14:tracePt t="24977" x="10474325" y="3705225"/>
          <p14:tracePt t="24997" x="10510838" y="3705225"/>
          <p14:tracePt t="25017" x="10626725" y="3625850"/>
          <p14:tracePt t="25037" x="10715625" y="3562350"/>
          <p14:tracePt t="25057" x="10777538" y="3473450"/>
          <p14:tracePt t="25077" x="10787063" y="3455988"/>
          <p14:tracePt t="25097" x="10787063" y="3419475"/>
          <p14:tracePt t="25117" x="10787063" y="3411538"/>
          <p14:tracePt t="25137" x="10787063" y="3394075"/>
          <p14:tracePt t="25157" x="10787063" y="3384550"/>
          <p14:tracePt t="25177" x="10787063" y="3375025"/>
          <p14:tracePt t="25197" x="10769600" y="3367088"/>
          <p14:tracePt t="25237" x="10752138" y="3357563"/>
          <p14:tracePt t="25257" x="10725150" y="3357563"/>
          <p14:tracePt t="25277" x="10698163" y="3340100"/>
          <p14:tracePt t="25297" x="10644188" y="3322638"/>
          <p14:tracePt t="25317" x="10617200" y="3313113"/>
          <p14:tracePt t="25337" x="10572750" y="3313113"/>
          <p14:tracePt t="25357" x="10555288" y="3313113"/>
          <p14:tracePt t="25377" x="10501313" y="3313113"/>
          <p14:tracePt t="25397" x="10474325" y="3313113"/>
          <p14:tracePt t="25417" x="10447338" y="3313113"/>
          <p14:tracePt t="25833" x="10439400" y="3313113"/>
          <p14:tracePt t="25841" x="10429875" y="3330575"/>
          <p14:tracePt t="25849" x="10402888" y="3340100"/>
          <p14:tracePt t="25857" x="10375900" y="3357563"/>
          <p14:tracePt t="25877" x="10296525" y="3384550"/>
          <p14:tracePt t="25897" x="10180638" y="3411538"/>
          <p14:tracePt t="25917" x="10134600" y="3419475"/>
          <p14:tracePt t="25937" x="10090150" y="3419475"/>
          <p14:tracePt t="25977" x="10072688" y="3419475"/>
          <p14:tracePt t="25997" x="10037763" y="3419475"/>
          <p14:tracePt t="26017" x="9929813" y="3419475"/>
          <p14:tracePt t="26037" x="9848850" y="3411538"/>
          <p14:tracePt t="26057" x="9796463" y="3394075"/>
          <p14:tracePt t="26077" x="9786938" y="3394075"/>
          <p14:tracePt t="26097" x="9769475" y="3394075"/>
          <p14:tracePt t="26137" x="9742488" y="3394075"/>
          <p14:tracePt t="26157" x="9725025" y="3384550"/>
          <p14:tracePt t="26177" x="9715500" y="3384550"/>
          <p14:tracePt t="26197" x="9705975" y="3375025"/>
          <p14:tracePt t="27481" x="9705975" y="3367088"/>
          <p14:tracePt t="27489" x="9688513" y="3367088"/>
          <p14:tracePt t="27505" x="9661525" y="3357563"/>
          <p14:tracePt t="27518" x="9634538" y="3348038"/>
          <p14:tracePt t="27539" x="9563100" y="3340100"/>
          <p14:tracePt t="27559" x="9528175" y="3340100"/>
          <p14:tracePt t="27579" x="9491663" y="3340100"/>
          <p14:tracePt t="27599" x="9483725" y="3340100"/>
          <p14:tracePt t="27619" x="9447213" y="3340100"/>
          <p14:tracePt t="27639" x="9394825" y="3340100"/>
          <p14:tracePt t="27659" x="9286875" y="3340100"/>
          <p14:tracePt t="27679" x="9197975" y="3340100"/>
          <p14:tracePt t="27699" x="9090025" y="3340100"/>
          <p14:tracePt t="27719" x="9037638" y="3340100"/>
          <p14:tracePt t="27739" x="8983663" y="3340100"/>
          <p14:tracePt t="27759" x="8974138" y="3340100"/>
          <p14:tracePt t="27779" x="8947150" y="3340100"/>
          <p14:tracePt t="27799" x="8929688" y="3340100"/>
          <p14:tracePt t="27819" x="8912225" y="3340100"/>
          <p14:tracePt t="28321" x="8902700" y="3340100"/>
          <p14:tracePt t="28330" x="8885238" y="3330575"/>
          <p14:tracePt t="28339" x="8875713" y="3330575"/>
          <p14:tracePt t="28359" x="8813800" y="3330575"/>
          <p14:tracePt t="28379" x="8643938" y="3330575"/>
          <p14:tracePt t="28399" x="8510588" y="3330575"/>
          <p14:tracePt t="28419" x="8348663" y="3330575"/>
          <p14:tracePt t="28439" x="8259763" y="3330575"/>
          <p14:tracePt t="28459" x="8161338" y="3330575"/>
          <p14:tracePt t="28479" x="8108950" y="3330575"/>
          <p14:tracePt t="28499" x="8027988" y="3330575"/>
          <p14:tracePt t="28519" x="7956550" y="3330575"/>
          <p14:tracePt t="28539" x="7831138" y="3330575"/>
          <p14:tracePt t="28559" x="7732713" y="3330575"/>
          <p14:tracePt t="28579" x="7599363" y="3330575"/>
          <p14:tracePt t="28599" x="7545388" y="3330575"/>
          <p14:tracePt t="28619" x="7466013" y="3330575"/>
          <p14:tracePt t="28639" x="7439025" y="3330575"/>
          <p14:tracePt t="28659" x="7412038" y="3330575"/>
          <p14:tracePt t="28679" x="7402513" y="3330575"/>
          <p14:tracePt t="35394" x="7402513" y="3322638"/>
          <p14:tracePt t="35410" x="7419975" y="3322638"/>
          <p14:tracePt t="35418" x="7466013" y="3322638"/>
          <p14:tracePt t="35426" x="7518400" y="3340100"/>
          <p14:tracePt t="35445" x="7626350" y="3375025"/>
          <p14:tracePt t="35465" x="7742238" y="3429000"/>
          <p14:tracePt t="35485" x="7929563" y="3517900"/>
          <p14:tracePt t="35505" x="8099425" y="3554413"/>
          <p14:tracePt t="35525" x="8447088" y="3598863"/>
          <p14:tracePt t="35545" x="8653463" y="3598863"/>
          <p14:tracePt t="35565" x="8902700" y="3598863"/>
          <p14:tracePt t="35585" x="9010650" y="3598863"/>
          <p14:tracePt t="35605" x="9134475" y="3598863"/>
          <p14:tracePt t="35625" x="9197975" y="3598863"/>
          <p14:tracePt t="35645" x="9304338" y="3598863"/>
          <p14:tracePt t="35665" x="9375775" y="3598863"/>
          <p14:tracePt t="35685" x="9474200" y="3598863"/>
          <p14:tracePt t="35705" x="9528175" y="3598863"/>
          <p14:tracePt t="35725" x="9590088" y="3598863"/>
          <p14:tracePt t="35745" x="9644063" y="3608388"/>
          <p14:tracePt t="35765" x="9759950" y="3633788"/>
          <p14:tracePt t="35785" x="9875838" y="3652838"/>
          <p14:tracePt t="35786" x="9939338" y="3670300"/>
          <p14:tracePt t="35805" x="10063163" y="3732213"/>
          <p14:tracePt t="35825" x="10134600" y="3751263"/>
          <p14:tracePt t="35845" x="10153650" y="3759200"/>
          <p14:tracePt t="36042" x="10171113" y="3768725"/>
          <p14:tracePt t="36050" x="10188575" y="3776663"/>
          <p14:tracePt t="36065" x="10198100" y="3786188"/>
          <p14:tracePt t="36085" x="10225088" y="3786188"/>
          <p14:tracePt t="36125" x="10252075" y="3803650"/>
          <p14:tracePt t="36145" x="10269538" y="3813175"/>
          <p14:tracePt t="36165" x="10277475" y="3813175"/>
          <p14:tracePt t="37242" x="10277475" y="3822700"/>
          <p14:tracePt t="37250" x="10260013" y="3830638"/>
          <p14:tracePt t="37258" x="10206038" y="3840163"/>
          <p14:tracePt t="37266" x="10153650" y="3848100"/>
          <p14:tracePt t="37286" x="10037763" y="3875088"/>
          <p14:tracePt t="37306" x="9858375" y="3902075"/>
          <p14:tracePt t="37326" x="9769475" y="3919538"/>
          <p14:tracePt t="37346" x="9705975" y="3929063"/>
          <p14:tracePt t="37366" x="9698038" y="3929063"/>
          <p14:tracePt t="37406" x="9688513" y="3929063"/>
          <p14:tracePt t="37426" x="9634538" y="3929063"/>
          <p14:tracePt t="37446" x="9590088" y="3929063"/>
          <p14:tracePt t="37466" x="9563100" y="3919538"/>
          <p14:tracePt t="37486" x="9555163" y="3919538"/>
          <p14:tracePt t="37546" x="9545638" y="3919538"/>
          <p14:tracePt t="38747" x="9537700" y="3919538"/>
          <p14:tracePt t="38754" x="9491663" y="3929063"/>
          <p14:tracePt t="38767" x="9429750" y="3956050"/>
          <p14:tracePt t="38787" x="9251950" y="4017963"/>
          <p14:tracePt t="38807" x="9170988" y="4044950"/>
          <p14:tracePt t="38827" x="9037638" y="4098925"/>
          <p14:tracePt t="38847" x="8966200" y="4108450"/>
          <p14:tracePt t="38867" x="8929688" y="4116388"/>
          <p14:tracePt t="38887" x="8894763" y="4116388"/>
          <p14:tracePt t="38907" x="8759825" y="4116388"/>
          <p14:tracePt t="38927" x="8634413" y="4116388"/>
          <p14:tracePt t="38947" x="8420100" y="4116388"/>
          <p14:tracePt t="38967" x="8296275" y="4116388"/>
          <p14:tracePt t="38987" x="8215313" y="4116388"/>
          <p14:tracePt t="39007" x="8161338" y="4116388"/>
          <p14:tracePt t="39027" x="8089900" y="4108450"/>
          <p14:tracePt t="39048" x="8072438" y="4108450"/>
          <p14:tracePt t="39068" x="8045450" y="4098925"/>
          <p14:tracePt t="39088" x="8027988" y="4089400"/>
          <p14:tracePt t="39108" x="8010525" y="4081463"/>
          <p14:tracePt t="39128" x="8001000" y="4081463"/>
          <p14:tracePt t="39148" x="7974013" y="4071938"/>
          <p14:tracePt t="39168" x="7966075" y="4062413"/>
          <p14:tracePt t="48323" x="7974013" y="4062413"/>
          <p14:tracePt t="48332" x="8010525" y="4062413"/>
          <p14:tracePt t="48340" x="8018463" y="4062413"/>
          <p14:tracePt t="48355" x="8037513" y="4071938"/>
          <p14:tracePt t="48375" x="8062913" y="4089400"/>
          <p14:tracePt t="48395" x="8089900" y="4108450"/>
          <p14:tracePt t="48415" x="8197850" y="4133850"/>
          <p14:tracePt t="48435" x="8420100" y="4170363"/>
          <p14:tracePt t="48455" x="8562975" y="4197350"/>
          <p14:tracePt t="48475" x="8769350" y="4224338"/>
          <p14:tracePt t="48495" x="8956675" y="4259263"/>
          <p14:tracePt t="48515" x="9286875" y="4313238"/>
          <p14:tracePt t="48535" x="9447213" y="4313238"/>
          <p14:tracePt t="48555" x="9528175" y="4313238"/>
          <p14:tracePt t="48575" x="9563100" y="4322763"/>
          <p14:tracePt t="48595" x="9617075" y="4340225"/>
          <p14:tracePt t="48615" x="9680575" y="4367213"/>
          <p14:tracePt t="48635" x="9752013" y="4375150"/>
          <p14:tracePt t="48655" x="9777413" y="4375150"/>
          <p14:tracePt t="48675" x="9885363" y="4402138"/>
          <p14:tracePt t="48695" x="9983788" y="4429125"/>
          <p14:tracePt t="48715" x="10063163" y="4438650"/>
          <p14:tracePt t="48735" x="10082213" y="4438650"/>
          <p14:tracePt t="48775" x="10090150" y="4438650"/>
          <p14:tracePt t="53860" x="10090150" y="4446588"/>
          <p14:tracePt t="53868" x="10082213" y="4446588"/>
          <p14:tracePt t="53879" x="10037763" y="4438650"/>
          <p14:tracePt t="53899" x="9912350" y="4438650"/>
          <p14:tracePt t="53919" x="9698038" y="4456113"/>
          <p14:tracePt t="53939" x="9572625" y="4456113"/>
          <p14:tracePt t="53959" x="9394825" y="4456113"/>
          <p14:tracePt t="53979" x="9340850" y="4456113"/>
          <p14:tracePt t="53999" x="9296400" y="4456113"/>
          <p14:tracePt t="54019" x="9251950" y="4456113"/>
          <p14:tracePt t="54039" x="9170988" y="4456113"/>
          <p14:tracePt t="54059" x="9109075" y="4456113"/>
          <p14:tracePt t="54079" x="9018588" y="4456113"/>
          <p14:tracePt t="54099" x="8974138" y="4456113"/>
          <p14:tracePt t="54119" x="8947150" y="4456113"/>
          <p14:tracePt t="54204" x="8929688" y="4465638"/>
          <p14:tracePt t="54509" x="8920163" y="4473575"/>
          <p14:tracePt t="54516" x="8912225" y="4473575"/>
          <p14:tracePt t="54524" x="8875713" y="4473575"/>
          <p14:tracePt t="54540" x="8759825" y="4473575"/>
          <p14:tracePt t="54560" x="8599488" y="4473575"/>
          <p14:tracePt t="54580" x="8394700" y="4473575"/>
          <p14:tracePt t="54600" x="8313738" y="4473575"/>
          <p14:tracePt t="54620" x="8277225" y="4473575"/>
          <p14:tracePt t="54668" x="8269288" y="4473575"/>
          <p14:tracePt t="54680" x="8259763" y="4473575"/>
          <p14:tracePt t="54700" x="8232775" y="4473575"/>
          <p14:tracePt t="54720" x="8215313" y="4465638"/>
          <p14:tracePt t="54740" x="8153400" y="4456113"/>
          <p14:tracePt t="54760" x="8116888" y="4456113"/>
          <p14:tracePt t="54780" x="8072438" y="4456113"/>
          <p14:tracePt t="54800" x="8037513" y="4456113"/>
          <p14:tracePt t="54820" x="8001000" y="4456113"/>
          <p14:tracePt t="54840" x="7991475" y="4456113"/>
          <p14:tracePt t="54880" x="7983538" y="4456113"/>
          <p14:tracePt t="55292" x="7974013" y="4456113"/>
          <p14:tracePt t="55300" x="7956550" y="4456113"/>
          <p14:tracePt t="55308" x="7912100" y="4465638"/>
          <p14:tracePt t="55320" x="7848600" y="4483100"/>
          <p14:tracePt t="55340" x="7626350" y="4537075"/>
          <p14:tracePt t="55360" x="7473950" y="4562475"/>
          <p14:tracePt t="55380" x="7251700" y="4616450"/>
          <p14:tracePt t="55400" x="7170738" y="4625975"/>
          <p14:tracePt t="55420" x="7143750" y="4625975"/>
          <p14:tracePt t="55440" x="7134225" y="4625975"/>
          <p14:tracePt t="55460" x="7108825" y="4625975"/>
          <p14:tracePt t="55480" x="7054850" y="4625975"/>
          <p14:tracePt t="55500" x="6983413" y="4625975"/>
          <p14:tracePt t="55520" x="6956425" y="4625975"/>
          <p14:tracePt t="55540" x="6929438" y="4625975"/>
          <p14:tracePt t="55580" x="6919913" y="4616450"/>
          <p14:tracePt t="55620" x="6919913" y="4608513"/>
          <p14:tracePt t="55640" x="6919913" y="4598988"/>
          <p14:tracePt t="55660" x="6919913" y="4589463"/>
          <p14:tracePt t="55680" x="6929438" y="4572000"/>
          <p14:tracePt t="55701" x="6938963" y="4562475"/>
          <p14:tracePt t="55721" x="6946900" y="4554538"/>
          <p14:tracePt t="55741" x="6956425" y="4537075"/>
          <p14:tracePt t="55761" x="6965950" y="4527550"/>
          <p14:tracePt t="55801" x="6973888" y="4510088"/>
          <p14:tracePt t="61829" x="6902450" y="4518025"/>
          <p14:tracePt t="61837" x="6724650" y="4527550"/>
          <p14:tracePt t="61845" x="6367463" y="4589463"/>
          <p14:tracePt t="61865" x="5608638" y="4724400"/>
          <p14:tracePt t="61885" x="4500563" y="4786313"/>
          <p14:tracePt t="61905" x="3919538" y="4786313"/>
          <p14:tracePt t="61925" x="3187700" y="4786313"/>
          <p14:tracePt t="61945" x="2847975" y="4786313"/>
          <p14:tracePt t="61965" x="2482850" y="4786313"/>
          <p14:tracePt t="61985" x="2241550" y="4786313"/>
          <p14:tracePt t="62005" x="1928813" y="4786313"/>
          <p14:tracePt t="62025" x="1768475" y="4786313"/>
          <p14:tracePt t="62045" x="1581150" y="4786313"/>
          <p14:tracePt t="62065" x="1455738" y="4795838"/>
          <p14:tracePt t="62086" x="1347788" y="4822825"/>
          <p14:tracePt t="62106" x="1322388" y="4822825"/>
          <p14:tracePt t="62126" x="1312863" y="4822825"/>
          <p14:tracePt t="62166" x="1303338" y="4822825"/>
          <p14:tracePt t="62186" x="1295400" y="4822825"/>
          <p14:tracePt t="62206" x="1250950" y="4822825"/>
          <p14:tracePt t="62226" x="1223963" y="4813300"/>
          <p14:tracePt t="62246" x="1196975" y="4795838"/>
          <p14:tracePt t="62266" x="1196975" y="4786313"/>
          <p14:tracePt t="62286" x="1196975" y="4768850"/>
          <p14:tracePt t="62306" x="1196975" y="4751388"/>
          <p14:tracePt t="62326" x="1268413" y="4751388"/>
          <p14:tracePt t="62346" x="1330325" y="4741863"/>
          <p14:tracePt t="62366" x="1384300" y="4732338"/>
          <p14:tracePt t="62386" x="1419225" y="4732338"/>
          <p14:tracePt t="62406" x="1517650" y="4732338"/>
          <p14:tracePt t="62426" x="1608138" y="4724400"/>
          <p14:tracePt t="62446" x="1724025" y="4705350"/>
          <p14:tracePt t="62466" x="1768475" y="4687888"/>
          <p14:tracePt t="62486" x="1795463" y="4679950"/>
          <p14:tracePt t="62557" x="1795463" y="4670425"/>
          <p14:tracePt t="62565" x="1795463" y="4652963"/>
          <p14:tracePt t="62573" x="1785938" y="4643438"/>
          <p14:tracePt t="62586" x="1768475" y="4625975"/>
          <p14:tracePt t="62606" x="1679575" y="4589463"/>
          <p14:tracePt t="62626" x="1625600" y="4581525"/>
          <p14:tracePt t="62646" x="1536700" y="4581525"/>
          <p14:tracePt t="62666" x="1490663" y="4581525"/>
          <p14:tracePt t="62686" x="1428750" y="4581525"/>
          <p14:tracePt t="62706" x="1393825" y="4581525"/>
          <p14:tracePt t="62726" x="1347788" y="4581525"/>
          <p14:tracePt t="62766" x="1330325" y="4581525"/>
          <p14:tracePt t="62806" x="1322388" y="4581525"/>
          <p14:tracePt t="62845" x="1330325" y="4589463"/>
          <p14:tracePt t="62853" x="1339850" y="4589463"/>
          <p14:tracePt t="62866" x="1357313" y="4589463"/>
          <p14:tracePt t="62886" x="1446213" y="4589463"/>
          <p14:tracePt t="62906" x="1527175" y="4589463"/>
          <p14:tracePt t="62926" x="1697038" y="4589463"/>
          <p14:tracePt t="62946" x="1785938" y="4589463"/>
          <p14:tracePt t="62966" x="1839913" y="4589463"/>
          <p14:tracePt t="64518" x="1847850" y="4589463"/>
          <p14:tracePt t="64526" x="1884363" y="4608513"/>
          <p14:tracePt t="64533" x="1982788" y="4660900"/>
          <p14:tracePt t="64547" x="2116138" y="4714875"/>
          <p14:tracePt t="64567" x="2608263" y="4822825"/>
          <p14:tracePt t="64587" x="3062288" y="4848225"/>
          <p14:tracePt t="64607" x="3857625" y="4848225"/>
          <p14:tracePt t="64627" x="4465638" y="4848225"/>
          <p14:tracePt t="64647" x="5465763" y="4848225"/>
          <p14:tracePt t="64667" x="6161088" y="4848225"/>
          <p14:tracePt t="64688" x="7251700" y="4848225"/>
          <p14:tracePt t="64708" x="7956550" y="4848225"/>
          <p14:tracePt t="64728" x="8688388" y="4848225"/>
          <p14:tracePt t="64748" x="8956675" y="4848225"/>
          <p14:tracePt t="64768" x="9180513" y="4848225"/>
          <p14:tracePt t="64788" x="9286875" y="4848225"/>
          <p14:tracePt t="64808" x="9466263" y="4857750"/>
          <p14:tracePt t="64828" x="9590088" y="4867275"/>
          <p14:tracePt t="64848" x="9796463" y="4867275"/>
          <p14:tracePt t="64868" x="9912350" y="4867275"/>
          <p14:tracePt t="64888" x="10010775" y="4867275"/>
          <p14:tracePt t="64908" x="10099675" y="4875213"/>
          <p14:tracePt t="64928" x="10225088" y="4894263"/>
          <p14:tracePt t="64948" x="10348913" y="4929188"/>
          <p14:tracePt t="64968" x="10599738" y="5027613"/>
          <p14:tracePt t="64988" x="10823575" y="5116513"/>
          <p14:tracePt t="65008" x="11109325" y="5268913"/>
          <p14:tracePt t="65028" x="11225213" y="5340350"/>
          <p14:tracePt t="65048" x="11314113" y="5394325"/>
          <p14:tracePt t="67846" x="11323638" y="5402263"/>
          <p14:tracePt t="67854" x="11304588" y="5411788"/>
          <p14:tracePt t="67862" x="11252200" y="5419725"/>
          <p14:tracePt t="67870" x="11215688" y="5419725"/>
          <p14:tracePt t="67890" x="11063288" y="5438775"/>
          <p14:tracePt t="67910" x="10688638" y="5510213"/>
          <p14:tracePt t="67930" x="10456863" y="5537200"/>
          <p14:tracePt t="67950" x="10144125" y="5537200"/>
          <p14:tracePt t="67970" x="9966325" y="5537200"/>
          <p14:tracePt t="67990" x="9705975" y="5537200"/>
          <p14:tracePt t="68010" x="9555163" y="5537200"/>
          <p14:tracePt t="68030" x="9340850" y="5537200"/>
          <p14:tracePt t="68050" x="9215438" y="5537200"/>
          <p14:tracePt t="68070" x="9010650" y="5537200"/>
          <p14:tracePt t="68090" x="8848725" y="5537200"/>
          <p14:tracePt t="68110" x="8589963" y="5537200"/>
          <p14:tracePt t="68130" x="8412163" y="5545138"/>
          <p14:tracePt t="68150" x="8161338" y="5589588"/>
          <p14:tracePt t="68170" x="8018463" y="5616575"/>
          <p14:tracePt t="68190" x="7831138" y="5661025"/>
          <p14:tracePt t="68210" x="7786688" y="5670550"/>
          <p14:tracePt t="68230" x="7777163" y="5670550"/>
          <p14:tracePt t="69062" x="7759700" y="5661025"/>
          <p14:tracePt t="69070" x="7715250" y="5643563"/>
          <p14:tracePt t="69078" x="7670800" y="5616575"/>
          <p14:tracePt t="69091" x="7626350" y="5589588"/>
          <p14:tracePt t="69111" x="7518400" y="5545138"/>
          <p14:tracePt t="69131" x="7446963" y="5510213"/>
          <p14:tracePt t="69151" x="7394575" y="5500688"/>
          <p14:tracePt t="69171" x="7375525" y="5500688"/>
          <p14:tracePt t="69214" x="7358063" y="5491163"/>
          <p14:tracePt t="69231" x="7313613" y="5483225"/>
          <p14:tracePt t="69251" x="7286625" y="5473700"/>
          <p14:tracePt t="69271" x="7251700" y="5465763"/>
          <p14:tracePt t="69291" x="7215188" y="5465763"/>
          <p14:tracePt t="69311" x="7180263" y="5446713"/>
          <p14:tracePt t="69331" x="7161213" y="5446713"/>
          <p14:tracePt t="69351" x="7099300" y="5438775"/>
          <p14:tracePt t="69371" x="7037388" y="5419725"/>
          <p14:tracePt t="69391" x="6911975" y="5419725"/>
          <p14:tracePt t="69411" x="6813550" y="5419725"/>
          <p14:tracePt t="69431" x="6705600" y="5419725"/>
          <p14:tracePt t="69451" x="6643688" y="5419725"/>
          <p14:tracePt t="69471" x="6581775" y="5419725"/>
          <p14:tracePt t="69491" x="6537325" y="5419725"/>
          <p14:tracePt t="69511" x="6473825" y="5419725"/>
          <p14:tracePt t="69531" x="6438900" y="5419725"/>
          <p14:tracePt t="69551" x="6367463" y="5429250"/>
          <p14:tracePt t="69571" x="6357938" y="5429250"/>
          <p14:tracePt t="69591" x="6313488" y="5446713"/>
          <p14:tracePt t="75127" x="6303963" y="5446713"/>
          <p14:tracePt t="75135" x="6323013" y="5465763"/>
          <p14:tracePt t="75143" x="6384925" y="5483225"/>
          <p14:tracePt t="75156" x="6446838" y="5510213"/>
          <p14:tracePt t="75176" x="6661150" y="5562600"/>
          <p14:tracePt t="75196" x="6769100" y="5581650"/>
          <p14:tracePt t="75216" x="6848475" y="5599113"/>
          <p14:tracePt t="75236" x="6858000" y="5599113"/>
          <p14:tracePt t="75256" x="6911975" y="5616575"/>
          <p14:tracePt t="75276" x="7010400" y="5661025"/>
          <p14:tracePt t="75296" x="7251700" y="5732463"/>
          <p14:tracePt t="75316" x="7402513" y="5776913"/>
          <p14:tracePt t="75336" x="7554913" y="5795963"/>
          <p14:tracePt t="75356" x="7599363" y="5813425"/>
          <p14:tracePt t="75991" x="7616825" y="5822950"/>
          <p14:tracePt t="75999" x="7661275" y="5822950"/>
          <p14:tracePt t="76007" x="7732713" y="5848350"/>
          <p14:tracePt t="76016" x="7831138" y="5857875"/>
          <p14:tracePt t="76036" x="8027988" y="5894388"/>
          <p14:tracePt t="76056" x="8251825" y="5938838"/>
          <p14:tracePt t="76076" x="8358188" y="5956300"/>
          <p14:tracePt t="76096" x="8491538" y="5991225"/>
          <p14:tracePt t="76116" x="8555038" y="6000750"/>
          <p14:tracePt t="76137" x="8653463" y="6045200"/>
          <p14:tracePt t="76157" x="8751888" y="6072188"/>
          <p14:tracePt t="76177" x="8912225" y="6116638"/>
          <p14:tracePt t="76197" x="8974138" y="6134100"/>
          <p14:tracePt t="76217" x="9010650" y="6143625"/>
          <p14:tracePt t="76257" x="9018588" y="6153150"/>
          <p14:tracePt t="76277" x="9028113" y="6153150"/>
          <p14:tracePt t="76663" x="9063038" y="6161088"/>
          <p14:tracePt t="76671" x="9134475" y="6180138"/>
          <p14:tracePt t="76679" x="9242425" y="6197600"/>
          <p14:tracePt t="76697" x="9545638" y="6251575"/>
          <p14:tracePt t="76717" x="9831388" y="6259513"/>
          <p14:tracePt t="76737" x="10233025" y="6259513"/>
          <p14:tracePt t="76757" x="10402888" y="6259513"/>
          <p14:tracePt t="76777" x="10537825" y="6259513"/>
          <p14:tracePt t="76797" x="10563225" y="6259513"/>
          <p14:tracePt t="76817" x="10599738" y="6259513"/>
          <p14:tracePt t="76837" x="10617200" y="6259513"/>
          <p14:tracePt t="76857" x="10733088" y="6251575"/>
          <p14:tracePt t="76877" x="10868025" y="6232525"/>
          <p14:tracePt t="76897" x="11001375" y="6215063"/>
          <p14:tracePt t="76917" x="11045825" y="6197600"/>
          <p14:tracePt t="76937" x="11090275" y="6188075"/>
          <p14:tracePt t="76957" x="11099800" y="6188075"/>
          <p14:tracePt t="76977" x="11171238" y="6170613"/>
          <p14:tracePt t="76997" x="11252200" y="6161088"/>
          <p14:tracePt t="77017" x="11341100" y="6134100"/>
          <p14:tracePt t="77037" x="11376025" y="6134100"/>
          <p14:tracePt t="77057" x="11403013" y="6126163"/>
          <p14:tracePt t="77455" x="11385550" y="6126163"/>
          <p14:tracePt t="77463" x="11358563" y="6126163"/>
          <p14:tracePt t="77471" x="11323638" y="6126163"/>
          <p14:tracePt t="77479" x="11287125" y="6126163"/>
          <p14:tracePt t="77498" x="11215688" y="6126163"/>
          <p14:tracePt t="77518" x="11171238" y="6126163"/>
          <p14:tracePt t="77538" x="11153775" y="6126163"/>
          <p14:tracePt t="77583" x="11144250" y="6126163"/>
          <p14:tracePt t="77598" x="11134725" y="6126163"/>
          <p14:tracePt t="77618" x="11001375" y="6126163"/>
          <p14:tracePt t="77638" x="10912475" y="6126163"/>
          <p14:tracePt t="77658" x="10777538" y="6126163"/>
          <p14:tracePt t="77678" x="10688638" y="6126163"/>
          <p14:tracePt t="77698" x="10644188" y="6126163"/>
          <p14:tracePt t="77718" x="10609263" y="6126163"/>
          <p14:tracePt t="77738" x="10510838" y="6126163"/>
          <p14:tracePt t="77758" x="10447338" y="6126163"/>
          <p14:tracePt t="77778" x="10313988" y="6126163"/>
          <p14:tracePt t="77798" x="10233025" y="6126163"/>
          <p14:tracePt t="77818" x="10117138" y="6126163"/>
          <p14:tracePt t="77838" x="10045700" y="6126163"/>
          <p14:tracePt t="77858" x="9947275" y="6126163"/>
          <p14:tracePt t="77878" x="9894888" y="6126163"/>
          <p14:tracePt t="77898" x="9831388" y="6126163"/>
          <p14:tracePt t="77918" x="9804400" y="6126163"/>
          <p14:tracePt t="77938" x="9769475" y="6126163"/>
          <p14:tracePt t="77958" x="9752013" y="6126163"/>
          <p14:tracePt t="77978" x="9705975" y="6126163"/>
          <p14:tracePt t="77998" x="9688513" y="6126163"/>
          <p14:tracePt t="77999" x="9680575" y="6126163"/>
          <p14:tracePt t="78018" x="9671050" y="6126163"/>
          <p14:tracePt t="78038" x="9661525" y="6126163"/>
          <p14:tracePt t="78383" x="9653588" y="6126163"/>
          <p14:tracePt t="78399" x="9644063" y="6126163"/>
          <p14:tracePt t="78407" x="9634538" y="6126163"/>
          <p14:tracePt t="78418" x="9617075" y="6126163"/>
          <p14:tracePt t="78438" x="9582150" y="6126163"/>
          <p14:tracePt t="78458" x="9501188" y="6126163"/>
          <p14:tracePt t="78479" x="9429750" y="6126163"/>
          <p14:tracePt t="78498" x="9402763" y="6126163"/>
          <p14:tracePt t="78518" x="9394825" y="6126163"/>
          <p14:tracePt t="78567" x="9385300" y="6126163"/>
          <p14:tracePt t="78575" x="9375775" y="6126163"/>
          <p14:tracePt t="78583" x="9367838" y="6126163"/>
          <p14:tracePt t="78599" x="9348788" y="61261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افرادی که در موعد مقرر مراجعه ننموده اند و اولین مراجعه آنها از 7 تا 18 سالگی است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867939"/>
              </p:ext>
            </p:extLst>
          </p:nvPr>
        </p:nvGraphicFramePr>
        <p:xfrm>
          <a:off x="683581" y="2072640"/>
          <a:ext cx="10822402" cy="438422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72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2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51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6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دوگانه بزرگسالان- فلج اطفال خوراکی و تزریقی - هپاتیت ب -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 - فلج اطفال خوراکی- هپاتیت ب- 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62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ازدومین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بزرگسالان- فلج اطفال خوراکی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36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تا یک سال بعد از سومین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بزرگسالان- فلج اطفال خوراکی 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544"/>
    </mc:Choice>
    <mc:Fallback xmlns="">
      <p:transition advTm="7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6" x="6170613" y="3875088"/>
          <p14:tracePt t="534" x="6197600" y="3813175"/>
          <p14:tracePt t="545" x="6296025" y="3625850"/>
          <p14:tracePt t="565" x="6599238" y="3205163"/>
          <p14:tracePt t="585" x="7010400" y="2822575"/>
          <p14:tracePt t="605" x="7180263" y="2643188"/>
          <p14:tracePt t="625" x="7358063" y="2419350"/>
          <p14:tracePt t="645" x="7446963" y="2322513"/>
          <p14:tracePt t="665" x="7545388" y="2179638"/>
          <p14:tracePt t="685" x="7616825" y="2098675"/>
          <p14:tracePt t="705" x="7697788" y="2000250"/>
          <p14:tracePt t="725" x="7732713" y="1938338"/>
          <p14:tracePt t="745" x="7777163" y="1857375"/>
          <p14:tracePt t="765" x="7813675" y="1803400"/>
          <p14:tracePt t="785" x="7912100" y="1643063"/>
          <p14:tracePt t="805" x="7983538" y="1509713"/>
          <p14:tracePt t="825" x="8072438" y="1330325"/>
          <p14:tracePt t="845" x="8108950" y="1276350"/>
          <p14:tracePt t="865" x="8108950" y="1268413"/>
          <p14:tracePt t="1302" x="8116888" y="1258888"/>
          <p14:tracePt t="1318" x="8134350" y="1268413"/>
          <p14:tracePt t="1327" x="8134350" y="1285875"/>
          <p14:tracePt t="1345" x="8153400" y="1347788"/>
          <p14:tracePt t="1365" x="8161338" y="1411288"/>
          <p14:tracePt t="1385" x="8161338" y="1509713"/>
          <p14:tracePt t="1405" x="8161338" y="1554163"/>
          <p14:tracePt t="1425" x="8161338" y="1571625"/>
          <p14:tracePt t="1445" x="8161338" y="1581150"/>
          <p14:tracePt t="1465" x="8153400" y="1608138"/>
          <p14:tracePt t="1485" x="8134350" y="1633538"/>
          <p14:tracePt t="1505" x="8081963" y="1670050"/>
          <p14:tracePt t="1525" x="8037513" y="1687513"/>
          <p14:tracePt t="1545" x="7966075" y="1704975"/>
          <p14:tracePt t="1565" x="7920038" y="1731963"/>
          <p14:tracePt t="1585" x="7894638" y="1731963"/>
          <p14:tracePt t="1605" x="7885113" y="1731963"/>
          <p14:tracePt t="1625" x="7858125" y="1731963"/>
          <p14:tracePt t="1645" x="7813675" y="1731963"/>
          <p14:tracePt t="1665" x="7732713" y="1731963"/>
          <p14:tracePt t="1685" x="7670800" y="1731963"/>
          <p14:tracePt t="1705" x="7589838" y="1731963"/>
          <p14:tracePt t="1725" x="7545388" y="1731963"/>
          <p14:tracePt t="1746" x="7510463" y="1731963"/>
          <p14:tracePt t="7903" x="7500938" y="1731963"/>
          <p14:tracePt t="7927" x="7500938" y="1741488"/>
          <p14:tracePt t="7991" x="7491413" y="1731963"/>
          <p14:tracePt t="8007" x="7483475" y="1724025"/>
          <p14:tracePt t="8023" x="7473950" y="1714500"/>
          <p14:tracePt t="8031" x="7473950" y="1704975"/>
          <p14:tracePt t="8050" x="7466013" y="1697038"/>
          <p14:tracePt t="8071" x="7456488" y="1670050"/>
          <p14:tracePt t="8091" x="7456488" y="1643063"/>
          <p14:tracePt t="8111" x="7446963" y="1616075"/>
          <p14:tracePt t="8130" x="7446963" y="1589088"/>
          <p14:tracePt t="8151" x="7439025" y="1554163"/>
          <p14:tracePt t="8171" x="7439025" y="1527175"/>
          <p14:tracePt t="8191" x="7439025" y="1490663"/>
          <p14:tracePt t="8211" x="7439025" y="1482725"/>
          <p14:tracePt t="8231" x="7439025" y="1473200"/>
          <p14:tracePt t="8903" x="7419975" y="1482725"/>
          <p14:tracePt t="8911" x="7412038" y="1500188"/>
          <p14:tracePt t="8919" x="7394575" y="1509713"/>
          <p14:tracePt t="8931" x="7385050" y="1527175"/>
          <p14:tracePt t="8951" x="7304088" y="1571625"/>
          <p14:tracePt t="8971" x="7242175" y="1616075"/>
          <p14:tracePt t="8991" x="7180263" y="1652588"/>
          <p14:tracePt t="9011" x="7126288" y="1670050"/>
          <p14:tracePt t="9031" x="7027863" y="1687513"/>
          <p14:tracePt t="9051" x="6956425" y="1697038"/>
          <p14:tracePt t="9071" x="6840538" y="1697038"/>
          <p14:tracePt t="9091" x="6759575" y="1697038"/>
          <p14:tracePt t="9111" x="6670675" y="1697038"/>
          <p14:tracePt t="9131" x="6643688" y="1697038"/>
          <p14:tracePt t="9151" x="6608763" y="1697038"/>
          <p14:tracePt t="9171" x="6589713" y="1697038"/>
          <p14:tracePt t="9191" x="6510338" y="1697038"/>
          <p14:tracePt t="9211" x="6483350" y="1687513"/>
          <p14:tracePt t="9231" x="6446838" y="1670050"/>
          <p14:tracePt t="9251" x="6402388" y="1652588"/>
          <p14:tracePt t="9271" x="6367463" y="1643063"/>
          <p14:tracePt t="13488" x="6367463" y="1633538"/>
          <p14:tracePt t="13496" x="6375400" y="1633538"/>
          <p14:tracePt t="13504" x="6411913" y="1643063"/>
          <p14:tracePt t="13515" x="6456363" y="1679575"/>
          <p14:tracePt t="13535" x="6554788" y="1758950"/>
          <p14:tracePt t="13555" x="6751638" y="1884363"/>
          <p14:tracePt t="13575" x="6884988" y="1938338"/>
          <p14:tracePt t="13595" x="7134225" y="1990725"/>
          <p14:tracePt t="13615" x="7331075" y="2000250"/>
          <p14:tracePt t="13635" x="7724775" y="2000250"/>
          <p14:tracePt t="13655" x="8018463" y="2000250"/>
          <p14:tracePt t="13675" x="8412163" y="1938338"/>
          <p14:tracePt t="13695" x="8616950" y="1857375"/>
          <p14:tracePt t="13715" x="8813800" y="1758950"/>
          <p14:tracePt t="13735" x="8894763" y="1687513"/>
          <p14:tracePt t="13755" x="8983663" y="1633538"/>
          <p14:tracePt t="13775" x="9028113" y="1616075"/>
          <p14:tracePt t="13795" x="9153525" y="1589088"/>
          <p14:tracePt t="13815" x="9313863" y="1544638"/>
          <p14:tracePt t="13835" x="9626600" y="1536700"/>
          <p14:tracePt t="13855" x="9848850" y="1536700"/>
          <p14:tracePt t="13856" x="9947275" y="1536700"/>
          <p14:tracePt t="13875" x="10144125" y="1536700"/>
          <p14:tracePt t="13895" x="10323513" y="1571625"/>
          <p14:tracePt t="13915" x="10563225" y="1633538"/>
          <p14:tracePt t="13935" x="10680700" y="1670050"/>
          <p14:tracePt t="13955" x="10777538" y="1687513"/>
          <p14:tracePt t="13975" x="10841038" y="1714500"/>
          <p14:tracePt t="13995" x="10929938" y="1751013"/>
          <p14:tracePt t="14015" x="11117263" y="1830388"/>
          <p14:tracePt t="14035" x="11260138" y="1866900"/>
          <p14:tracePt t="14055" x="11358563" y="1893888"/>
          <p14:tracePt t="14075" x="11368088" y="1893888"/>
          <p14:tracePt t="14136" x="11385550" y="1893888"/>
          <p14:tracePt t="14160" x="11395075" y="1893888"/>
          <p14:tracePt t="14184" x="11403013" y="1901825"/>
          <p14:tracePt t="14200" x="11420475" y="1911350"/>
          <p14:tracePt t="14208" x="11439525" y="1938338"/>
          <p14:tracePt t="14216" x="11456988" y="1955800"/>
          <p14:tracePt t="14235" x="11501438" y="2036763"/>
          <p14:tracePt t="14255" x="11572875" y="2205038"/>
          <p14:tracePt t="14275" x="11617325" y="2312988"/>
          <p14:tracePt t="14295" x="11680825" y="2509838"/>
          <p14:tracePt t="14315" x="11706225" y="2633663"/>
          <p14:tracePt t="14335" x="11742738" y="2813050"/>
          <p14:tracePt t="14355" x="11760200" y="2919413"/>
          <p14:tracePt t="14375" x="11787188" y="3044825"/>
          <p14:tracePt t="14395" x="11787188" y="3108325"/>
          <p14:tracePt t="14415" x="11796713" y="3232150"/>
          <p14:tracePt t="14435" x="11796713" y="3286125"/>
          <p14:tracePt t="14455" x="11814175" y="3375025"/>
          <p14:tracePt t="14475" x="11831638" y="3455988"/>
          <p14:tracePt t="14495" x="11831638" y="3536950"/>
          <p14:tracePt t="14516" x="11831638" y="3598863"/>
          <p14:tracePt t="14535" x="11831638" y="3679825"/>
          <p14:tracePt t="14556" x="11831638" y="3741738"/>
          <p14:tracePt t="14576" x="11831638" y="3822700"/>
          <p14:tracePt t="14596" x="11831638" y="3894138"/>
          <p14:tracePt t="14616" x="11831638" y="4000500"/>
          <p14:tracePt t="14636" x="11831638" y="4054475"/>
          <p14:tracePt t="14656" x="11831638" y="4125913"/>
          <p14:tracePt t="14676" x="11831638" y="4133850"/>
          <p14:tracePt t="14696" x="11831638" y="4170363"/>
          <p14:tracePt t="14716" x="11823700" y="4205288"/>
          <p14:tracePt t="14736" x="11804650" y="4259263"/>
          <p14:tracePt t="14756" x="11787188" y="4303713"/>
          <p14:tracePt t="14776" x="11769725" y="4394200"/>
          <p14:tracePt t="14796" x="11742738" y="4429125"/>
          <p14:tracePt t="14816" x="11715750" y="4483100"/>
          <p14:tracePt t="14836" x="11706225" y="4500563"/>
          <p14:tracePt t="14876" x="11706225" y="4510088"/>
          <p14:tracePt t="15728" x="11698288" y="4518025"/>
          <p14:tracePt t="15736" x="11688763" y="4510088"/>
          <p14:tracePt t="15744" x="11661775" y="4465638"/>
          <p14:tracePt t="15756" x="11634788" y="4438650"/>
          <p14:tracePt t="15776" x="11582400" y="4375150"/>
          <p14:tracePt t="15796" x="11555413" y="4330700"/>
          <p14:tracePt t="15816" x="11563350" y="4303713"/>
          <p14:tracePt t="15837" x="11545888" y="4259263"/>
          <p14:tracePt t="15857" x="11501438" y="4187825"/>
          <p14:tracePt t="15877" x="11483975" y="4152900"/>
          <p14:tracePt t="15897" x="11430000" y="4081463"/>
          <p14:tracePt t="15917" x="11403013" y="4044950"/>
          <p14:tracePt t="15937" x="11368088" y="3990975"/>
          <p14:tracePt t="15957" x="11358563" y="3965575"/>
          <p14:tracePt t="15977" x="11349038" y="3946525"/>
          <p14:tracePt t="15997" x="11349038" y="3938588"/>
          <p14:tracePt t="16017" x="11341100" y="3911600"/>
          <p14:tracePt t="16037" x="11331575" y="3902075"/>
          <p14:tracePt t="16057" x="11323638" y="3884613"/>
          <p14:tracePt t="16077" x="11323638" y="3875088"/>
          <p14:tracePt t="16097" x="11304588" y="3867150"/>
          <p14:tracePt t="16152" x="11304588" y="3857625"/>
          <p14:tracePt t="16184" x="11296650" y="3857625"/>
          <p14:tracePt t="16192" x="11296650" y="3848100"/>
          <p14:tracePt t="16200" x="11287125" y="3848100"/>
          <p14:tracePt t="16217" x="11269663" y="3848100"/>
          <p14:tracePt t="16237" x="11252200" y="3848100"/>
          <p14:tracePt t="16257" x="11198225" y="3830638"/>
          <p14:tracePt t="16277" x="11171238" y="3830638"/>
          <p14:tracePt t="16297" x="11055350" y="3830638"/>
          <p14:tracePt t="16317" x="10885488" y="3830638"/>
          <p14:tracePt t="16337" x="10644188" y="3830638"/>
          <p14:tracePt t="16357" x="10510838" y="3830638"/>
          <p14:tracePt t="16377" x="10340975" y="3840163"/>
          <p14:tracePt t="16397" x="10215563" y="3840163"/>
          <p14:tracePt t="16417" x="10055225" y="3840163"/>
          <p14:tracePt t="16437" x="9947275" y="3840163"/>
          <p14:tracePt t="16457" x="9742488" y="3840163"/>
          <p14:tracePt t="16477" x="9590088" y="3840163"/>
          <p14:tracePt t="16497" x="9331325" y="3875088"/>
          <p14:tracePt t="16517" x="9197975" y="3902075"/>
          <p14:tracePt t="16537" x="9010650" y="3946525"/>
          <p14:tracePt t="16557" x="8885238" y="3965575"/>
          <p14:tracePt t="16577" x="8680450" y="3990975"/>
          <p14:tracePt t="16597" x="8518525" y="3990975"/>
          <p14:tracePt t="16617" x="8269288" y="3990975"/>
          <p14:tracePt t="16637" x="8134350" y="3990975"/>
          <p14:tracePt t="16657" x="7983538" y="3990975"/>
          <p14:tracePt t="16677" x="7929563" y="3990975"/>
          <p14:tracePt t="16697" x="7777163" y="3965575"/>
          <p14:tracePt t="16717" x="7661275" y="3938588"/>
          <p14:tracePt t="16737" x="7554913" y="3911600"/>
          <p14:tracePt t="16757" x="7500938" y="3884613"/>
          <p14:tracePt t="16777" x="7439025" y="3857625"/>
          <p14:tracePt t="16797" x="7375525" y="3822700"/>
          <p14:tracePt t="16817" x="7286625" y="3759200"/>
          <p14:tracePt t="16837" x="7224713" y="3732213"/>
          <p14:tracePt t="16857" x="7143750" y="3679825"/>
          <p14:tracePt t="16877" x="7089775" y="3660775"/>
          <p14:tracePt t="16897" x="6956425" y="3598863"/>
          <p14:tracePt t="16917" x="6902450" y="3581400"/>
          <p14:tracePt t="16937" x="6875463" y="3571875"/>
          <p14:tracePt t="16957" x="6867525" y="3554413"/>
          <p14:tracePt t="16977" x="6840538" y="3544888"/>
          <p14:tracePt t="17018" x="6831013" y="3536950"/>
          <p14:tracePt t="17208" x="6831013" y="3527425"/>
          <p14:tracePt t="17224" x="6840538" y="3527425"/>
          <p14:tracePt t="17232" x="6858000" y="3527425"/>
          <p14:tracePt t="17240" x="6884988" y="3527425"/>
          <p14:tracePt t="17258" x="6946900" y="3527425"/>
          <p14:tracePt t="17278" x="7018338" y="3544888"/>
          <p14:tracePt t="17298" x="7134225" y="3571875"/>
          <p14:tracePt t="17318" x="7215188" y="3581400"/>
          <p14:tracePt t="17338" x="7277100" y="3598863"/>
          <p14:tracePt t="17358" x="7323138" y="3608388"/>
          <p14:tracePt t="17378" x="7348538" y="3608388"/>
          <p14:tracePt t="17398" x="7367588" y="3608388"/>
          <p14:tracePt t="17418" x="7394575" y="3608388"/>
          <p14:tracePt t="17696" x="7402513" y="3608388"/>
          <p14:tracePt t="17720" x="7375525" y="3608388"/>
          <p14:tracePt t="17728" x="7348538" y="3608388"/>
          <p14:tracePt t="17738" x="7313613" y="3608388"/>
          <p14:tracePt t="17758" x="7242175" y="3608388"/>
          <p14:tracePt t="17778" x="7134225" y="3625850"/>
          <p14:tracePt t="17798" x="7062788" y="3633788"/>
          <p14:tracePt t="17818" x="7010400" y="3643313"/>
          <p14:tracePt t="17838" x="6938963" y="3643313"/>
          <p14:tracePt t="17858" x="6759575" y="3643313"/>
          <p14:tracePt t="17878" x="6616700" y="3643313"/>
          <p14:tracePt t="17898" x="6446838" y="3643313"/>
          <p14:tracePt t="17918" x="6330950" y="3633788"/>
          <p14:tracePt t="17938" x="6232525" y="3625850"/>
          <p14:tracePt t="17958" x="6180138" y="3625850"/>
          <p14:tracePt t="17978" x="6089650" y="3625850"/>
          <p14:tracePt t="17998" x="6037263" y="3625850"/>
          <p14:tracePt t="18018" x="5973763" y="3616325"/>
          <p14:tracePt t="18038" x="5938838" y="3608388"/>
          <p14:tracePt t="18058" x="5902325" y="3608388"/>
          <p14:tracePt t="18078" x="5894388" y="3608388"/>
          <p14:tracePt t="18098" x="5884863" y="3608388"/>
          <p14:tracePt t="18184" x="5894388" y="3608388"/>
          <p14:tracePt t="18192" x="5919788" y="3608388"/>
          <p14:tracePt t="18200" x="5965825" y="3608388"/>
          <p14:tracePt t="18218" x="6134100" y="3608388"/>
          <p14:tracePt t="18238" x="6348413" y="3608388"/>
          <p14:tracePt t="18258" x="6680200" y="3608388"/>
          <p14:tracePt t="18278" x="6848475" y="3608388"/>
          <p14:tracePt t="18298" x="6991350" y="3608388"/>
          <p14:tracePt t="18318" x="7027863" y="3608388"/>
          <p14:tracePt t="18338" x="7037388" y="3608388"/>
          <p14:tracePt t="19640" x="7045325" y="3608388"/>
          <p14:tracePt t="19649" x="7045325" y="3581400"/>
          <p14:tracePt t="19660" x="7027863" y="3554413"/>
          <p14:tracePt t="19680" x="7010400" y="3517900"/>
          <p14:tracePt t="19700" x="6991350" y="3473450"/>
          <p14:tracePt t="19720" x="6973888" y="3429000"/>
          <p14:tracePt t="19740" x="6956425" y="3402013"/>
          <p14:tracePt t="19760" x="6946900" y="3384550"/>
          <p14:tracePt t="19780" x="6938963" y="3367088"/>
          <p14:tracePt t="19800" x="6919913" y="3348038"/>
          <p14:tracePt t="19820" x="6919913" y="3330575"/>
          <p14:tracePt t="19840" x="6911975" y="3322638"/>
          <p14:tracePt t="25161" x="6911975" y="3340100"/>
          <p14:tracePt t="25169" x="6902450" y="3348038"/>
          <p14:tracePt t="25184" x="6902450" y="3357563"/>
          <p14:tracePt t="25204" x="6894513" y="3375025"/>
          <p14:tracePt t="25305" x="6894513" y="3384550"/>
          <p14:tracePt t="25321" x="6894513" y="3402013"/>
          <p14:tracePt t="25346" x="6894513" y="3411538"/>
          <p14:tracePt t="25353" x="6894513" y="3419475"/>
          <p14:tracePt t="25364" x="6894513" y="3429000"/>
          <p14:tracePt t="25384" x="6894513" y="3446463"/>
          <p14:tracePt t="25404" x="6894513" y="3482975"/>
          <p14:tracePt t="25424" x="6902450" y="3500438"/>
          <p14:tracePt t="25444" x="6911975" y="3544888"/>
          <p14:tracePt t="25464" x="6919913" y="3571875"/>
          <p14:tracePt t="25484" x="6929438" y="3598863"/>
          <p14:tracePt t="25529" x="6938963" y="3608388"/>
          <p14:tracePt t="27553" x="6929438" y="3589338"/>
          <p14:tracePt t="27561" x="6911975" y="3581400"/>
          <p14:tracePt t="27569" x="6875463" y="3562350"/>
          <p14:tracePt t="27586" x="6759575" y="3536950"/>
          <p14:tracePt t="27606" x="6653213" y="3509963"/>
          <p14:tracePt t="27626" x="6589713" y="3500438"/>
          <p14:tracePt t="27646" x="6562725" y="3500438"/>
          <p14:tracePt t="27666" x="6518275" y="3500438"/>
          <p14:tracePt t="27686" x="6473825" y="3500438"/>
          <p14:tracePt t="27706" x="6367463" y="3517900"/>
          <p14:tracePt t="27726" x="6303963" y="3536950"/>
          <p14:tracePt t="27746" x="6232525" y="3536950"/>
          <p14:tracePt t="27766" x="6180138" y="3536950"/>
          <p14:tracePt t="27786" x="6116638" y="3544888"/>
          <p14:tracePt t="27806" x="6099175" y="3544888"/>
          <p14:tracePt t="27826" x="6037263" y="3562350"/>
          <p14:tracePt t="27846" x="5956300" y="3562350"/>
          <p14:tracePt t="27866" x="5795963" y="3562350"/>
          <p14:tracePt t="27886" x="5724525" y="3562350"/>
          <p14:tracePt t="27906" x="5670550" y="3544888"/>
          <p14:tracePt t="27926" x="5634038" y="3527425"/>
          <p14:tracePt t="27946" x="5616575" y="3509963"/>
          <p14:tracePt t="27966" x="5589588" y="3490913"/>
          <p14:tracePt t="27986" x="5572125" y="3473450"/>
          <p14:tracePt t="28006" x="5545138" y="3455988"/>
          <p14:tracePt t="28026" x="5510213" y="3419475"/>
          <p14:tracePt t="28046" x="5473700" y="3394075"/>
          <p14:tracePt t="28066" x="5465763" y="3384550"/>
          <p14:tracePt t="28201" x="5500688" y="3384550"/>
          <p14:tracePt t="28209" x="5537200" y="3394075"/>
          <p14:tracePt t="28217" x="5572125" y="3402013"/>
          <p14:tracePt t="28226" x="5626100" y="3411538"/>
          <p14:tracePt t="28246" x="5768975" y="3429000"/>
          <p14:tracePt t="28266" x="6037263" y="3429000"/>
          <p14:tracePt t="28286" x="6215063" y="3429000"/>
          <p14:tracePt t="28306" x="6411913" y="3429000"/>
          <p14:tracePt t="28326" x="6500813" y="3429000"/>
          <p14:tracePt t="28346" x="6562725" y="3429000"/>
          <p14:tracePt t="28366" x="6599238" y="3429000"/>
          <p14:tracePt t="28386" x="6653213" y="3429000"/>
          <p14:tracePt t="28406" x="6715125" y="3429000"/>
          <p14:tracePt t="28426" x="6840538" y="3429000"/>
          <p14:tracePt t="28446" x="6938963" y="3429000"/>
          <p14:tracePt t="28466" x="7099300" y="3429000"/>
          <p14:tracePt t="28486" x="7215188" y="3429000"/>
          <p14:tracePt t="28506" x="7385050" y="3429000"/>
          <p14:tracePt t="28526" x="7466013" y="3429000"/>
          <p14:tracePt t="28546" x="7510463" y="3429000"/>
          <p14:tracePt t="28566" x="7518400" y="3429000"/>
          <p14:tracePt t="28587" x="7527925" y="3429000"/>
          <p14:tracePt t="29065" x="7491413" y="3438525"/>
          <p14:tracePt t="29074" x="7419975" y="3446463"/>
          <p14:tracePt t="29087" x="7348538" y="3455988"/>
          <p14:tracePt t="29107" x="7116763" y="3473450"/>
          <p14:tracePt t="29127" x="6956425" y="3517900"/>
          <p14:tracePt t="29147" x="6724650" y="3554413"/>
          <p14:tracePt t="29167" x="6616700" y="3554413"/>
          <p14:tracePt t="29187" x="6438900" y="3554413"/>
          <p14:tracePt t="29207" x="6340475" y="3554413"/>
          <p14:tracePt t="29227" x="6188075" y="3554413"/>
          <p14:tracePt t="29247" x="6062663" y="3554413"/>
          <p14:tracePt t="29267" x="5929313" y="3554413"/>
          <p14:tracePt t="29287" x="5848350" y="3554413"/>
          <p14:tracePt t="29307" x="5724525" y="3554413"/>
          <p14:tracePt t="29327" x="5653088" y="3554413"/>
          <p14:tracePt t="29347" x="5527675" y="3554413"/>
          <p14:tracePt t="29367" x="5483225" y="3554413"/>
          <p14:tracePt t="29387" x="5438775" y="3554413"/>
          <p14:tracePt t="29407" x="5419725" y="3554413"/>
          <p14:tracePt t="29427" x="5411788" y="3554413"/>
          <p14:tracePt t="29447" x="5402263" y="3554413"/>
          <p14:tracePt t="32578" x="5394325" y="3554413"/>
          <p14:tracePt t="32586" x="5394325" y="3581400"/>
          <p14:tracePt t="32594" x="5438775" y="3581400"/>
          <p14:tracePt t="32610" x="5562600" y="3589338"/>
          <p14:tracePt t="32630" x="5653088" y="3589338"/>
          <p14:tracePt t="32650" x="5795963" y="3589338"/>
          <p14:tracePt t="32670" x="5929313" y="3554413"/>
          <p14:tracePt t="32690" x="6197600" y="3509963"/>
          <p14:tracePt t="32710" x="6402388" y="3473450"/>
          <p14:tracePt t="32730" x="6742113" y="3402013"/>
          <p14:tracePt t="32750" x="6929438" y="3375025"/>
          <p14:tracePt t="32770" x="7161213" y="3367088"/>
          <p14:tracePt t="32790" x="7251700" y="3357563"/>
          <p14:tracePt t="32810" x="7304088" y="3357563"/>
          <p14:tracePt t="32830" x="7340600" y="3348038"/>
          <p14:tracePt t="32850" x="7446963" y="3348038"/>
          <p14:tracePt t="32870" x="7518400" y="3348038"/>
          <p14:tracePt t="32890" x="7616825" y="3348038"/>
          <p14:tracePt t="32910" x="7688263" y="3348038"/>
          <p14:tracePt t="32930" x="7769225" y="3348038"/>
          <p14:tracePt t="32950" x="7796213" y="3348038"/>
          <p14:tracePt t="32970" x="7813675" y="3348038"/>
          <p14:tracePt t="32990" x="7823200" y="3348038"/>
          <p14:tracePt t="33010" x="7840663" y="3348038"/>
          <p14:tracePt t="33030" x="7848600" y="3348038"/>
          <p14:tracePt t="33070" x="7867650" y="3348038"/>
          <p14:tracePt t="33090" x="7902575" y="3348038"/>
          <p14:tracePt t="33110" x="7939088" y="3348038"/>
          <p14:tracePt t="33130" x="7956550" y="3357563"/>
          <p14:tracePt t="33194" x="7966075" y="3357563"/>
          <p14:tracePt t="33202" x="7974013" y="3357563"/>
          <p14:tracePt t="33210" x="8010525" y="3357563"/>
          <p14:tracePt t="33230" x="8143875" y="3357563"/>
          <p14:tracePt t="33250" x="8323263" y="3357563"/>
          <p14:tracePt t="33270" x="8402638" y="3357563"/>
          <p14:tracePt t="33290" x="8510588" y="3357563"/>
          <p14:tracePt t="33310" x="8572500" y="3357563"/>
          <p14:tracePt t="33330" x="8634413" y="3357563"/>
          <p14:tracePt t="33350" x="8661400" y="3357563"/>
          <p14:tracePt t="33370" x="8697913" y="3357563"/>
          <p14:tracePt t="33390" x="8732838" y="3357563"/>
          <p14:tracePt t="33410" x="8769350" y="3357563"/>
          <p14:tracePt t="33430" x="8786813" y="3357563"/>
          <p14:tracePt t="33450" x="8804275" y="3357563"/>
          <p14:tracePt t="33470" x="8831263" y="3357563"/>
          <p14:tracePt t="33490" x="8875713" y="3348038"/>
          <p14:tracePt t="33510" x="8902700" y="3348038"/>
          <p14:tracePt t="33530" x="8912225" y="3348038"/>
          <p14:tracePt t="34130" x="8885238" y="3348038"/>
          <p14:tracePt t="34138" x="8831263" y="3357563"/>
          <p14:tracePt t="34151" x="8759825" y="3367088"/>
          <p14:tracePt t="34171" x="8518525" y="3375025"/>
          <p14:tracePt t="34191" x="8296275" y="3375025"/>
          <p14:tracePt t="34211" x="7858125" y="3375025"/>
          <p14:tracePt t="34231" x="7608888" y="3375025"/>
          <p14:tracePt t="34251" x="7313613" y="3375025"/>
          <p14:tracePt t="34271" x="7134225" y="3375025"/>
          <p14:tracePt t="34291" x="6965950" y="3375025"/>
          <p14:tracePt t="34311" x="6894513" y="3375025"/>
          <p14:tracePt t="34331" x="6796088" y="3375025"/>
          <p14:tracePt t="34351" x="6742113" y="3357563"/>
          <p14:tracePt t="34371" x="6688138" y="3357563"/>
          <p14:tracePt t="34391" x="6653213" y="3348038"/>
          <p14:tracePt t="34411" x="6537325" y="3330575"/>
          <p14:tracePt t="34431" x="6429375" y="3322638"/>
          <p14:tracePt t="34451" x="6303963" y="3303588"/>
          <p14:tracePt t="34471" x="6251575" y="3295650"/>
          <p14:tracePt t="34491" x="6205538" y="3286125"/>
          <p14:tracePt t="34511" x="6188075" y="3276600"/>
          <p14:tracePt t="35658" x="6143625" y="3276600"/>
          <p14:tracePt t="35666" x="6072188" y="3276600"/>
          <p14:tracePt t="35674" x="5965825" y="3276600"/>
          <p14:tracePt t="35692" x="5741988" y="3276600"/>
          <p14:tracePt t="35712" x="5554663" y="3276600"/>
          <p14:tracePt t="35732" x="5322888" y="3276600"/>
          <p14:tracePt t="35752" x="5251450" y="3276600"/>
          <p14:tracePt t="35772" x="5187950" y="3259138"/>
          <p14:tracePt t="35792" x="5153025" y="3259138"/>
          <p14:tracePt t="35812" x="5089525" y="3259138"/>
          <p14:tracePt t="35832" x="5037138" y="3259138"/>
          <p14:tracePt t="35852" x="4938713" y="3259138"/>
          <p14:tracePt t="35872" x="4867275" y="3259138"/>
          <p14:tracePt t="35892" x="4751388" y="3259138"/>
          <p14:tracePt t="35912" x="4705350" y="3259138"/>
          <p14:tracePt t="35932" x="4670425" y="3259138"/>
          <p14:tracePt t="35952" x="4643438" y="3259138"/>
          <p14:tracePt t="35972" x="4608513" y="3259138"/>
          <p14:tracePt t="36012" x="4598988" y="3259138"/>
          <p14:tracePt t="36034" x="4589463" y="3259138"/>
          <p14:tracePt t="36052" x="4581525" y="3251200"/>
          <p14:tracePt t="36072" x="4562475" y="3251200"/>
          <p14:tracePt t="36092" x="4545013" y="3251200"/>
          <p14:tracePt t="36162" x="4537075" y="3251200"/>
          <p14:tracePt t="36171" x="4527550" y="3251200"/>
          <p14:tracePt t="36178" x="4518025" y="3251200"/>
          <p14:tracePt t="36192" x="4500563" y="3251200"/>
          <p14:tracePt t="36213" x="4446588" y="3251200"/>
          <p14:tracePt t="36233" x="4402138" y="3251200"/>
          <p14:tracePt t="36253" x="4340225" y="3268663"/>
          <p14:tracePt t="36273" x="4322763" y="3268663"/>
          <p14:tracePt t="36293" x="4276725" y="3276600"/>
          <p14:tracePt t="36313" x="4241800" y="3276600"/>
          <p14:tracePt t="36333" x="4214813" y="3276600"/>
          <p14:tracePt t="36353" x="4187825" y="3276600"/>
          <p14:tracePt t="36373" x="4170363" y="3276600"/>
          <p14:tracePt t="36393" x="4152900" y="3276600"/>
          <p14:tracePt t="36413" x="4125913" y="3276600"/>
          <p14:tracePt t="36433" x="4089400" y="3276600"/>
          <p14:tracePt t="36453" x="4054475" y="3286125"/>
          <p14:tracePt t="36493" x="4044950" y="3286125"/>
          <p14:tracePt t="36513" x="4037013" y="3286125"/>
          <p14:tracePt t="36533" x="4017963" y="3295650"/>
          <p14:tracePt t="36553" x="4010025" y="3295650"/>
          <p14:tracePt t="37139" x="4000500" y="3295650"/>
          <p14:tracePt t="37146" x="3965575" y="3295650"/>
          <p14:tracePt t="37154" x="3902075" y="3295650"/>
          <p14:tracePt t="37173" x="3751263" y="3313113"/>
          <p14:tracePt t="37193" x="3633788" y="3330575"/>
          <p14:tracePt t="37213" x="3455988" y="3348038"/>
          <p14:tracePt t="37233" x="3394075" y="3348038"/>
          <p14:tracePt t="37253" x="3340100" y="3348038"/>
          <p14:tracePt t="37273" x="3322638" y="3348038"/>
          <p14:tracePt t="37293" x="3276600" y="3348038"/>
          <p14:tracePt t="37313" x="3224213" y="3348038"/>
          <p14:tracePt t="37333" x="3125788" y="3348038"/>
          <p14:tracePt t="37353" x="3062288" y="3348038"/>
          <p14:tracePt t="37354" x="3027363" y="3348038"/>
          <p14:tracePt t="37373" x="2973388" y="3348038"/>
          <p14:tracePt t="37393" x="2928938" y="3348038"/>
          <p14:tracePt t="37413" x="2857500" y="3348038"/>
          <p14:tracePt t="37433" x="2822575" y="3348038"/>
          <p14:tracePt t="37453" x="2803525" y="3348038"/>
          <p14:tracePt t="37473" x="2786063" y="3348038"/>
          <p14:tracePt t="37493" x="2776538" y="3348038"/>
          <p14:tracePt t="38243" x="2768600" y="3357563"/>
          <p14:tracePt t="38251" x="2751138" y="3375025"/>
          <p14:tracePt t="38258" x="2732088" y="3384550"/>
          <p14:tracePt t="38274" x="2652713" y="3419475"/>
          <p14:tracePt t="38294" x="2536825" y="3465513"/>
          <p14:tracePt t="38314" x="2366963" y="3527425"/>
          <p14:tracePt t="38334" x="2276475" y="3562350"/>
          <p14:tracePt t="38354" x="2187575" y="3589338"/>
          <p14:tracePt t="38374" x="2160588" y="3589338"/>
          <p14:tracePt t="38394" x="2098675" y="3608388"/>
          <p14:tracePt t="38414" x="2062163" y="3608388"/>
          <p14:tracePt t="38434" x="1928813" y="3608388"/>
          <p14:tracePt t="38454" x="1847850" y="3589338"/>
          <p14:tracePt t="38474" x="1758950" y="3571875"/>
          <p14:tracePt t="38494" x="1704975" y="3544888"/>
          <p14:tracePt t="38514" x="1679575" y="3527425"/>
          <p14:tracePt t="38534" x="1670050" y="3509963"/>
          <p14:tracePt t="38554" x="1652588" y="3482975"/>
          <p14:tracePt t="38574" x="1643063" y="3482975"/>
          <p14:tracePt t="38594" x="1643063" y="3473450"/>
          <p14:tracePt t="38614" x="1643063" y="3465513"/>
          <p14:tracePt t="38634" x="1633538" y="3446463"/>
          <p14:tracePt t="38674" x="1616075" y="3419475"/>
          <p14:tracePt t="38694" x="1608138" y="3402013"/>
          <p14:tracePt t="38714" x="1598613" y="3384550"/>
          <p14:tracePt t="38735" x="1598613" y="3375025"/>
          <p14:tracePt t="38754" x="1589088" y="3348038"/>
          <p14:tracePt t="38794" x="1581150" y="3322638"/>
          <p14:tracePt t="38815" x="1571625" y="3313113"/>
          <p14:tracePt t="38835" x="1571625" y="3303588"/>
          <p14:tracePt t="38855" x="1562100" y="3295650"/>
          <p14:tracePt t="39115" x="1581150" y="3313113"/>
          <p14:tracePt t="39123" x="1589088" y="3330575"/>
          <p14:tracePt t="39135" x="1608138" y="3357563"/>
          <p14:tracePt t="39155" x="1670050" y="3419475"/>
          <p14:tracePt t="39175" x="1714500" y="3455988"/>
          <p14:tracePt t="39195" x="1785938" y="3482975"/>
          <p14:tracePt t="39215" x="1839913" y="3500438"/>
          <p14:tracePt t="39235" x="1965325" y="3554413"/>
          <p14:tracePt t="39255" x="2089150" y="3598863"/>
          <p14:tracePt t="39275" x="2303463" y="3660775"/>
          <p14:tracePt t="39295" x="2446338" y="3697288"/>
          <p14:tracePt t="39315" x="2687638" y="3714750"/>
          <p14:tracePt t="39335" x="2867025" y="3714750"/>
          <p14:tracePt t="39355" x="3170238" y="3714750"/>
          <p14:tracePt t="39375" x="3375025" y="3714750"/>
          <p14:tracePt t="39395" x="3697288" y="3714750"/>
          <p14:tracePt t="39415" x="3867150" y="3714750"/>
          <p14:tracePt t="39435" x="4054475" y="3714750"/>
          <p14:tracePt t="39455" x="4160838" y="3714750"/>
          <p14:tracePt t="39475" x="4286250" y="3714750"/>
          <p14:tracePt t="39495" x="4375150" y="3714750"/>
          <p14:tracePt t="39515" x="4483100" y="3714750"/>
          <p14:tracePt t="39535" x="4527550" y="3714750"/>
          <p14:tracePt t="39555" x="4598988" y="3714750"/>
          <p14:tracePt t="39575" x="4633913" y="3714750"/>
          <p14:tracePt t="39595" x="4670425" y="3714750"/>
          <p14:tracePt t="39615" x="4687888" y="3714750"/>
          <p14:tracePt t="39635" x="4714875" y="3714750"/>
          <p14:tracePt t="39655" x="4724400" y="3714750"/>
          <p14:tracePt t="41227" x="4741863" y="3714750"/>
          <p14:tracePt t="41243" x="4822825" y="3724275"/>
          <p14:tracePt t="41251" x="4946650" y="3768725"/>
          <p14:tracePt t="41259" x="5089525" y="3803650"/>
          <p14:tracePt t="41276" x="5303838" y="3848100"/>
          <p14:tracePt t="41296" x="5491163" y="3875088"/>
          <p14:tracePt t="41316" x="5776913" y="3938588"/>
          <p14:tracePt t="41336" x="5983288" y="3973513"/>
          <p14:tracePt t="41356" x="6296025" y="4037013"/>
          <p14:tracePt t="41376" x="6537325" y="4089400"/>
          <p14:tracePt t="41396" x="6929438" y="4160838"/>
          <p14:tracePt t="41417" x="7215188" y="4224338"/>
          <p14:tracePt t="41436" x="7634288" y="4313238"/>
          <p14:tracePt t="41457" x="7858125" y="4348163"/>
          <p14:tracePt t="41477" x="8126413" y="4411663"/>
          <p14:tracePt t="41497" x="8242300" y="4429125"/>
          <p14:tracePt t="41517" x="8394700" y="4456113"/>
          <p14:tracePt t="41537" x="8447088" y="4456113"/>
          <p14:tracePt t="41557" x="8528050" y="4456113"/>
          <p14:tracePt t="41577" x="8599488" y="4456113"/>
          <p14:tracePt t="41597" x="8715375" y="4456113"/>
          <p14:tracePt t="41617" x="8796338" y="4456113"/>
          <p14:tracePt t="41637" x="8902700" y="4473575"/>
          <p14:tracePt t="41657" x="8929688" y="4473575"/>
          <p14:tracePt t="42987" x="8939213" y="4483100"/>
          <p14:tracePt t="42995" x="8929688" y="4500563"/>
          <p14:tracePt t="43003" x="8867775" y="4527550"/>
          <p14:tracePt t="43018" x="8777288" y="4537075"/>
          <p14:tracePt t="43038" x="8528050" y="4562475"/>
          <p14:tracePt t="43058" x="8340725" y="4581525"/>
          <p14:tracePt t="43078" x="7902575" y="4608513"/>
          <p14:tracePt t="43098" x="7661275" y="4608513"/>
          <p14:tracePt t="43118" x="7375525" y="4608513"/>
          <p14:tracePt t="43138" x="7224713" y="4608513"/>
          <p14:tracePt t="43158" x="6973888" y="4608513"/>
          <p14:tracePt t="43178" x="6804025" y="4581525"/>
          <p14:tracePt t="43198" x="6599238" y="4545013"/>
          <p14:tracePt t="43218" x="6518275" y="4537075"/>
          <p14:tracePt t="43238" x="6465888" y="4527550"/>
          <p14:tracePt t="43258" x="6446838" y="4518025"/>
          <p14:tracePt t="43278" x="6411913" y="4500563"/>
          <p14:tracePt t="43298" x="6394450" y="4500563"/>
          <p14:tracePt t="43318" x="6330950" y="4491038"/>
          <p14:tracePt t="43338" x="6276975" y="4483100"/>
          <p14:tracePt t="43358" x="6188075" y="4465638"/>
          <p14:tracePt t="43378" x="6143625" y="4465638"/>
          <p14:tracePt t="43398" x="6089650" y="4438650"/>
          <p14:tracePt t="43418" x="6045200" y="4429125"/>
          <p14:tracePt t="43438" x="5965825" y="4411663"/>
          <p14:tracePt t="43458" x="5938838" y="4411663"/>
          <p14:tracePt t="43478" x="5919788" y="4411663"/>
          <p14:tracePt t="43498" x="5911850" y="4402138"/>
          <p14:tracePt t="44651" x="5894388" y="4394200"/>
          <p14:tracePt t="44659" x="5875338" y="4402138"/>
          <p14:tracePt t="44667" x="5803900" y="4411663"/>
          <p14:tracePt t="44679" x="5705475" y="4411663"/>
          <p14:tracePt t="44699" x="5375275" y="4411663"/>
          <p14:tracePt t="44719" x="5197475" y="4411663"/>
          <p14:tracePt t="44739" x="5027613" y="4411663"/>
          <p14:tracePt t="44759" x="4991100" y="4411663"/>
          <p14:tracePt t="44779" x="4973638" y="4411663"/>
          <p14:tracePt t="44799" x="4929188" y="4411663"/>
          <p14:tracePt t="44819" x="4813300" y="4411663"/>
          <p14:tracePt t="44839" x="4679950" y="4411663"/>
          <p14:tracePt t="44859" x="4500563" y="4411663"/>
          <p14:tracePt t="44879" x="4438650" y="4411663"/>
          <p14:tracePt t="44899" x="4357688" y="4411663"/>
          <p14:tracePt t="44919" x="4313238" y="4411663"/>
          <p14:tracePt t="44939" x="4224338" y="4411663"/>
          <p14:tracePt t="44959" x="4160838" y="4419600"/>
          <p14:tracePt t="44979" x="4143375" y="4419600"/>
          <p14:tracePt t="44999" x="4133850" y="4419600"/>
          <p14:tracePt t="45900" x="4116388" y="4419600"/>
          <p14:tracePt t="45908" x="4081463" y="4438650"/>
          <p14:tracePt t="45920" x="4027488" y="4456113"/>
          <p14:tracePt t="45940" x="3751263" y="4510088"/>
          <p14:tracePt t="45960" x="3571875" y="4554538"/>
          <p14:tracePt t="45980" x="3348038" y="4589463"/>
          <p14:tracePt t="46000" x="3259138" y="4608513"/>
          <p14:tracePt t="46020" x="3187700" y="4625975"/>
          <p14:tracePt t="46040" x="3152775" y="4633913"/>
          <p14:tracePt t="46060" x="3125788" y="4633913"/>
          <p14:tracePt t="46080" x="3089275" y="4633913"/>
          <p14:tracePt t="46100" x="2973388" y="4633913"/>
          <p14:tracePt t="46120" x="2867025" y="4633913"/>
          <p14:tracePt t="46140" x="2741613" y="4633913"/>
          <p14:tracePt t="46160" x="2679700" y="4633913"/>
          <p14:tracePt t="46180" x="2554288" y="4633913"/>
          <p14:tracePt t="46200" x="2465388" y="4625975"/>
          <p14:tracePt t="46220" x="2366963" y="4598988"/>
          <p14:tracePt t="46240" x="2347913" y="4589463"/>
          <p14:tracePt t="46260" x="2339975" y="4589463"/>
          <p14:tracePt t="46280" x="2330450" y="4581525"/>
          <p14:tracePt t="46300" x="2322513" y="4581525"/>
          <p14:tracePt t="46341" x="2322513" y="4572000"/>
          <p14:tracePt t="46900" x="2322513" y="4562475"/>
          <p14:tracePt t="46907" x="2303463" y="4554538"/>
          <p14:tracePt t="46921" x="2303463" y="4545013"/>
          <p14:tracePt t="46941" x="2241550" y="4527550"/>
          <p14:tracePt t="46961" x="2187575" y="4527550"/>
          <p14:tracePt t="46981" x="2089150" y="4527550"/>
          <p14:tracePt t="47001" x="2036763" y="4518025"/>
          <p14:tracePt t="47021" x="1884363" y="4510088"/>
          <p14:tracePt t="47041" x="1785938" y="4491038"/>
          <p14:tracePt t="47061" x="1652588" y="4491038"/>
          <p14:tracePt t="47081" x="1544638" y="4491038"/>
          <p14:tracePt t="47101" x="1411288" y="4491038"/>
          <p14:tracePt t="47121" x="1330325" y="4483100"/>
          <p14:tracePt t="47141" x="1231900" y="4473575"/>
          <p14:tracePt t="47161" x="1187450" y="4473575"/>
          <p14:tracePt t="47181" x="1152525" y="4473575"/>
          <p14:tracePt t="47221" x="1133475" y="4473575"/>
          <p14:tracePt t="47241" x="1125538" y="4473575"/>
          <p14:tracePt t="47261" x="1089025" y="4473575"/>
          <p14:tracePt t="47281" x="1044575" y="4473575"/>
          <p14:tracePt t="47301" x="1000125" y="4473575"/>
          <p14:tracePt t="47321" x="982663" y="4483100"/>
          <p14:tracePt t="49516" x="1000125" y="4483100"/>
          <p14:tracePt t="49524" x="1027113" y="4483100"/>
          <p14:tracePt t="49532" x="1044575" y="4483100"/>
          <p14:tracePt t="49543" x="1081088" y="4483100"/>
          <p14:tracePt t="49563" x="1152525" y="4473575"/>
          <p14:tracePt t="49583" x="1330325" y="4446588"/>
          <p14:tracePt t="49603" x="1438275" y="4411663"/>
          <p14:tracePt t="49623" x="1652588" y="4375150"/>
          <p14:tracePt t="49643" x="1830388" y="4340225"/>
          <p14:tracePt t="49663" x="2062163" y="4295775"/>
          <p14:tracePt t="49683" x="2187575" y="4268788"/>
          <p14:tracePt t="49703" x="2339975" y="4259263"/>
          <p14:tracePt t="49723" x="2455863" y="4241800"/>
          <p14:tracePt t="49743" x="2598738" y="4224338"/>
          <p14:tracePt t="49763" x="2687638" y="4224338"/>
          <p14:tracePt t="49783" x="2847975" y="4224338"/>
          <p14:tracePt t="49803" x="2955925" y="4224338"/>
          <p14:tracePt t="49823" x="3125788" y="4224338"/>
          <p14:tracePt t="49843" x="3313113" y="4224338"/>
          <p14:tracePt t="49863" x="3679825" y="4224338"/>
          <p14:tracePt t="49883" x="3894138" y="4224338"/>
          <p14:tracePt t="49903" x="4037013" y="4224338"/>
          <p14:tracePt t="49923" x="4044950" y="4224338"/>
          <p14:tracePt t="49943" x="4071938" y="4224338"/>
          <p14:tracePt t="49964" x="4125913" y="4232275"/>
          <p14:tracePt t="49983" x="4197350" y="4241800"/>
          <p14:tracePt t="50004" x="4375150" y="4276725"/>
          <p14:tracePt t="50023" x="4483100" y="4303713"/>
          <p14:tracePt t="50044" x="4608513" y="4348163"/>
          <p14:tracePt t="50063" x="4643438" y="4367213"/>
          <p14:tracePt t="50083" x="4687888" y="4394200"/>
          <p14:tracePt t="50103" x="4724400" y="4402138"/>
          <p14:tracePt t="50124" x="4759325" y="4419600"/>
          <p14:tracePt t="50143" x="4776788" y="4438650"/>
          <p14:tracePt t="50212" x="4786313" y="4438650"/>
          <p14:tracePt t="53196" x="4795838" y="4438650"/>
          <p14:tracePt t="53204" x="4848225" y="4465638"/>
          <p14:tracePt t="53212" x="5018088" y="4500563"/>
          <p14:tracePt t="53226" x="5241925" y="4554538"/>
          <p14:tracePt t="53246" x="6161088" y="4732338"/>
          <p14:tracePt t="53266" x="6919913" y="4867275"/>
          <p14:tracePt t="53286" x="8170863" y="5072063"/>
          <p14:tracePt t="53306" x="8983663" y="5116513"/>
          <p14:tracePt t="53326" x="9831388" y="5116513"/>
          <p14:tracePt t="53346" x="10225088" y="5116513"/>
          <p14:tracePt t="53366" x="10617200" y="5108575"/>
          <p14:tracePt t="53386" x="10796588" y="5081588"/>
          <p14:tracePt t="53406" x="10974388" y="5045075"/>
          <p14:tracePt t="53426" x="11028363" y="5027613"/>
          <p14:tracePt t="53446" x="11144250" y="5010150"/>
          <p14:tracePt t="53466" x="11215688" y="5000625"/>
          <p14:tracePt t="53486" x="11323638" y="4991100"/>
          <p14:tracePt t="53506" x="11376025" y="4991100"/>
          <p14:tracePt t="53526" x="11420475" y="4991100"/>
          <p14:tracePt t="53566" x="11430000" y="4991100"/>
          <p14:tracePt t="53586" x="11466513" y="4991100"/>
          <p14:tracePt t="53606" x="11510963" y="4991100"/>
          <p14:tracePt t="53626" x="11518900" y="4991100"/>
          <p14:tracePt t="53884" x="11528425" y="4991100"/>
          <p14:tracePt t="53893" x="11528425" y="5010150"/>
          <p14:tracePt t="53906" x="11528425" y="5037138"/>
          <p14:tracePt t="53926" x="11518900" y="5081588"/>
          <p14:tracePt t="53946" x="11501438" y="5126038"/>
          <p14:tracePt t="53966" x="11501438" y="5160963"/>
          <p14:tracePt t="53986" x="11501438" y="5180013"/>
          <p14:tracePt t="54196" x="11491913" y="5180013"/>
          <p14:tracePt t="54204" x="11483975" y="5180013"/>
          <p14:tracePt t="54220" x="11474450" y="5180013"/>
          <p14:tracePt t="54236" x="11466513" y="5180013"/>
          <p14:tracePt t="54252" x="11447463" y="5180013"/>
          <p14:tracePt t="54267" x="11420475" y="5180013"/>
          <p14:tracePt t="54287" x="11349038" y="5180013"/>
          <p14:tracePt t="54307" x="11341100" y="5180013"/>
          <p14:tracePt t="54327" x="11304588" y="5180013"/>
          <p14:tracePt t="54347" x="11296650" y="5180013"/>
          <p14:tracePt t="54389" x="11287125" y="5180013"/>
          <p14:tracePt t="55077" x="11269663" y="5180013"/>
          <p14:tracePt t="55084" x="11233150" y="5180013"/>
          <p14:tracePt t="55093" x="11180763" y="5180013"/>
          <p14:tracePt t="55107" x="11109325" y="5180013"/>
          <p14:tracePt t="55127" x="10796588" y="5180013"/>
          <p14:tracePt t="55147" x="10563225" y="5180013"/>
          <p14:tracePt t="55167" x="10206038" y="5180013"/>
          <p14:tracePt t="55187" x="10028238" y="5180013"/>
          <p14:tracePt t="55207" x="9840913" y="5180013"/>
          <p14:tracePt t="55227" x="9777413" y="5180013"/>
          <p14:tracePt t="55247" x="9759950" y="5180013"/>
          <p14:tracePt t="55957" x="9742488" y="5187950"/>
          <p14:tracePt t="55965" x="9705975" y="5197475"/>
          <p14:tracePt t="55973" x="9617075" y="5251450"/>
          <p14:tracePt t="55988" x="9286875" y="5348288"/>
          <p14:tracePt t="56008" x="8858250" y="5456238"/>
          <p14:tracePt t="56028" x="8358188" y="5545138"/>
          <p14:tracePt t="56048" x="8126413" y="5581650"/>
          <p14:tracePt t="56068" x="7875588" y="5581650"/>
          <p14:tracePt t="56088" x="7786688" y="5581650"/>
          <p14:tracePt t="56108" x="7527925" y="5554663"/>
          <p14:tracePt t="56128" x="7304088" y="5527675"/>
          <p14:tracePt t="56148" x="6991350" y="5518150"/>
          <p14:tracePt t="56168" x="6769100" y="5500688"/>
          <p14:tracePt t="56188" x="6491288" y="5446713"/>
          <p14:tracePt t="56208" x="6330950" y="5419725"/>
          <p14:tracePt t="56228" x="6126163" y="5384800"/>
          <p14:tracePt t="56248" x="6000750" y="5367338"/>
          <p14:tracePt t="56268" x="5857875" y="5367338"/>
          <p14:tracePt t="56288" x="5776913" y="5357813"/>
          <p14:tracePt t="56308" x="5732463" y="5357813"/>
          <p14:tracePt t="56328" x="5697538" y="5340350"/>
          <p14:tracePt t="56348" x="5581650" y="5303838"/>
          <p14:tracePt t="56368" x="5473700" y="5268913"/>
          <p14:tracePt t="56388" x="5303838" y="5232400"/>
          <p14:tracePt t="56408" x="5180013" y="5187950"/>
          <p14:tracePt t="56428" x="5045075" y="5143500"/>
          <p14:tracePt t="56448" x="5010150" y="5126038"/>
          <p14:tracePt t="56488" x="5000625" y="5116513"/>
          <p14:tracePt t="56508" x="4973638" y="5099050"/>
          <p14:tracePt t="56528" x="4965700" y="5099050"/>
          <p14:tracePt t="57453" x="4956175" y="5099050"/>
          <p14:tracePt t="57461" x="4919663" y="5099050"/>
          <p14:tracePt t="57469" x="4884738" y="5099050"/>
          <p14:tracePt t="57489" x="4759325" y="5133975"/>
          <p14:tracePt t="57509" x="4527550" y="5180013"/>
          <p14:tracePt t="57529" x="4394200" y="5197475"/>
          <p14:tracePt t="57549" x="4197350" y="5241925"/>
          <p14:tracePt t="57569" x="4098925" y="5241925"/>
          <p14:tracePt t="57589" x="3990975" y="5241925"/>
          <p14:tracePt t="57609" x="3902075" y="5241925"/>
          <p14:tracePt t="57629" x="3759200" y="5241925"/>
          <p14:tracePt t="57649" x="3643313" y="5241925"/>
          <p14:tracePt t="57669" x="3465513" y="5241925"/>
          <p14:tracePt t="57689" x="3394075" y="5241925"/>
          <p14:tracePt t="57709" x="3303588" y="5241925"/>
          <p14:tracePt t="57729" x="3268663" y="5241925"/>
          <p14:tracePt t="57749" x="3133725" y="5232400"/>
          <p14:tracePt t="57769" x="3071813" y="5232400"/>
          <p14:tracePt t="57789" x="3044825" y="5232400"/>
          <p14:tracePt t="57809" x="3036888" y="5232400"/>
          <p14:tracePt t="59309" x="3044825" y="5232400"/>
          <p14:tracePt t="59325" x="3054350" y="5232400"/>
          <p14:tracePt t="59334" x="3062288" y="5232400"/>
          <p14:tracePt t="59351" x="3089275" y="5251450"/>
          <p14:tracePt t="59371" x="3108325" y="5251450"/>
          <p14:tracePt t="59391" x="3152775" y="5268913"/>
          <p14:tracePt t="59411" x="3224213" y="5303838"/>
          <p14:tracePt t="59431" x="3419475" y="5375275"/>
          <p14:tracePt t="59451" x="3554413" y="5429250"/>
          <p14:tracePt t="59471" x="3751263" y="5483225"/>
          <p14:tracePt t="59491" x="3875088" y="5510213"/>
          <p14:tracePt t="59511" x="4044950" y="5537200"/>
          <p14:tracePt t="59531" x="4187825" y="5572125"/>
          <p14:tracePt t="59551" x="4456113" y="5626100"/>
          <p14:tracePt t="59571" x="4670425" y="5661025"/>
          <p14:tracePt t="59591" x="4991100" y="5732463"/>
          <p14:tracePt t="59611" x="5205413" y="5768975"/>
          <p14:tracePt t="59631" x="5500688" y="5840413"/>
          <p14:tracePt t="59651" x="5670550" y="5867400"/>
          <p14:tracePt t="59671" x="5983288" y="5938838"/>
          <p14:tracePt t="59691" x="6224588" y="5983288"/>
          <p14:tracePt t="59711" x="6581775" y="6045200"/>
          <p14:tracePt t="59731" x="6804025" y="6081713"/>
          <p14:tracePt t="59751" x="7116763" y="6143625"/>
          <p14:tracePt t="59771" x="7331075" y="6153150"/>
          <p14:tracePt t="59791" x="7705725" y="6170613"/>
          <p14:tracePt t="59811" x="7929563" y="6188075"/>
          <p14:tracePt t="59831" x="8134350" y="6205538"/>
          <p14:tracePt t="59851" x="8232775" y="6205538"/>
          <p14:tracePt t="59871" x="8331200" y="6205538"/>
          <p14:tracePt t="59891" x="8420100" y="6205538"/>
          <p14:tracePt t="59911" x="8626475" y="6205538"/>
          <p14:tracePt t="59931" x="8751888" y="6205538"/>
          <p14:tracePt t="59951" x="8939213" y="6205538"/>
          <p14:tracePt t="59971" x="9018588" y="6205538"/>
          <p14:tracePt t="59991" x="9144000" y="6197600"/>
          <p14:tracePt t="60011" x="9215438" y="6188075"/>
          <p14:tracePt t="60031" x="9323388" y="6143625"/>
          <p14:tracePt t="60051" x="9420225" y="6108700"/>
          <p14:tracePt t="60071" x="9599613" y="6062663"/>
          <p14:tracePt t="60091" x="9705975" y="6037263"/>
          <p14:tracePt t="60111" x="9894888" y="6000750"/>
          <p14:tracePt t="60131" x="10010775" y="5973763"/>
          <p14:tracePt t="60151" x="10109200" y="5946775"/>
          <p14:tracePt t="60171" x="10144125" y="5946775"/>
          <p14:tracePt t="60191" x="10161588" y="5946775"/>
          <p14:tracePt t="64062" x="10153650" y="5946775"/>
          <p14:tracePt t="64069" x="10109200" y="5946775"/>
          <p14:tracePt t="64078" x="10018713" y="5946775"/>
          <p14:tracePt t="64094" x="9786938" y="5938838"/>
          <p14:tracePt t="64114" x="9528175" y="5938838"/>
          <p14:tracePt t="64134" x="9242425" y="5938838"/>
          <p14:tracePt t="64154" x="9090025" y="5938838"/>
          <p14:tracePt t="64174" x="8894763" y="5902325"/>
          <p14:tracePt t="64194" x="8796338" y="5867400"/>
          <p14:tracePt t="64214" x="8626475" y="5795963"/>
          <p14:tracePt t="64234" x="8518525" y="5751513"/>
          <p14:tracePt t="64254" x="8412163" y="5705475"/>
          <p14:tracePt t="64274" x="8340725" y="5670550"/>
          <p14:tracePt t="64294" x="8242300" y="5608638"/>
          <p14:tracePt t="64314" x="8205788" y="5572125"/>
          <p14:tracePt t="64335" x="8116888" y="5518150"/>
          <p14:tracePt t="64354" x="8037513" y="5483225"/>
          <p14:tracePt t="64374" x="7786688" y="5438775"/>
          <p14:tracePt t="64395" x="7572375" y="5411788"/>
          <p14:tracePt t="64415" x="7232650" y="5402263"/>
          <p14:tracePt t="64435" x="6983413" y="5402263"/>
          <p14:tracePt t="64455" x="6680200" y="5402263"/>
          <p14:tracePt t="64475" x="6537325" y="5419725"/>
          <p14:tracePt t="64495" x="6411913" y="5465763"/>
          <p14:tracePt t="64515" x="6340475" y="5483225"/>
          <p14:tracePt t="64535" x="6224588" y="5500688"/>
          <p14:tracePt t="64555" x="6197600" y="5510213"/>
          <p14:tracePt t="64575" x="6161088" y="5537200"/>
          <p14:tracePt t="64615" x="6161088" y="5545138"/>
          <p14:tracePt t="64646" x="6161088" y="5554663"/>
          <p14:tracePt t="64702" x="6153150" y="5562600"/>
          <p14:tracePt t="64710" x="6143625" y="5562600"/>
          <p14:tracePt t="64725" x="6143625" y="5581650"/>
          <p14:tracePt t="64750" x="6143625" y="5589588"/>
          <p14:tracePt t="64758" x="6143625" y="5608638"/>
          <p14:tracePt t="64775" x="6143625" y="5643563"/>
          <p14:tracePt t="64795" x="6126163" y="5697538"/>
          <p14:tracePt t="64815" x="6099175" y="5751513"/>
          <p14:tracePt t="64835" x="6099175" y="5759450"/>
          <p14:tracePt t="64855" x="6099175" y="5786438"/>
          <p14:tracePt t="64966" x="6099175" y="5795963"/>
          <p14:tracePt t="65022" x="6089650" y="5803900"/>
          <p14:tracePt t="65166" x="6081713" y="5813425"/>
          <p14:tracePt t="66270" x="6072188" y="5813425"/>
          <p14:tracePt t="66278" x="6062663" y="5813425"/>
          <p14:tracePt t="66286" x="6054725" y="5813425"/>
          <p14:tracePt t="66296" x="6037263" y="5813425"/>
          <p14:tracePt t="66316" x="5965825" y="5813425"/>
          <p14:tracePt t="66336" x="5786438" y="5813425"/>
          <p14:tracePt t="66356" x="5653088" y="5813425"/>
          <p14:tracePt t="66376" x="5483225" y="5813425"/>
          <p14:tracePt t="66396" x="5394325" y="5813425"/>
          <p14:tracePt t="66416" x="5286375" y="5813425"/>
          <p14:tracePt t="66436" x="5197475" y="5813425"/>
          <p14:tracePt t="66456" x="4983163" y="5813425"/>
          <p14:tracePt t="66476" x="4822825" y="5813425"/>
          <p14:tracePt t="66496" x="4608513" y="5813425"/>
          <p14:tracePt t="66516" x="4510088" y="5813425"/>
          <p14:tracePt t="66536" x="4411663" y="5813425"/>
          <p14:tracePt t="66556" x="4375150" y="5813425"/>
          <p14:tracePt t="66576" x="4348163" y="5813425"/>
          <p14:tracePt t="66616" x="4330700" y="5803900"/>
          <p14:tracePt t="66636" x="4313238" y="5803900"/>
          <p14:tracePt t="66656" x="4268788" y="5795963"/>
          <p14:tracePt t="66676" x="4224338" y="5795963"/>
          <p14:tracePt t="66696" x="4170363" y="5795963"/>
          <p14:tracePt t="66716" x="4108450" y="5795963"/>
          <p14:tracePt t="66736" x="4044950" y="5795963"/>
          <p14:tracePt t="66756" x="4037013" y="5795963"/>
          <p14:tracePt t="66798" x="4027488" y="5795963"/>
          <p14:tracePt t="66816" x="4010025" y="5795963"/>
          <p14:tracePt t="66836" x="3983038" y="5795963"/>
          <p14:tracePt t="66856" x="3929063" y="5795963"/>
          <p14:tracePt t="66876" x="3911600" y="5795963"/>
          <p14:tracePt t="66896" x="3857625" y="5795963"/>
          <p14:tracePt t="66916" x="3840163" y="5795963"/>
          <p14:tracePt t="66936" x="3813175" y="5795963"/>
          <p14:tracePt t="67710" x="3803650" y="5795963"/>
          <p14:tracePt t="67718" x="3795713" y="5795963"/>
          <p14:tracePt t="67726" x="3786188" y="5795963"/>
          <p14:tracePt t="67737" x="3759200" y="5803900"/>
          <p14:tracePt t="67757" x="3679825" y="5813425"/>
          <p14:tracePt t="67777" x="3429000" y="5813425"/>
          <p14:tracePt t="67797" x="3241675" y="5813425"/>
          <p14:tracePt t="67817" x="2973388" y="5813425"/>
          <p14:tracePt t="67838" x="2759075" y="5813425"/>
          <p14:tracePt t="67857" x="2616200" y="5813425"/>
          <p14:tracePt t="67877" x="2473325" y="5813425"/>
          <p14:tracePt t="67897" x="2251075" y="5813425"/>
          <p14:tracePt t="67917" x="2000250" y="5813425"/>
          <p14:tracePt t="67937" x="1839913" y="5813425"/>
          <p14:tracePt t="67957" x="1697038" y="5813425"/>
          <p14:tracePt t="67977" x="1660525" y="5813425"/>
          <p14:tracePt t="67997" x="1652588" y="5813425"/>
          <p14:tracePt t="70686" x="1643063" y="5813425"/>
          <p14:tracePt t="70694" x="1670050" y="5840413"/>
          <p14:tracePt t="70702" x="1714500" y="5867400"/>
          <p14:tracePt t="70719" x="1795463" y="5902325"/>
          <p14:tracePt t="70739" x="1928813" y="5956300"/>
          <p14:tracePt t="70759" x="2276475" y="6081713"/>
          <p14:tracePt t="70779" x="2527300" y="6153150"/>
          <p14:tracePt t="70799" x="2867025" y="6224588"/>
          <p14:tracePt t="70820" x="3081338" y="6259513"/>
          <p14:tracePt t="70840" x="3536950" y="6348413"/>
          <p14:tracePt t="70860" x="4044950" y="6465888"/>
          <p14:tracePt t="70880" x="4705350" y="6599238"/>
          <p14:tracePt t="70900" x="5037138" y="6670675"/>
          <p14:tracePt t="70920" x="5500688" y="6751638"/>
          <p14:tracePt t="70940" x="5803900" y="6804025"/>
          <p14:tracePt t="70960" x="6153150" y="6848475"/>
          <p14:tracePt t="70980" x="6323013" y="6848475"/>
          <p14:tracePt t="71000" x="6483350" y="6848475"/>
          <p14:tracePt t="71020" x="6562725" y="6848475"/>
          <p14:tracePt t="71040" x="6670675" y="6848475"/>
          <p14:tracePt t="71060" x="6724650" y="6848475"/>
          <p14:tracePt t="71080" x="6786563" y="6848475"/>
          <p14:tracePt t="71100" x="6804025" y="6848475"/>
          <p14:tracePt t="71120" x="6831013" y="6848475"/>
          <p14:tracePt t="71140" x="6848475" y="6848475"/>
          <p14:tracePt t="71215" x="6858000" y="68484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افراد بالای 18 سال فاقد سابقه ایمن سازی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008143"/>
              </p:ext>
            </p:extLst>
          </p:nvPr>
        </p:nvGraphicFramePr>
        <p:xfrm>
          <a:off x="1784411" y="2133600"/>
          <a:ext cx="8478699" cy="354929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613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دوگانه بزرگسالان- هپاتیت ب -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 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بعد از دومین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 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17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221"/>
    </mc:Choice>
    <mc:Fallback xmlns="">
      <p:transition advTm="6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7" x="6867525" y="6848475"/>
          <p14:tracePt t="1695" x="6840538" y="6823075"/>
          <p14:tracePt t="1703" x="6751638" y="6742113"/>
          <p14:tracePt t="1723" x="6518275" y="6429375"/>
          <p14:tracePt t="1743" x="6259513" y="5813425"/>
          <p14:tracePt t="1763" x="6205538" y="5402263"/>
          <p14:tracePt t="1783" x="6276975" y="4759325"/>
          <p14:tracePt t="1803" x="6411913" y="4367213"/>
          <p14:tracePt t="1823" x="6759575" y="3660775"/>
          <p14:tracePt t="1843" x="7054850" y="3224213"/>
          <p14:tracePt t="1863" x="7331075" y="2830513"/>
          <p14:tracePt t="1883" x="7466013" y="2687638"/>
          <p14:tracePt t="1903" x="7545388" y="2589213"/>
          <p14:tracePt t="1923" x="7554913" y="2571750"/>
          <p14:tracePt t="2088" x="7554913" y="2562225"/>
          <p14:tracePt t="2096" x="7554913" y="2536825"/>
          <p14:tracePt t="2103" x="7510463" y="2465388"/>
          <p14:tracePt t="2123" x="7402513" y="2322513"/>
          <p14:tracePt t="2143" x="7259638" y="2143125"/>
          <p14:tracePt t="2163" x="7180263" y="1973263"/>
          <p14:tracePt t="2183" x="7081838" y="1751013"/>
          <p14:tracePt t="2203" x="7054850" y="1633538"/>
          <p14:tracePt t="2223" x="7045325" y="1544638"/>
          <p14:tracePt t="2243" x="7045325" y="1465263"/>
          <p14:tracePt t="2263" x="7045325" y="1339850"/>
          <p14:tracePt t="2283" x="7045325" y="1241425"/>
          <p14:tracePt t="2303" x="7081838" y="1089025"/>
          <p14:tracePt t="2323" x="7099300" y="990600"/>
          <p14:tracePt t="2343" x="7143750" y="866775"/>
          <p14:tracePt t="2363" x="7170738" y="812800"/>
          <p14:tracePt t="2383" x="7197725" y="758825"/>
          <p14:tracePt t="2403" x="7205663" y="741363"/>
          <p14:tracePt t="2423" x="7215188" y="731838"/>
          <p14:tracePt t="2463" x="7259638" y="731838"/>
          <p14:tracePt t="2484" x="7412038" y="768350"/>
          <p14:tracePt t="2504" x="7732713" y="893763"/>
          <p14:tracePt t="2524" x="8116888" y="1054100"/>
          <p14:tracePt t="2544" x="8653463" y="1276350"/>
          <p14:tracePt t="2564" x="8858250" y="1347788"/>
          <p14:tracePt t="2584" x="8974138" y="1401763"/>
          <p14:tracePt t="2604" x="8983663" y="1411288"/>
          <p14:tracePt t="2644" x="9001125" y="1411288"/>
          <p14:tracePt t="2664" x="9037638" y="1411288"/>
          <p14:tracePt t="2684" x="9090025" y="1411288"/>
          <p14:tracePt t="2704" x="9153525" y="1411288"/>
          <p14:tracePt t="2724" x="9224963" y="1411288"/>
          <p14:tracePt t="2744" x="9375775" y="1411288"/>
          <p14:tracePt t="2764" x="9466263" y="1428750"/>
          <p14:tracePt t="2784" x="9599613" y="1428750"/>
          <p14:tracePt t="2804" x="9671050" y="1428750"/>
          <p14:tracePt t="2824" x="9705975" y="1428750"/>
          <p14:tracePt t="3352" x="9705975" y="1438275"/>
          <p14:tracePt t="3367" x="9688513" y="1455738"/>
          <p14:tracePt t="3375" x="9661525" y="1465263"/>
          <p14:tracePt t="3384" x="9617075" y="1490663"/>
          <p14:tracePt t="3404" x="9483725" y="1517650"/>
          <p14:tracePt t="3424" x="9232900" y="1517650"/>
          <p14:tracePt t="3444" x="9045575" y="1517650"/>
          <p14:tracePt t="3464" x="8759825" y="1517650"/>
          <p14:tracePt t="3484" x="8589963" y="1517650"/>
          <p14:tracePt t="3504" x="8340725" y="1517650"/>
          <p14:tracePt t="3524" x="8224838" y="1517650"/>
          <p14:tracePt t="3544" x="8081963" y="1544638"/>
          <p14:tracePt t="3564" x="8037513" y="1554163"/>
          <p14:tracePt t="3584" x="8001000" y="1554163"/>
          <p14:tracePt t="3604" x="7983538" y="1554163"/>
          <p14:tracePt t="3644" x="7974013" y="1554163"/>
          <p14:tracePt t="3664" x="7966075" y="1562100"/>
          <p14:tracePt t="8408" x="7956550" y="1571625"/>
          <p14:tracePt t="8416" x="7966075" y="1589088"/>
          <p14:tracePt t="8428" x="8001000" y="1643063"/>
          <p14:tracePt t="8448" x="8134350" y="1803400"/>
          <p14:tracePt t="8468" x="8242300" y="1874838"/>
          <p14:tracePt t="8488" x="8474075" y="1965325"/>
          <p14:tracePt t="8508" x="8670925" y="2036763"/>
          <p14:tracePt t="8528" x="8983663" y="2098675"/>
          <p14:tracePt t="8548" x="9170988" y="2143125"/>
          <p14:tracePt t="8568" x="9474200" y="2187575"/>
          <p14:tracePt t="8588" x="9653588" y="2187575"/>
          <p14:tracePt t="8608" x="9875838" y="2187575"/>
          <p14:tracePt t="8628" x="9966325" y="2187575"/>
          <p14:tracePt t="8648" x="10018713" y="2187575"/>
          <p14:tracePt t="8668" x="10037763" y="2187575"/>
          <p14:tracePt t="8708" x="10063163" y="2187575"/>
          <p14:tracePt t="8728" x="10099675" y="2170113"/>
          <p14:tracePt t="8748" x="10134600" y="2160588"/>
          <p14:tracePt t="8768" x="10161588" y="2143125"/>
          <p14:tracePt t="8788" x="10180638" y="2133600"/>
          <p14:tracePt t="8808" x="10198100" y="2133600"/>
          <p14:tracePt t="8828" x="10215563" y="2125663"/>
          <p14:tracePt t="8848" x="10252075" y="2125663"/>
          <p14:tracePt t="8868" x="10269538" y="2125663"/>
          <p14:tracePt t="8889" x="10287000" y="2108200"/>
          <p14:tracePt t="8929" x="10296525" y="2108200"/>
          <p14:tracePt t="8949" x="10304463" y="2108200"/>
          <p14:tracePt t="8969" x="10348913" y="2108200"/>
          <p14:tracePt t="8989" x="10358438" y="2108200"/>
          <p14:tracePt t="9208" x="10375900" y="2143125"/>
          <p14:tracePt t="9216" x="10385425" y="2187575"/>
          <p14:tracePt t="9229" x="10394950" y="2251075"/>
          <p14:tracePt t="9249" x="10456863" y="2544763"/>
          <p14:tracePt t="9269" x="10466388" y="2768600"/>
          <p14:tracePt t="9289" x="10466388" y="3143250"/>
          <p14:tracePt t="9309" x="10466388" y="3419475"/>
          <p14:tracePt t="9329" x="10466388" y="3884613"/>
          <p14:tracePt t="9349" x="10466388" y="4232275"/>
          <p14:tracePt t="9369" x="10466388" y="4813300"/>
          <p14:tracePt t="9389" x="10466388" y="5160963"/>
          <p14:tracePt t="9409" x="10466388" y="5554663"/>
          <p14:tracePt t="9429" x="10466388" y="5732463"/>
          <p14:tracePt t="9449" x="10466388" y="5965825"/>
          <p14:tracePt t="9469" x="10466388" y="6089650"/>
          <p14:tracePt t="9489" x="10456863" y="6259513"/>
          <p14:tracePt t="9509" x="10429875" y="6375400"/>
          <p14:tracePt t="9529" x="10367963" y="6510338"/>
          <p14:tracePt t="9549" x="10313988" y="6581775"/>
          <p14:tracePt t="9569" x="10198100" y="6661150"/>
          <p14:tracePt t="9589" x="10109200" y="6705600"/>
          <p14:tracePt t="9609" x="9947275" y="6751638"/>
          <p14:tracePt t="9629" x="9777413" y="6759575"/>
          <p14:tracePt t="9649" x="9402763" y="6724650"/>
          <p14:tracePt t="9669" x="9099550" y="6670675"/>
          <p14:tracePt t="9689" x="8599488" y="6562725"/>
          <p14:tracePt t="9709" x="8323263" y="6510338"/>
          <p14:tracePt t="9729" x="8010525" y="6491288"/>
          <p14:tracePt t="9749" x="7848600" y="6491288"/>
          <p14:tracePt t="9769" x="7616825" y="6491288"/>
          <p14:tracePt t="9789" x="7491413" y="6491288"/>
          <p14:tracePt t="9809" x="7251700" y="6491288"/>
          <p14:tracePt t="9829" x="7072313" y="6491288"/>
          <p14:tracePt t="9849" x="6796088" y="6473825"/>
          <p14:tracePt t="9869" x="6589713" y="6429375"/>
          <p14:tracePt t="9889" x="6242050" y="6357938"/>
          <p14:tracePt t="9909" x="6072188" y="6323013"/>
          <p14:tracePt t="9929" x="5795963" y="6276975"/>
          <p14:tracePt t="9949" x="5562600" y="6232525"/>
          <p14:tracePt t="9969" x="5259388" y="6170613"/>
          <p14:tracePt t="9989" x="5072063" y="6153150"/>
          <p14:tracePt t="10009" x="4795838" y="6153150"/>
          <p14:tracePt t="10029" x="4608513" y="6153150"/>
          <p14:tracePt t="10049" x="4330700" y="6108700"/>
          <p14:tracePt t="10069" x="4152900" y="6072188"/>
          <p14:tracePt t="10089" x="3857625" y="6018213"/>
          <p14:tracePt t="10109" x="3643313" y="5973763"/>
          <p14:tracePt t="10129" x="3367088" y="5919788"/>
          <p14:tracePt t="10149" x="3197225" y="5902325"/>
          <p14:tracePt t="10170" x="2955925" y="5857875"/>
          <p14:tracePt t="10190" x="2803525" y="5822950"/>
          <p14:tracePt t="10210" x="2608263" y="5795963"/>
          <p14:tracePt t="10230" x="2482850" y="5759450"/>
          <p14:tracePt t="10250" x="2251075" y="5715000"/>
          <p14:tracePt t="10270" x="2108200" y="5688013"/>
          <p14:tracePt t="10290" x="1955800" y="5661025"/>
          <p14:tracePt t="10310" x="1901825" y="5643563"/>
          <p14:tracePt t="10330" x="1857375" y="5626100"/>
          <p14:tracePt t="10350" x="1803400" y="5608638"/>
          <p14:tracePt t="10370" x="1687513" y="5581650"/>
          <p14:tracePt t="10390" x="1633538" y="5581650"/>
          <p14:tracePt t="10410" x="1598613" y="5581650"/>
          <p14:tracePt t="10450" x="1589088" y="5572125"/>
          <p14:tracePt t="10470" x="1581150" y="5562600"/>
          <p14:tracePt t="10490" x="1562100" y="5537200"/>
          <p14:tracePt t="10510" x="1554163" y="5500688"/>
          <p14:tracePt t="10530" x="1554163" y="5357813"/>
          <p14:tracePt t="10550" x="1554163" y="5214938"/>
          <p14:tracePt t="10570" x="1554163" y="4973638"/>
          <p14:tracePt t="10590" x="1554163" y="4813300"/>
          <p14:tracePt t="10610" x="1554163" y="4527550"/>
          <p14:tracePt t="10630" x="1554163" y="4313238"/>
          <p14:tracePt t="10650" x="1554163" y="3965575"/>
          <p14:tracePt t="10670" x="1554163" y="3732213"/>
          <p14:tracePt t="10690" x="1544638" y="3402013"/>
          <p14:tracePt t="10710" x="1527175" y="3224213"/>
          <p14:tracePt t="10730" x="1509713" y="2982913"/>
          <p14:tracePt t="10750" x="1509713" y="2813050"/>
          <p14:tracePt t="10770" x="1509713" y="2536825"/>
          <p14:tracePt t="10790" x="1517650" y="2401888"/>
          <p14:tracePt t="10810" x="1527175" y="2295525"/>
          <p14:tracePt t="10830" x="1544638" y="2232025"/>
          <p14:tracePt t="10850" x="1554163" y="2187575"/>
          <p14:tracePt t="10870" x="1554163" y="2179638"/>
          <p14:tracePt t="10890" x="1562100" y="2160588"/>
          <p14:tracePt t="10910" x="1571625" y="2133600"/>
          <p14:tracePt t="10930" x="1598613" y="2108200"/>
          <p14:tracePt t="10950" x="1643063" y="2081213"/>
          <p14:tracePt t="10970" x="1758950" y="2017713"/>
          <p14:tracePt t="10990" x="1893888" y="1965325"/>
          <p14:tracePt t="11010" x="2089150" y="1893888"/>
          <p14:tracePt t="11030" x="2224088" y="1866900"/>
          <p14:tracePt t="11050" x="2455863" y="1866900"/>
          <p14:tracePt t="11070" x="2625725" y="1911350"/>
          <p14:tracePt t="11090" x="2911475" y="1955800"/>
          <p14:tracePt t="11110" x="3108325" y="1990725"/>
          <p14:tracePt t="11130" x="3384550" y="2054225"/>
          <p14:tracePt t="11150" x="3589338" y="2071688"/>
          <p14:tracePt t="11170" x="3902075" y="2125663"/>
          <p14:tracePt t="11190" x="4071938" y="2133600"/>
          <p14:tracePt t="11210" x="4340225" y="2133600"/>
          <p14:tracePt t="11230" x="4545013" y="2133600"/>
          <p14:tracePt t="11250" x="4902200" y="2133600"/>
          <p14:tracePt t="11270" x="5143500" y="2133600"/>
          <p14:tracePt t="11290" x="5527675" y="2133600"/>
          <p14:tracePt t="11310" x="5786438" y="2133600"/>
          <p14:tracePt t="11330" x="6188075" y="2143125"/>
          <p14:tracePt t="11350" x="6510338" y="2187575"/>
          <p14:tracePt t="11370" x="7062788" y="2276475"/>
          <p14:tracePt t="11390" x="7412038" y="2322513"/>
          <p14:tracePt t="11410" x="7769225" y="2339975"/>
          <p14:tracePt t="11430" x="7991475" y="2339975"/>
          <p14:tracePt t="11451" x="8286750" y="2339975"/>
          <p14:tracePt t="11470" x="8483600" y="2339975"/>
          <p14:tracePt t="11491" x="8848725" y="2339975"/>
          <p14:tracePt t="11511" x="9099550" y="2339975"/>
          <p14:tracePt t="11531" x="9456738" y="2339975"/>
          <p14:tracePt t="11551" x="9688513" y="2339975"/>
          <p14:tracePt t="11571" x="10099675" y="2347913"/>
          <p14:tracePt t="11591" x="10287000" y="2366963"/>
          <p14:tracePt t="11611" x="10439400" y="2374900"/>
          <p14:tracePt t="11631" x="10474325" y="2374900"/>
          <p14:tracePt t="11651" x="10518775" y="2384425"/>
          <p14:tracePt t="11671" x="10537825" y="2384425"/>
          <p14:tracePt t="11691" x="10599738" y="2384425"/>
          <p14:tracePt t="11711" x="10617200" y="2384425"/>
          <p14:tracePt t="12977" x="10626725" y="2393950"/>
          <p14:tracePt t="12992" x="10626725" y="2428875"/>
          <p14:tracePt t="13001" x="10617200" y="2473325"/>
          <p14:tracePt t="13012" x="10599738" y="2517775"/>
          <p14:tracePt t="13032" x="10545763" y="2625725"/>
          <p14:tracePt t="13052" x="10447338" y="2795588"/>
          <p14:tracePt t="13072" x="10394950" y="2884488"/>
          <p14:tracePt t="13092" x="10331450" y="2990850"/>
          <p14:tracePt t="13112" x="10269538" y="3071813"/>
          <p14:tracePt t="13132" x="10117138" y="3197225"/>
          <p14:tracePt t="13152" x="9974263" y="3286125"/>
          <p14:tracePt t="13172" x="9688513" y="3394075"/>
          <p14:tracePt t="13192" x="9429750" y="3455988"/>
          <p14:tracePt t="13212" x="8956675" y="3562350"/>
          <p14:tracePt t="13232" x="8582025" y="3625850"/>
          <p14:tracePt t="13252" x="8081963" y="3697288"/>
          <p14:tracePt t="13272" x="7759700" y="3705225"/>
          <p14:tracePt t="13292" x="7242175" y="3705225"/>
          <p14:tracePt t="13312" x="6875463" y="3705225"/>
          <p14:tracePt t="13332" x="6286500" y="3705225"/>
          <p14:tracePt t="13352" x="5813425" y="3705225"/>
          <p14:tracePt t="13372" x="5634038" y="3705225"/>
          <p14:tracePt t="13392" x="5581650" y="3705225"/>
          <p14:tracePt t="13412" x="5562600" y="3705225"/>
          <p14:tracePt t="14745" x="5554663" y="3705225"/>
          <p14:tracePt t="14849" x="5572125" y="3705225"/>
          <p14:tracePt t="14857" x="5589588" y="3705225"/>
          <p14:tracePt t="14865" x="5599113" y="3705225"/>
          <p14:tracePt t="14873" x="5626100" y="3705225"/>
          <p14:tracePt t="14893" x="5680075" y="3705225"/>
          <p14:tracePt t="14913" x="5795963" y="3705225"/>
          <p14:tracePt t="14933" x="5884863" y="3705225"/>
          <p14:tracePt t="14953" x="6037263" y="3732213"/>
          <p14:tracePt t="14973" x="6108700" y="3741738"/>
          <p14:tracePt t="14993" x="6143625" y="3741738"/>
          <p14:tracePt t="15013" x="6153150" y="3741738"/>
          <p14:tracePt t="18881" x="6143625" y="3732213"/>
          <p14:tracePt t="18890" x="6134100" y="3724275"/>
          <p14:tracePt t="18897" x="6116638" y="3714750"/>
          <p14:tracePt t="18916" x="6072188" y="3687763"/>
          <p14:tracePt t="18936" x="6027738" y="3660775"/>
          <p14:tracePt t="18937" x="6010275" y="3652838"/>
          <p14:tracePt t="18956" x="6000750" y="3652838"/>
          <p14:tracePt t="19018" x="5991225" y="3652838"/>
          <p14:tracePt t="19025" x="5973763" y="3643313"/>
          <p14:tracePt t="19036" x="5956300" y="3633788"/>
          <p14:tracePt t="19056" x="5929313" y="3625850"/>
          <p14:tracePt t="19076" x="5894388" y="3616325"/>
          <p14:tracePt t="19096" x="5857875" y="3616325"/>
          <p14:tracePt t="19116" x="5795963" y="3616325"/>
          <p14:tracePt t="19136" x="5786438" y="3616325"/>
          <p14:tracePt t="19282" x="5776913" y="3616325"/>
          <p14:tracePt t="19290" x="5768975" y="3616325"/>
          <p14:tracePt t="19314" x="5759450" y="3616325"/>
          <p14:tracePt t="19337" x="5751513" y="3616325"/>
          <p14:tracePt t="19353" x="5732463" y="3625850"/>
          <p14:tracePt t="19361" x="5732463" y="3633788"/>
          <p14:tracePt t="19377" x="5715000" y="3643313"/>
          <p14:tracePt t="19397" x="5670550" y="3670300"/>
          <p14:tracePt t="19417" x="5653088" y="3687763"/>
          <p14:tracePt t="20026" x="5643563" y="3687763"/>
          <p14:tracePt t="20034" x="5626100" y="3697288"/>
          <p14:tracePt t="20042" x="5589588" y="3705225"/>
          <p14:tracePt t="20057" x="5537200" y="3714750"/>
          <p14:tracePt t="20077" x="5465763" y="3714750"/>
          <p14:tracePt t="20097" x="5322888" y="3714750"/>
          <p14:tracePt t="20117" x="5214938" y="3714750"/>
          <p14:tracePt t="20137" x="5018088" y="3714750"/>
          <p14:tracePt t="20157" x="4929188" y="3714750"/>
          <p14:tracePt t="20177" x="4848225" y="3714750"/>
          <p14:tracePt t="20197" x="4795838" y="3714750"/>
          <p14:tracePt t="20217" x="4697413" y="3724275"/>
          <p14:tracePt t="20237" x="4625975" y="3724275"/>
          <p14:tracePt t="20257" x="4483100" y="3724275"/>
          <p14:tracePt t="20277" x="4367213" y="3724275"/>
          <p14:tracePt t="20297" x="4214813" y="3724275"/>
          <p14:tracePt t="20317" x="4125913" y="3724275"/>
          <p14:tracePt t="20337" x="4044950" y="3687763"/>
          <p14:tracePt t="20357" x="3973513" y="3679825"/>
          <p14:tracePt t="20377" x="3938588" y="3670300"/>
          <p14:tracePt t="21370" x="3929063" y="3670300"/>
          <p14:tracePt t="21378" x="3902075" y="3670300"/>
          <p14:tracePt t="21386" x="3813175" y="3660775"/>
          <p14:tracePt t="21398" x="3741738" y="3660775"/>
          <p14:tracePt t="21418" x="3455988" y="3660775"/>
          <p14:tracePt t="21438" x="3241675" y="3660775"/>
          <p14:tracePt t="21458" x="2965450" y="3625850"/>
          <p14:tracePt t="21478" x="2867025" y="3608388"/>
          <p14:tracePt t="21498" x="2830513" y="3589338"/>
          <p14:tracePt t="21518" x="2822575" y="3589338"/>
          <p14:tracePt t="21538" x="2795588" y="3581400"/>
          <p14:tracePt t="21558" x="2786063" y="3581400"/>
          <p14:tracePt t="21579" x="2732088" y="3571875"/>
          <p14:tracePt t="21599" x="2724150" y="3562350"/>
          <p14:tracePt t="21619" x="2697163" y="3562350"/>
          <p14:tracePt t="21638" x="2652713" y="3562350"/>
          <p14:tracePt t="21658" x="2571750" y="3562350"/>
          <p14:tracePt t="21679" x="2490788" y="3571875"/>
          <p14:tracePt t="21699" x="2393950" y="3589338"/>
          <p14:tracePt t="21719" x="2384425" y="3589338"/>
          <p14:tracePt t="22722" x="2374900" y="3589338"/>
          <p14:tracePt t="23026" x="2393950" y="3598863"/>
          <p14:tracePt t="23042" x="2419350" y="3608388"/>
          <p14:tracePt t="23050" x="2446338" y="3608388"/>
          <p14:tracePt t="23060" x="2482850" y="3616325"/>
          <p14:tracePt t="23080" x="2589213" y="3633788"/>
          <p14:tracePt t="23100" x="2795588" y="3670300"/>
          <p14:tracePt t="23120" x="2965450" y="3687763"/>
          <p14:tracePt t="23140" x="3224213" y="3687763"/>
          <p14:tracePt t="23160" x="3446463" y="3687763"/>
          <p14:tracePt t="23180" x="3857625" y="3687763"/>
          <p14:tracePt t="23200" x="4179888" y="3660775"/>
          <p14:tracePt t="23220" x="4670425" y="3571875"/>
          <p14:tracePt t="23240" x="4902200" y="3527425"/>
          <p14:tracePt t="23260" x="5232400" y="3465513"/>
          <p14:tracePt t="23280" x="5473700" y="3446463"/>
          <p14:tracePt t="23300" x="5813425" y="3446463"/>
          <p14:tracePt t="23320" x="6045200" y="3438525"/>
          <p14:tracePt t="23340" x="6348413" y="3438525"/>
          <p14:tracePt t="23360" x="6572250" y="3438525"/>
          <p14:tracePt t="23380" x="6919913" y="3438525"/>
          <p14:tracePt t="23400" x="7143750" y="3438525"/>
          <p14:tracePt t="23420" x="7429500" y="3438525"/>
          <p14:tracePt t="23440" x="7545388" y="3438525"/>
          <p14:tracePt t="23460" x="7661275" y="3438525"/>
          <p14:tracePt t="23480" x="7680325" y="3438525"/>
          <p14:tracePt t="23500" x="7688263" y="3438525"/>
          <p14:tracePt t="23890" x="7697788" y="3438525"/>
          <p14:tracePt t="23898" x="7715250" y="3455988"/>
          <p14:tracePt t="23906" x="7715250" y="3473450"/>
          <p14:tracePt t="23920" x="7724775" y="3490913"/>
          <p14:tracePt t="23940" x="7732713" y="3536950"/>
          <p14:tracePt t="23960" x="7751763" y="3562350"/>
          <p14:tracePt t="23980" x="7751763" y="3589338"/>
          <p14:tracePt t="24000" x="7751763" y="3598863"/>
          <p14:tracePt t="24762" x="7751763" y="3608388"/>
          <p14:tracePt t="24770" x="7715250" y="3625850"/>
          <p14:tracePt t="24781" x="7643813" y="3652838"/>
          <p14:tracePt t="24801" x="7446963" y="3714750"/>
          <p14:tracePt t="24821" x="7161213" y="3795713"/>
          <p14:tracePt t="24841" x="6991350" y="3822700"/>
          <p14:tracePt t="24861" x="6813550" y="3840163"/>
          <p14:tracePt t="24881" x="6688138" y="3840163"/>
          <p14:tracePt t="24901" x="6510338" y="3840163"/>
          <p14:tracePt t="24921" x="6429375" y="3840163"/>
          <p14:tracePt t="24941" x="6313488" y="3830638"/>
          <p14:tracePt t="24961" x="6205538" y="3813175"/>
          <p14:tracePt t="24981" x="6010275" y="3776663"/>
          <p14:tracePt t="25001" x="5867400" y="3741738"/>
          <p14:tracePt t="25021" x="5653088" y="3705225"/>
          <p14:tracePt t="25041" x="5545138" y="3687763"/>
          <p14:tracePt t="25061" x="5394325" y="3652838"/>
          <p14:tracePt t="25081" x="5286375" y="3625850"/>
          <p14:tracePt t="25101" x="5153025" y="3598863"/>
          <p14:tracePt t="25121" x="5126038" y="3598863"/>
          <p14:tracePt t="25141" x="5116513" y="3598863"/>
          <p14:tracePt t="25161" x="5108575" y="3598863"/>
          <p14:tracePt t="26074" x="5099050" y="3598863"/>
          <p14:tracePt t="26082" x="5072063" y="3598863"/>
          <p14:tracePt t="26090" x="5000625" y="3598863"/>
          <p14:tracePt t="26102" x="4919663" y="3616325"/>
          <p14:tracePt t="26122" x="4679950" y="3660775"/>
          <p14:tracePt t="26142" x="4483100" y="3697288"/>
          <p14:tracePt t="26162" x="4232275" y="3751263"/>
          <p14:tracePt t="26182" x="4143375" y="3759200"/>
          <p14:tracePt t="26202" x="4081463" y="3759200"/>
          <p14:tracePt t="26222" x="4027488" y="3759200"/>
          <p14:tracePt t="26242" x="3929063" y="3759200"/>
          <p14:tracePt t="26262" x="3848100" y="3759200"/>
          <p14:tracePt t="26282" x="3670300" y="3759200"/>
          <p14:tracePt t="26302" x="3527425" y="3759200"/>
          <p14:tracePt t="26322" x="3313113" y="3759200"/>
          <p14:tracePt t="26342" x="3187700" y="3759200"/>
          <p14:tracePt t="26362" x="3036888" y="3759200"/>
          <p14:tracePt t="26382" x="2955925" y="3759200"/>
          <p14:tracePt t="26402" x="2894013" y="3759200"/>
          <p14:tracePt t="26422" x="2884488" y="3759200"/>
          <p14:tracePt t="27226" x="2894013" y="3776663"/>
          <p14:tracePt t="27234" x="2938463" y="3786188"/>
          <p14:tracePt t="27243" x="3009900" y="3795713"/>
          <p14:tracePt t="27263" x="3116263" y="3795713"/>
          <p14:tracePt t="27283" x="3348038" y="3795713"/>
          <p14:tracePt t="27303" x="3536950" y="3795713"/>
          <p14:tracePt t="27323" x="3813175" y="3795713"/>
          <p14:tracePt t="27343" x="4010025" y="3795713"/>
          <p14:tracePt t="27363" x="4322763" y="3795713"/>
          <p14:tracePt t="27383" x="4510088" y="3795713"/>
          <p14:tracePt t="27403" x="4768850" y="3795713"/>
          <p14:tracePt t="27423" x="4919663" y="3795713"/>
          <p14:tracePt t="27443" x="5089525" y="3795713"/>
          <p14:tracePt t="27463" x="5180013" y="3795713"/>
          <p14:tracePt t="27483" x="5232400" y="3795713"/>
          <p14:tracePt t="27503" x="5251450" y="3795713"/>
          <p14:tracePt t="27523" x="5295900" y="3795713"/>
          <p14:tracePt t="27543" x="5367338" y="3795713"/>
          <p14:tracePt t="27563" x="5527675" y="3776663"/>
          <p14:tracePt t="27583" x="5589588" y="3768725"/>
          <p14:tracePt t="27603" x="5626100" y="3759200"/>
          <p14:tracePt t="28219" x="5599113" y="3759200"/>
          <p14:tracePt t="28226" x="5545138" y="3768725"/>
          <p14:tracePt t="28234" x="5491163" y="3776663"/>
          <p14:tracePt t="28244" x="5446713" y="3786188"/>
          <p14:tracePt t="28264" x="5384800" y="3786188"/>
          <p14:tracePt t="28284" x="5286375" y="3786188"/>
          <p14:tracePt t="28304" x="5180013" y="3786188"/>
          <p14:tracePt t="28324" x="4983163" y="3786188"/>
          <p14:tracePt t="28344" x="4848225" y="3786188"/>
          <p14:tracePt t="28364" x="4660900" y="3786188"/>
          <p14:tracePt t="28384" x="4518025" y="3786188"/>
          <p14:tracePt t="28404" x="4340225" y="3786188"/>
          <p14:tracePt t="28424" x="4259263" y="3786188"/>
          <p14:tracePt t="28444" x="4224338" y="3786188"/>
          <p14:tracePt t="28464" x="4205288" y="3786188"/>
          <p14:tracePt t="28484" x="4133850" y="3786188"/>
          <p14:tracePt t="28504" x="4108450" y="3768725"/>
          <p14:tracePt t="28524" x="4054475" y="3751263"/>
          <p14:tracePt t="28544" x="4027488" y="3741738"/>
          <p14:tracePt t="28564" x="3956050" y="3714750"/>
          <p14:tracePt t="28584" x="3938588" y="3714750"/>
          <p14:tracePt t="28626" x="3929063" y="3714750"/>
          <p14:tracePt t="28666" x="3919538" y="3714750"/>
          <p14:tracePt t="29275" x="3911600" y="3714750"/>
          <p14:tracePt t="29283" x="3857625" y="3714750"/>
          <p14:tracePt t="29290" x="3768725" y="3714750"/>
          <p14:tracePt t="29304" x="3660775" y="3714750"/>
          <p14:tracePt t="29324" x="3348038" y="3714750"/>
          <p14:tracePt t="29345" x="3170238" y="3714750"/>
          <p14:tracePt t="29364" x="2928938" y="3714750"/>
          <p14:tracePt t="29385" x="2822575" y="3714750"/>
          <p14:tracePt t="29405" x="2759075" y="3714750"/>
          <p14:tracePt t="29425" x="2741613" y="3705225"/>
          <p14:tracePt t="29445" x="2724150" y="3687763"/>
          <p14:tracePt t="29465" x="2714625" y="3687763"/>
          <p14:tracePt t="29485" x="2714625" y="3679825"/>
          <p14:tracePt t="29523" x="2705100" y="3670300"/>
          <p14:tracePt t="31707" x="2697163" y="3670300"/>
          <p14:tracePt t="31715" x="2679700" y="3652838"/>
          <p14:tracePt t="31739" x="2687638" y="3652838"/>
          <p14:tracePt t="31747" x="2714625" y="3660775"/>
          <p14:tracePt t="31766" x="2795588" y="3697288"/>
          <p14:tracePt t="31786" x="2901950" y="3741738"/>
          <p14:tracePt t="31806" x="3000375" y="3786188"/>
          <p14:tracePt t="31826" x="3187700" y="3857625"/>
          <p14:tracePt t="31846" x="3340100" y="3911600"/>
          <p14:tracePt t="31866" x="3625850" y="4010025"/>
          <p14:tracePt t="31887" x="3830638" y="4054475"/>
          <p14:tracePt t="31906" x="4179888" y="4125913"/>
          <p14:tracePt t="31927" x="4473575" y="4179888"/>
          <p14:tracePt t="31947" x="4991100" y="4286250"/>
          <p14:tracePt t="31967" x="5367338" y="4367213"/>
          <p14:tracePt t="31987" x="5840413" y="4456113"/>
          <p14:tracePt t="32007" x="6134100" y="4500563"/>
          <p14:tracePt t="32027" x="6510338" y="4510088"/>
          <p14:tracePt t="32047" x="6759575" y="4510088"/>
          <p14:tracePt t="32067" x="7054850" y="4510088"/>
          <p14:tracePt t="32087" x="7224713" y="4510088"/>
          <p14:tracePt t="32107" x="7385050" y="4510088"/>
          <p14:tracePt t="32127" x="7466013" y="4510088"/>
          <p14:tracePt t="32147" x="7581900" y="4510088"/>
          <p14:tracePt t="32167" x="7653338" y="4510088"/>
          <p14:tracePt t="32187" x="7777163" y="4491038"/>
          <p14:tracePt t="32207" x="7840663" y="4483100"/>
          <p14:tracePt t="32227" x="7894638" y="4465638"/>
          <p14:tracePt t="32247" x="7902575" y="4465638"/>
          <p14:tracePt t="32267" x="7929563" y="4465638"/>
          <p14:tracePt t="32287" x="7947025" y="4465638"/>
          <p14:tracePt t="32307" x="7991475" y="4456113"/>
          <p14:tracePt t="32327" x="8001000" y="4456113"/>
          <p14:tracePt t="32367" x="8010525" y="4456113"/>
          <p14:tracePt t="32387" x="8072438" y="4456113"/>
          <p14:tracePt t="32407" x="8126413" y="4465638"/>
          <p14:tracePt t="32427" x="8188325" y="4465638"/>
          <p14:tracePt t="32447" x="8197850" y="4465638"/>
          <p14:tracePt t="33059" x="8197850" y="4473575"/>
          <p14:tracePt t="33067" x="8180388" y="4483100"/>
          <p14:tracePt t="33075" x="8143875" y="4500563"/>
          <p14:tracePt t="33087" x="8089900" y="4518025"/>
          <p14:tracePt t="33107" x="7823200" y="4608513"/>
          <p14:tracePt t="33127" x="7589838" y="4652963"/>
          <p14:tracePt t="33147" x="7108825" y="4768850"/>
          <p14:tracePt t="33167" x="6840538" y="4830763"/>
          <p14:tracePt t="33187" x="6510338" y="4875213"/>
          <p14:tracePt t="33208" x="6330950" y="4875213"/>
          <p14:tracePt t="33228" x="6089650" y="4875213"/>
          <p14:tracePt t="33248" x="5919788" y="4867275"/>
          <p14:tracePt t="33268" x="5653088" y="4803775"/>
          <p14:tracePt t="33288" x="5456238" y="4768850"/>
          <p14:tracePt t="33308" x="5170488" y="4714875"/>
          <p14:tracePt t="33328" x="5000625" y="4679950"/>
          <p14:tracePt t="33348" x="4822825" y="4633913"/>
          <p14:tracePt t="33368" x="4741863" y="4625975"/>
          <p14:tracePt t="33388" x="4697413" y="4598988"/>
          <p14:tracePt t="33851" x="4687888" y="4589463"/>
          <p14:tracePt t="33867" x="4705350" y="4581525"/>
          <p14:tracePt t="33875" x="4714875" y="4581525"/>
          <p14:tracePt t="33888" x="4724400" y="4581525"/>
          <p14:tracePt t="33908" x="4759325" y="4562475"/>
          <p14:tracePt t="33928" x="4776788" y="4554538"/>
          <p14:tracePt t="33948" x="4813300" y="4554538"/>
          <p14:tracePt t="33968" x="4840288" y="4554538"/>
          <p14:tracePt t="33988" x="4875213" y="4554538"/>
          <p14:tracePt t="34483" x="4894263" y="4562475"/>
          <p14:tracePt t="34491" x="4946650" y="4572000"/>
          <p14:tracePt t="34499" x="5010150" y="4589463"/>
          <p14:tracePt t="34509" x="5072063" y="4598988"/>
          <p14:tracePt t="34529" x="5224463" y="4616450"/>
          <p14:tracePt t="34549" x="5562600" y="4643438"/>
          <p14:tracePt t="34569" x="5848350" y="4643438"/>
          <p14:tracePt t="34589" x="6323013" y="4643438"/>
          <p14:tracePt t="34609" x="6634163" y="4643438"/>
          <p14:tracePt t="34629" x="7143750" y="4625975"/>
          <p14:tracePt t="34649" x="7394575" y="4589463"/>
          <p14:tracePt t="34669" x="7705725" y="4527550"/>
          <p14:tracePt t="34689" x="7894638" y="4500563"/>
          <p14:tracePt t="34709" x="8099425" y="4456113"/>
          <p14:tracePt t="34729" x="8224838" y="4429125"/>
          <p14:tracePt t="34749" x="8375650" y="4402138"/>
          <p14:tracePt t="34769" x="8456613" y="4384675"/>
          <p14:tracePt t="34789" x="8555038" y="4367213"/>
          <p14:tracePt t="34809" x="8653463" y="4367213"/>
          <p14:tracePt t="34829" x="8786813" y="4367213"/>
          <p14:tracePt t="34849" x="8848725" y="4367213"/>
          <p14:tracePt t="34869" x="8894763" y="4357688"/>
          <p14:tracePt t="34889" x="8902700" y="4357688"/>
          <p14:tracePt t="34909" x="8966200" y="4357688"/>
          <p14:tracePt t="34929" x="8983663" y="4357688"/>
          <p14:tracePt t="34949" x="9010650" y="4348163"/>
          <p14:tracePt t="35027" x="9028113" y="4348163"/>
          <p14:tracePt t="35035" x="9063038" y="4348163"/>
          <p14:tracePt t="35049" x="9090025" y="4348163"/>
          <p14:tracePt t="35069" x="9242425" y="4375150"/>
          <p14:tracePt t="35089" x="9348788" y="4402138"/>
          <p14:tracePt t="35109" x="9447213" y="4419600"/>
          <p14:tracePt t="35129" x="9474200" y="4438650"/>
          <p14:tracePt t="35149" x="9483725" y="4438650"/>
          <p14:tracePt t="35211" x="9483725" y="4446588"/>
          <p14:tracePt t="35227" x="9491663" y="4446588"/>
          <p14:tracePt t="35235" x="9501188" y="4456113"/>
          <p14:tracePt t="35251" x="9510713" y="4456113"/>
          <p14:tracePt t="35275" x="9518650" y="4456113"/>
          <p14:tracePt t="35299" x="9537700" y="4465638"/>
          <p14:tracePt t="35309" x="9555163" y="4473575"/>
          <p14:tracePt t="35329" x="9599613" y="4483100"/>
          <p14:tracePt t="35349" x="9653588" y="4483100"/>
          <p14:tracePt t="35369" x="9671050" y="4483100"/>
          <p14:tracePt t="35389" x="9680575" y="4483100"/>
          <p14:tracePt t="35429" x="9688513" y="4491038"/>
          <p14:tracePt t="35449" x="9698038" y="4491038"/>
          <p14:tracePt t="35469" x="9732963" y="4491038"/>
          <p14:tracePt t="35489" x="9752013" y="4500563"/>
          <p14:tracePt t="35603" x="9759950" y="4500563"/>
          <p14:tracePt t="35627" x="9769475" y="4510088"/>
          <p14:tracePt t="35651" x="9786938" y="4510088"/>
          <p14:tracePt t="35659" x="9813925" y="4518025"/>
          <p14:tracePt t="35669" x="9840913" y="4527550"/>
          <p14:tracePt t="35689" x="9947275" y="4545013"/>
          <p14:tracePt t="35709" x="10082213" y="4572000"/>
          <p14:tracePt t="35729" x="10109200" y="4581525"/>
          <p14:tracePt t="36339" x="10099675" y="4589463"/>
          <p14:tracePt t="36347" x="10045700" y="4608513"/>
          <p14:tracePt t="36355" x="9956800" y="4625975"/>
          <p14:tracePt t="36370" x="9848850" y="4643438"/>
          <p14:tracePt t="36390" x="9474200" y="4679950"/>
          <p14:tracePt t="36410" x="9063038" y="4724400"/>
          <p14:tracePt t="36430" x="8483600" y="4768850"/>
          <p14:tracePt t="36450" x="8188325" y="4786313"/>
          <p14:tracePt t="36470" x="7796213" y="4786313"/>
          <p14:tracePt t="36490" x="7554913" y="4786313"/>
          <p14:tracePt t="36510" x="7134225" y="4786313"/>
          <p14:tracePt t="36530" x="6894513" y="4786313"/>
          <p14:tracePt t="36550" x="6562725" y="4786313"/>
          <p14:tracePt t="36570" x="6367463" y="4786313"/>
          <p14:tracePt t="36590" x="6089650" y="4759325"/>
          <p14:tracePt t="36610" x="5965825" y="4751388"/>
          <p14:tracePt t="36630" x="5840413" y="4732338"/>
          <p14:tracePt t="36650" x="5795963" y="4724400"/>
          <p14:tracePt t="36670" x="5751513" y="4714875"/>
          <p14:tracePt t="36710" x="5741988" y="4705350"/>
          <p14:tracePt t="36730" x="5732463" y="4687888"/>
          <p14:tracePt t="36750" x="5715000" y="4660900"/>
          <p14:tracePt t="36770" x="5688013" y="4633913"/>
          <p14:tracePt t="36790" x="5653088" y="4581525"/>
          <p14:tracePt t="36810" x="5608638" y="4537075"/>
          <p14:tracePt t="36830" x="5554663" y="4500563"/>
          <p14:tracePt t="36850" x="5554663" y="4491038"/>
          <p14:tracePt t="37916" x="5545138" y="4491038"/>
          <p14:tracePt t="37923" x="5537200" y="4491038"/>
          <p14:tracePt t="37931" x="5518150" y="4510088"/>
          <p14:tracePt t="37951" x="5491163" y="4537075"/>
          <p14:tracePt t="37971" x="5394325" y="4608513"/>
          <p14:tracePt t="37991" x="5259388" y="4687888"/>
          <p14:tracePt t="38011" x="5099050" y="4759325"/>
          <p14:tracePt t="38031" x="4983163" y="4803775"/>
          <p14:tracePt t="38051" x="4830763" y="4822825"/>
          <p14:tracePt t="38071" x="4724400" y="4822825"/>
          <p14:tracePt t="38091" x="4483100" y="4822825"/>
          <p14:tracePt t="38112" x="4303713" y="4822825"/>
          <p14:tracePt t="38131" x="3990975" y="4813300"/>
          <p14:tracePt t="38151" x="3803650" y="4786313"/>
          <p14:tracePt t="38172" x="3643313" y="4751388"/>
          <p14:tracePt t="38191" x="3598863" y="4732338"/>
          <p14:tracePt t="38211" x="3571875" y="4714875"/>
          <p14:tracePt t="38232" x="3562350" y="4705350"/>
          <p14:tracePt t="38252" x="3544888" y="4687888"/>
          <p14:tracePt t="38272" x="3536950" y="4679950"/>
          <p14:tracePt t="38292" x="3509963" y="4670425"/>
          <p14:tracePt t="38312" x="3473450" y="4643438"/>
          <p14:tracePt t="38332" x="3394075" y="4616450"/>
          <p14:tracePt t="38352" x="3330575" y="4589463"/>
          <p14:tracePt t="38372" x="3259138" y="4562475"/>
          <p14:tracePt t="38392" x="3251200" y="4562475"/>
          <p14:tracePt t="39452" x="3251200" y="4572000"/>
          <p14:tracePt t="39460" x="3251200" y="4598988"/>
          <p14:tracePt t="39472" x="3268663" y="4616450"/>
          <p14:tracePt t="39492" x="3357563" y="4705350"/>
          <p14:tracePt t="39512" x="3446463" y="4759325"/>
          <p14:tracePt t="39532" x="3581400" y="4848225"/>
          <p14:tracePt t="39552" x="3679825" y="4911725"/>
          <p14:tracePt t="39573" x="3848100" y="5000625"/>
          <p14:tracePt t="39593" x="3990975" y="5045075"/>
          <p14:tracePt t="39613" x="4232275" y="5143500"/>
          <p14:tracePt t="39633" x="4411663" y="5214938"/>
          <p14:tracePt t="39653" x="4732338" y="5295900"/>
          <p14:tracePt t="39673" x="4973638" y="5348288"/>
          <p14:tracePt t="39693" x="5313363" y="5419725"/>
          <p14:tracePt t="39713" x="5500688" y="5456238"/>
          <p14:tracePt t="39733" x="5803900" y="5510213"/>
          <p14:tracePt t="39753" x="6037263" y="5554663"/>
          <p14:tracePt t="39773" x="6411913" y="5626100"/>
          <p14:tracePt t="39793" x="6670675" y="5643563"/>
          <p14:tracePt t="39813" x="7045325" y="5643563"/>
          <p14:tracePt t="39833" x="7296150" y="5643563"/>
          <p14:tracePt t="39853" x="7688263" y="5643563"/>
          <p14:tracePt t="39873" x="7947025" y="5643563"/>
          <p14:tracePt t="39893" x="8313738" y="5643563"/>
          <p14:tracePt t="39913" x="8510588" y="5643563"/>
          <p14:tracePt t="39933" x="8751888" y="5634038"/>
          <p14:tracePt t="39953" x="8867775" y="5616575"/>
          <p14:tracePt t="39973" x="9018588" y="5589588"/>
          <p14:tracePt t="39993" x="9082088" y="5581650"/>
          <p14:tracePt t="40013" x="9161463" y="5554663"/>
          <p14:tracePt t="40033" x="9242425" y="5537200"/>
          <p14:tracePt t="40053" x="9402763" y="5500688"/>
          <p14:tracePt t="40073" x="9510713" y="5483225"/>
          <p14:tracePt t="40093" x="9582150" y="5465763"/>
          <p14:tracePt t="40113" x="9590088" y="5465763"/>
          <p14:tracePt t="40153" x="9599613" y="5456238"/>
          <p14:tracePt t="40180" x="9617075" y="5446713"/>
          <p14:tracePt t="40196" x="9634538" y="5446713"/>
          <p14:tracePt t="40213" x="9653588" y="5438775"/>
          <p14:tracePt t="40253" x="9661525" y="5438775"/>
          <p14:tracePt t="41404" x="9634538" y="5465763"/>
          <p14:tracePt t="41412" x="9537700" y="5518150"/>
          <p14:tracePt t="41420" x="9358313" y="5572125"/>
          <p14:tracePt t="41434" x="9109075" y="5680075"/>
          <p14:tracePt t="41454" x="8447088" y="5884863"/>
          <p14:tracePt t="41474" x="8197850" y="5938838"/>
          <p14:tracePt t="41494" x="7929563" y="5983288"/>
          <p14:tracePt t="41514" x="7796213" y="6000750"/>
          <p14:tracePt t="41534" x="7661275" y="6000750"/>
          <p14:tracePt t="41554" x="7572375" y="6000750"/>
          <p14:tracePt t="41574" x="7385050" y="5991225"/>
          <p14:tracePt t="41594" x="7224713" y="5956300"/>
          <p14:tracePt t="41614" x="6938963" y="5894388"/>
          <p14:tracePt t="41634" x="6742113" y="5857875"/>
          <p14:tracePt t="41654" x="6473825" y="5751513"/>
          <p14:tracePt t="41674" x="6259513" y="5688013"/>
          <p14:tracePt t="41694" x="5965825" y="5634038"/>
          <p14:tracePt t="41714" x="5786438" y="5599113"/>
          <p14:tracePt t="41734" x="5589588" y="5562600"/>
          <p14:tracePt t="41754" x="5491163" y="5537200"/>
          <p14:tracePt t="41774" x="5402263" y="5510213"/>
          <p14:tracePt t="41794" x="5322888" y="5500688"/>
          <p14:tracePt t="41814" x="5205413" y="5483225"/>
          <p14:tracePt t="41834" x="5153025" y="5465763"/>
          <p14:tracePt t="41854" x="5108575" y="5456238"/>
          <p14:tracePt t="41874" x="5089525" y="5456238"/>
          <p14:tracePt t="41894" x="5081588" y="5446713"/>
          <p14:tracePt t="41924" x="5072063" y="5438775"/>
          <p14:tracePt t="41934" x="5062538" y="5438775"/>
          <p14:tracePt t="41954" x="5054600" y="5411788"/>
          <p14:tracePt t="41974" x="5045075" y="5394325"/>
          <p14:tracePt t="41994" x="5037138" y="5375275"/>
          <p14:tracePt t="42014" x="5037138" y="5367338"/>
          <p14:tracePt t="42060" x="5037138" y="5357813"/>
          <p14:tracePt t="42300" x="5037138" y="5367338"/>
          <p14:tracePt t="42308" x="5045075" y="5367338"/>
          <p14:tracePt t="42316" x="5054600" y="5375275"/>
          <p14:tracePt t="42340" x="5054600" y="5394325"/>
          <p14:tracePt t="42355" x="5062538" y="5394325"/>
          <p14:tracePt t="42375" x="5062538" y="5402263"/>
          <p14:tracePt t="42420" x="5072063" y="5411788"/>
          <p14:tracePt t="42436" x="5072063" y="5419725"/>
          <p14:tracePt t="42460" x="5072063" y="5429250"/>
          <p14:tracePt t="42484" x="5072063" y="5438775"/>
          <p14:tracePt t="42500" x="5081588" y="5456238"/>
          <p14:tracePt t="43236" x="5072063" y="5456238"/>
          <p14:tracePt t="43244" x="5062538" y="5456238"/>
          <p14:tracePt t="43255" x="5054600" y="5456238"/>
          <p14:tracePt t="43275" x="5018088" y="5456238"/>
          <p14:tracePt t="43295" x="4929188" y="5456238"/>
          <p14:tracePt t="43316" x="4724400" y="5456238"/>
          <p14:tracePt t="43335" x="4581525" y="5456238"/>
          <p14:tracePt t="43356" x="4340225" y="5473700"/>
          <p14:tracePt t="43375" x="4214813" y="5473700"/>
          <p14:tracePt t="43396" x="4044950" y="5473700"/>
          <p14:tracePt t="43415" x="3938588" y="5473700"/>
          <p14:tracePt t="43436" x="3786188" y="5473700"/>
          <p14:tracePt t="43455" x="3714750" y="5473700"/>
          <p14:tracePt t="43476" x="3633788" y="5473700"/>
          <p14:tracePt t="43496" x="3562350" y="5473700"/>
          <p14:tracePt t="43516" x="3465513" y="5473700"/>
          <p14:tracePt t="43536" x="3402013" y="5473700"/>
          <p14:tracePt t="43556" x="3348038" y="5473700"/>
          <p14:tracePt t="43576" x="3340100" y="5473700"/>
          <p14:tracePt t="46453" x="3330575" y="5473700"/>
          <p14:tracePt t="46468" x="3367088" y="5500688"/>
          <p14:tracePt t="46476" x="3419475" y="5537200"/>
          <p14:tracePt t="46485" x="3482975" y="5572125"/>
          <p14:tracePt t="46498" x="3536950" y="5616575"/>
          <p14:tracePt t="46518" x="3687763" y="5741988"/>
          <p14:tracePt t="46538" x="3759200" y="5822950"/>
          <p14:tracePt t="46558" x="3840163" y="5911850"/>
          <p14:tracePt t="46578" x="3875088" y="5965825"/>
          <p14:tracePt t="46598" x="3902075" y="6010275"/>
          <p14:tracePt t="46618" x="3911600" y="6018213"/>
          <p14:tracePt t="46638" x="3919538" y="6037263"/>
          <p14:tracePt t="46658" x="3929063" y="6045200"/>
          <p14:tracePt t="46678" x="3938588" y="6062663"/>
          <p14:tracePt t="46698" x="3946525" y="6062663"/>
          <p14:tracePt t="46718" x="3956050" y="6062663"/>
          <p14:tracePt t="46829" x="3946525" y="6062663"/>
          <p14:tracePt t="46845" x="3938588" y="6062663"/>
          <p14:tracePt t="46853" x="3929063" y="6062663"/>
          <p14:tracePt t="46861" x="3919538" y="6062663"/>
          <p14:tracePt t="46878" x="3911600" y="6062663"/>
          <p14:tracePt t="46898" x="3894138" y="6062663"/>
          <p14:tracePt t="46918" x="3848100" y="6037263"/>
          <p14:tracePt t="46938" x="3830638" y="6018213"/>
          <p14:tracePt t="46958" x="3776663" y="5991225"/>
          <p14:tracePt t="46978" x="3732213" y="5973763"/>
          <p14:tracePt t="46998" x="3705225" y="5956300"/>
          <p14:tracePt t="47018" x="3697288" y="5956300"/>
          <p14:tracePt t="47038" x="3652838" y="5946775"/>
          <p14:tracePt t="47058" x="3625850" y="5938838"/>
          <p14:tracePt t="47078" x="3571875" y="5938838"/>
          <p14:tracePt t="47098" x="3527425" y="5929313"/>
          <p14:tracePt t="47118" x="3465513" y="5911850"/>
          <p14:tracePt t="47138" x="3419475" y="5884863"/>
          <p14:tracePt t="47158" x="3375025" y="5857875"/>
          <p14:tracePt t="47178" x="3340100" y="5822950"/>
          <p14:tracePt t="47198" x="3276600" y="5751513"/>
          <p14:tracePt t="47218" x="3232150" y="5688013"/>
          <p14:tracePt t="47239" x="3160713" y="5599113"/>
          <p14:tracePt t="47259" x="3125788" y="5527675"/>
          <p14:tracePt t="47279" x="3089275" y="5394325"/>
          <p14:tracePt t="47299" x="3081338" y="5295900"/>
          <p14:tracePt t="47319" x="3062288" y="5133975"/>
          <p14:tracePt t="47339" x="3062288" y="5018088"/>
          <p14:tracePt t="47359" x="3062288" y="4822825"/>
          <p14:tracePt t="47379" x="3081338" y="4687888"/>
          <p14:tracePt t="47399" x="3116263" y="4465638"/>
          <p14:tracePt t="47419" x="3152775" y="4330700"/>
          <p14:tracePt t="47439" x="3179763" y="4133850"/>
          <p14:tracePt t="47459" x="3214688" y="4010025"/>
          <p14:tracePt t="47479" x="3259138" y="3813175"/>
          <p14:tracePt t="47499" x="3303588" y="3670300"/>
          <p14:tracePt t="47519" x="3384550" y="3465513"/>
          <p14:tracePt t="47539" x="3446463" y="3330575"/>
          <p14:tracePt t="47559" x="3509963" y="3232150"/>
          <p14:tracePt t="47579" x="3544888" y="3170238"/>
          <p14:tracePt t="47599" x="3616325" y="3036888"/>
          <p14:tracePt t="47619" x="3697288" y="2938463"/>
          <p14:tracePt t="47639" x="3776663" y="2822575"/>
          <p14:tracePt t="47659" x="3813175" y="2751138"/>
          <p14:tracePt t="47679" x="3867150" y="2687638"/>
          <p14:tracePt t="47699" x="3894138" y="2660650"/>
          <p14:tracePt t="47719" x="3946525" y="2616200"/>
          <p14:tracePt t="47739" x="4010025" y="2581275"/>
          <p14:tracePt t="47759" x="4108450" y="2536825"/>
          <p14:tracePt t="47779" x="4143375" y="2517775"/>
          <p14:tracePt t="47799" x="4160838" y="2509838"/>
          <p14:tracePt t="47845" x="4170363" y="2509838"/>
          <p14:tracePt t="47859" x="4179888" y="2517775"/>
          <p14:tracePt t="47879" x="4205288" y="2589213"/>
          <p14:tracePt t="47899" x="4214813" y="2687638"/>
          <p14:tracePt t="47919" x="4259263" y="2857500"/>
          <p14:tracePt t="47939" x="4276725" y="2955925"/>
          <p14:tracePt t="47959" x="4286250" y="3054350"/>
          <p14:tracePt t="47979" x="4286250" y="3116263"/>
          <p14:tracePt t="47999" x="4286250" y="3241675"/>
          <p14:tracePt t="48019" x="4286250" y="3348038"/>
          <p14:tracePt t="48039" x="4286250" y="3527425"/>
          <p14:tracePt t="48059" x="4286250" y="3625850"/>
          <p14:tracePt t="48079" x="4286250" y="3732213"/>
          <p14:tracePt t="48099" x="4286250" y="3813175"/>
          <p14:tracePt t="48119" x="4286250" y="3919538"/>
          <p14:tracePt t="48139" x="4286250" y="3990975"/>
          <p14:tracePt t="48159" x="4286250" y="4062413"/>
          <p14:tracePt t="48179" x="4286250" y="4108450"/>
          <p14:tracePt t="48199" x="4286250" y="4179888"/>
          <p14:tracePt t="48219" x="4286250" y="4232275"/>
          <p14:tracePt t="48239" x="4276725" y="4375150"/>
          <p14:tracePt t="48259" x="4268788" y="4446588"/>
          <p14:tracePt t="48279" x="4251325" y="4510088"/>
          <p14:tracePt t="48299" x="4241800" y="4545013"/>
          <p14:tracePt t="48319" x="4232275" y="4625975"/>
          <p14:tracePt t="48339" x="4214813" y="4705350"/>
          <p14:tracePt t="48359" x="4187825" y="4803775"/>
          <p14:tracePt t="48379" x="4187825" y="4857750"/>
          <p14:tracePt t="48399" x="4187825" y="4894263"/>
          <p14:tracePt t="48419" x="4187825" y="4938713"/>
          <p14:tracePt t="48439" x="4187825" y="5027613"/>
          <p14:tracePt t="48459" x="4197350" y="5126038"/>
          <p14:tracePt t="48479" x="4197350" y="5214938"/>
          <p14:tracePt t="48499" x="4197350" y="5268913"/>
          <p14:tracePt t="48519" x="4197350" y="5330825"/>
          <p14:tracePt t="48540" x="4197350" y="5375275"/>
          <p14:tracePt t="48560" x="4197350" y="5483225"/>
          <p14:tracePt t="48580" x="4187825" y="5537200"/>
          <p14:tracePt t="48600" x="4170363" y="5608638"/>
          <p14:tracePt t="48620" x="4143375" y="5653088"/>
          <p14:tracePt t="48640" x="4125913" y="5697538"/>
          <p14:tracePt t="48660" x="4108450" y="5732463"/>
          <p14:tracePt t="48680" x="4098925" y="5768975"/>
          <p14:tracePt t="48700" x="4081463" y="5795963"/>
          <p14:tracePt t="48720" x="4071938" y="5813425"/>
          <p14:tracePt t="48740" x="4054475" y="5840413"/>
          <p14:tracePt t="48760" x="4027488" y="5875338"/>
          <p14:tracePt t="48780" x="4000500" y="5902325"/>
          <p14:tracePt t="48800" x="3983038" y="5929313"/>
          <p14:tracePt t="48820" x="3965575" y="5956300"/>
          <p14:tracePt t="48840" x="3938588" y="5991225"/>
          <p14:tracePt t="48860" x="3919538" y="6010275"/>
          <p14:tracePt t="48880" x="3894138" y="6027738"/>
          <p14:tracePt t="48900" x="3884613" y="6027738"/>
          <p14:tracePt t="48920" x="3875088" y="6037263"/>
          <p14:tracePt t="48940" x="3857625" y="6045200"/>
          <p14:tracePt t="48941" x="3848100" y="6054725"/>
          <p14:tracePt t="48960" x="3840163" y="6054725"/>
          <p14:tracePt t="48980" x="3813175" y="6072188"/>
          <p14:tracePt t="49000" x="3795713" y="6081713"/>
          <p14:tracePt t="49020" x="3786188" y="6081713"/>
          <p14:tracePt t="49040" x="3768725" y="6081713"/>
          <p14:tracePt t="49060" x="3759200" y="6081713"/>
          <p14:tracePt t="49080" x="3714750" y="6089650"/>
          <p14:tracePt t="49100" x="3697288" y="6089650"/>
          <p14:tracePt t="49120" x="3643313" y="6089650"/>
          <p14:tracePt t="49140" x="3625850" y="6089650"/>
          <p14:tracePt t="49160" x="3598863" y="6089650"/>
          <p14:tracePt t="49180" x="3589338" y="6089650"/>
          <p14:tracePt t="49200" x="3589338" y="6081713"/>
          <p14:tracePt t="49220" x="3581400" y="6081713"/>
          <p14:tracePt t="49240" x="3571875" y="6062663"/>
          <p14:tracePt t="49260" x="3571875" y="6054725"/>
          <p14:tracePt t="49280" x="3571875" y="6045200"/>
          <p14:tracePt t="49509" x="3571875" y="6037263"/>
          <p14:tracePt t="49517" x="3571875" y="6027738"/>
          <p14:tracePt t="49525" x="3554413" y="6010275"/>
          <p14:tracePt t="49540" x="3509963" y="5983288"/>
          <p14:tracePt t="49560" x="3482975" y="5973763"/>
          <p14:tracePt t="49580" x="3419475" y="5946775"/>
          <p14:tracePt t="49600" x="3357563" y="5919788"/>
          <p14:tracePt t="49620" x="3303588" y="5875338"/>
          <p14:tracePt t="49640" x="3276600" y="5848350"/>
          <p14:tracePt t="49660" x="3251200" y="5786438"/>
          <p14:tracePt t="49680" x="3224213" y="5741988"/>
          <p14:tracePt t="49701" x="3187700" y="5688013"/>
          <p14:tracePt t="49720" x="3179763" y="5680075"/>
          <p14:tracePt t="49740" x="3179763" y="5653088"/>
          <p14:tracePt t="49760" x="3179763" y="5616575"/>
          <p14:tracePt t="49780" x="3187700" y="5572125"/>
          <p14:tracePt t="49800" x="3197225" y="5545138"/>
          <p14:tracePt t="49821" x="3214688" y="5518150"/>
          <p14:tracePt t="49840" x="3224213" y="5510213"/>
          <p14:tracePt t="50198" x="3224213" y="5500688"/>
          <p14:tracePt t="50205" x="3232150" y="5500688"/>
          <p14:tracePt t="50213" x="3232150" y="5473700"/>
          <p14:tracePt t="50221" x="3251200" y="5419725"/>
          <p14:tracePt t="50241" x="3276600" y="5276850"/>
          <p14:tracePt t="50261" x="3340100" y="4973638"/>
          <p14:tracePt t="50281" x="3384550" y="4759325"/>
          <p14:tracePt t="50301" x="3446463" y="4456113"/>
          <p14:tracePt t="50321" x="3482975" y="4295775"/>
          <p14:tracePt t="50341" x="3527425" y="4054475"/>
          <p14:tracePt t="50361" x="3554413" y="3929063"/>
          <p14:tracePt t="50381" x="3616325" y="3759200"/>
          <p14:tracePt t="50401" x="3679825" y="3643313"/>
          <p14:tracePt t="50421" x="3751263" y="3527425"/>
          <p14:tracePt t="50441" x="3786188" y="3455988"/>
          <p14:tracePt t="50461" x="3848100" y="3330575"/>
          <p14:tracePt t="50481" x="3884613" y="3251200"/>
          <p14:tracePt t="50501" x="3929063" y="3152775"/>
          <p14:tracePt t="50521" x="3946525" y="3125788"/>
          <p14:tracePt t="50541" x="3946525" y="3108325"/>
          <p14:tracePt t="50561" x="3946525" y="3098800"/>
          <p14:tracePt t="50601" x="3946525" y="3081338"/>
          <p14:tracePt t="50621" x="3946525" y="3071813"/>
          <p14:tracePt t="50749" x="3946525" y="3098800"/>
          <p14:tracePt t="50757" x="3946525" y="3133725"/>
          <p14:tracePt t="50765" x="3946525" y="3170238"/>
          <p14:tracePt t="50781" x="3946525" y="3241675"/>
          <p14:tracePt t="50801" x="3946525" y="3322638"/>
          <p14:tracePt t="50821" x="3946525" y="3473450"/>
          <p14:tracePt t="50841" x="3946525" y="3598863"/>
          <p14:tracePt t="50861" x="3946525" y="3822700"/>
          <p14:tracePt t="50881" x="3946525" y="3965575"/>
          <p14:tracePt t="50901" x="3938588" y="4098925"/>
          <p14:tracePt t="50921" x="3938588" y="4152900"/>
          <p14:tracePt t="50941" x="3938588" y="4259263"/>
          <p14:tracePt t="50961" x="3938588" y="4348163"/>
          <p14:tracePt t="50981" x="3938588" y="4483100"/>
          <p14:tracePt t="51001" x="3938588" y="4581525"/>
          <p14:tracePt t="51021" x="3938588" y="4724400"/>
          <p14:tracePt t="51041" x="3938588" y="4822825"/>
          <p14:tracePt t="51061" x="3938588" y="4965700"/>
          <p14:tracePt t="51081" x="3938588" y="5072063"/>
          <p14:tracePt t="51101" x="3929063" y="5241925"/>
          <p14:tracePt t="51122" x="3919538" y="5340350"/>
          <p14:tracePt t="51142" x="3902075" y="5491163"/>
          <p14:tracePt t="51162" x="3894138" y="5554663"/>
          <p14:tracePt t="51182" x="3894138" y="5608638"/>
          <p14:tracePt t="51202" x="3894138" y="5616575"/>
          <p14:tracePt t="51222" x="3894138" y="5626100"/>
          <p14:tracePt t="52406" x="3894138" y="5634038"/>
          <p14:tracePt t="52413" x="3911600" y="5653088"/>
          <p14:tracePt t="52423" x="3946525" y="5670550"/>
          <p14:tracePt t="52443" x="4027488" y="5697538"/>
          <p14:tracePt t="52463" x="4197350" y="5751513"/>
          <p14:tracePt t="52483" x="4340225" y="5776913"/>
          <p14:tracePt t="52503" x="4537075" y="5795963"/>
          <p14:tracePt t="52523" x="4679950" y="5795963"/>
          <p14:tracePt t="52543" x="4857750" y="5732463"/>
          <p14:tracePt t="52563" x="4965700" y="5670550"/>
          <p14:tracePt t="52583" x="5099050" y="5554663"/>
          <p14:tracePt t="52603" x="5153025" y="5465763"/>
          <p14:tracePt t="52623" x="5241925" y="5295900"/>
          <p14:tracePt t="52643" x="5286375" y="5180013"/>
          <p14:tracePt t="52663" x="5340350" y="5018088"/>
          <p14:tracePt t="52683" x="5357813" y="4884738"/>
          <p14:tracePt t="52703" x="5357813" y="4714875"/>
          <p14:tracePt t="52723" x="5357813" y="4581525"/>
          <p14:tracePt t="52743" x="5384800" y="4367213"/>
          <p14:tracePt t="52763" x="5402263" y="4241800"/>
          <p14:tracePt t="52783" x="5402263" y="4044950"/>
          <p14:tracePt t="52803" x="5402263" y="3938588"/>
          <p14:tracePt t="52823" x="5438775" y="3751263"/>
          <p14:tracePt t="52843" x="5465763" y="3652838"/>
          <p14:tracePt t="52863" x="5483225" y="3544888"/>
          <p14:tracePt t="52883" x="5491163" y="3500438"/>
          <p14:tracePt t="52903" x="5510213" y="3429000"/>
          <p14:tracePt t="52923" x="5518150" y="3402013"/>
          <p14:tracePt t="52943" x="5518150" y="3375025"/>
          <p14:tracePt t="52963" x="5527675" y="3348038"/>
          <p14:tracePt t="52983" x="5537200" y="3313113"/>
          <p14:tracePt t="53003" x="5545138" y="3286125"/>
          <p14:tracePt t="53023" x="5554663" y="3251200"/>
          <p14:tracePt t="53043" x="5554663" y="3232150"/>
          <p14:tracePt t="53063" x="5554663" y="3224213"/>
          <p14:tracePt t="53317" x="5554663" y="3259138"/>
          <p14:tracePt t="53326" x="5554663" y="3276600"/>
          <p14:tracePt t="53333" x="5554663" y="3303588"/>
          <p14:tracePt t="53343" x="5554663" y="3340100"/>
          <p14:tracePt t="53363" x="5554663" y="3402013"/>
          <p14:tracePt t="53383" x="5554663" y="3490913"/>
          <p14:tracePt t="53403" x="5554663" y="3544888"/>
          <p14:tracePt t="53423" x="5554663" y="3625850"/>
          <p14:tracePt t="53443" x="5554663" y="3679825"/>
          <p14:tracePt t="53463" x="5554663" y="3741738"/>
          <p14:tracePt t="53483" x="5554663" y="3759200"/>
          <p14:tracePt t="53503" x="5554663" y="3776663"/>
          <p14:tracePt t="53523" x="5554663" y="3803650"/>
          <p14:tracePt t="53543" x="5554663" y="3840163"/>
          <p14:tracePt t="53563" x="5554663" y="3857625"/>
          <p14:tracePt t="53583" x="5554663" y="3911600"/>
          <p14:tracePt t="53603" x="5554663" y="3946525"/>
          <p14:tracePt t="53624" x="5554663" y="3983038"/>
          <p14:tracePt t="53644" x="5554663" y="4000500"/>
          <p14:tracePt t="53664" x="5554663" y="4044950"/>
          <p14:tracePt t="53684" x="5554663" y="4071938"/>
          <p14:tracePt t="53703" x="5554663" y="4133850"/>
          <p14:tracePt t="53724" x="5554663" y="4160838"/>
          <p14:tracePt t="53744" x="5554663" y="4205288"/>
          <p14:tracePt t="53764" x="5554663" y="4224338"/>
          <p14:tracePt t="53784" x="5554663" y="4303713"/>
          <p14:tracePt t="53804" x="5554663" y="4348163"/>
          <p14:tracePt t="53824" x="5554663" y="4438650"/>
          <p14:tracePt t="53844" x="5554663" y="4500563"/>
          <p14:tracePt t="53864" x="5554663" y="4581525"/>
          <p14:tracePt t="53884" x="5554663" y="4625975"/>
          <p14:tracePt t="53904" x="5554663" y="4705350"/>
          <p14:tracePt t="53924" x="5554663" y="4759325"/>
          <p14:tracePt t="53944" x="5554663" y="4840288"/>
          <p14:tracePt t="53964" x="5554663" y="4911725"/>
          <p14:tracePt t="53984" x="5554663" y="4983163"/>
          <p14:tracePt t="54004" x="5554663" y="5010150"/>
          <p14:tracePt t="54024" x="5554663" y="5037138"/>
          <p14:tracePt t="54044" x="5554663" y="5054600"/>
          <p14:tracePt t="54064" x="5554663" y="5081588"/>
          <p14:tracePt t="54084" x="5554663" y="5116513"/>
          <p14:tracePt t="54104" x="5554663" y="5153025"/>
          <p14:tracePt t="54124" x="5554663" y="5170488"/>
          <p14:tracePt t="54144" x="5554663" y="5180013"/>
          <p14:tracePt t="54164" x="5554663" y="5187950"/>
          <p14:tracePt t="54184" x="5554663" y="5205413"/>
          <p14:tracePt t="54204" x="5554663" y="5224463"/>
          <p14:tracePt t="54224" x="5554663" y="5241925"/>
          <p14:tracePt t="54244" x="5554663" y="5251450"/>
          <p14:tracePt t="54264" x="5554663" y="5259388"/>
          <p14:tracePt t="54284" x="5554663" y="5276850"/>
          <p14:tracePt t="54304" x="5554663" y="5313363"/>
          <p14:tracePt t="54324" x="5562600" y="5340350"/>
          <p14:tracePt t="54344" x="5572125" y="5367338"/>
          <p14:tracePt t="54364" x="5581650" y="5384800"/>
          <p14:tracePt t="54384" x="5589588" y="5402263"/>
          <p14:tracePt t="54404" x="5589588" y="5411788"/>
          <p14:tracePt t="54444" x="5599113" y="5411788"/>
          <p14:tracePt t="54717" x="5608638" y="5411788"/>
          <p14:tracePt t="54742" x="5626100" y="5411788"/>
          <p14:tracePt t="54765" x="5634038" y="5411788"/>
          <p14:tracePt t="54789" x="5643563" y="5411788"/>
          <p14:tracePt t="54805" x="5661025" y="5411788"/>
          <p14:tracePt t="54822" x="5670550" y="5411788"/>
          <p14:tracePt t="54838" x="5688013" y="5411788"/>
          <p14:tracePt t="54869" x="5697538" y="5411788"/>
          <p14:tracePt t="54925" x="5705475" y="5411788"/>
          <p14:tracePt t="54941" x="5715000" y="5411788"/>
          <p14:tracePt t="54949" x="5724525" y="5411788"/>
          <p14:tracePt t="54965" x="5732463" y="5411788"/>
          <p14:tracePt t="54985" x="5759450" y="5411788"/>
          <p14:tracePt t="55005" x="5786438" y="5402263"/>
          <p14:tracePt t="55025" x="5803900" y="5402263"/>
          <p14:tracePt t="55486" x="5813425" y="5402263"/>
          <p14:tracePt t="55502" x="5813425" y="5411788"/>
          <p14:tracePt t="55510" x="5813425" y="5419725"/>
          <p14:tracePt t="55525" x="5813425" y="5438775"/>
          <p14:tracePt t="55545" x="5813425" y="5465763"/>
          <p14:tracePt t="55565" x="5813425" y="5500688"/>
          <p14:tracePt t="55585" x="5813425" y="5510213"/>
          <p14:tracePt t="55605" x="5813425" y="5537200"/>
          <p14:tracePt t="55625" x="5813425" y="5545138"/>
          <p14:tracePt t="55645" x="5813425" y="5562600"/>
          <p14:tracePt t="55665" x="5813425" y="5572125"/>
          <p14:tracePt t="55685" x="5813425" y="5616575"/>
          <p14:tracePt t="55705" x="5813425" y="5653088"/>
          <p14:tracePt t="55725" x="5813425" y="5688013"/>
          <p14:tracePt t="55745" x="5813425" y="5715000"/>
          <p14:tracePt t="55765" x="5813425" y="5751513"/>
          <p14:tracePt t="55785" x="5803900" y="5803900"/>
          <p14:tracePt t="55805" x="5803900" y="5840413"/>
          <p14:tracePt t="55825" x="5803900" y="5857875"/>
          <p14:tracePt t="55845" x="5803900" y="5894388"/>
          <p14:tracePt t="55865" x="5803900" y="5902325"/>
          <p14:tracePt t="55885" x="5803900" y="5919788"/>
          <p14:tracePt t="55905" x="5803900" y="5929313"/>
          <p14:tracePt t="55925" x="5786438" y="5956300"/>
          <p14:tracePt t="55945" x="5786438" y="5965825"/>
          <p14:tracePt t="55974" x="5776913" y="5965825"/>
          <p14:tracePt t="56070" x="5776913" y="5973763"/>
          <p14:tracePt t="56086" x="5768975" y="5973763"/>
          <p14:tracePt t="56126" x="5759450" y="5973763"/>
          <p14:tracePt t="56182" x="5751513" y="5983288"/>
          <p14:tracePt t="56510" x="5759450" y="5991225"/>
          <p14:tracePt t="56534" x="5759450" y="6000750"/>
          <p14:tracePt t="56582" x="5768975" y="6000750"/>
          <p14:tracePt t="56606" x="5776913" y="6000750"/>
          <p14:tracePt t="56614" x="5776913" y="6010275"/>
          <p14:tracePt t="56958" x="5786438" y="6010275"/>
          <p14:tracePt t="56966" x="5795963" y="6010275"/>
          <p14:tracePt t="56974" x="5803900" y="6010275"/>
          <p14:tracePt t="56990" x="5830888" y="6018213"/>
          <p14:tracePt t="57006" x="5857875" y="6027738"/>
          <p14:tracePt t="57026" x="5867400" y="6027738"/>
          <p14:tracePt t="57046" x="5894388" y="6045200"/>
          <p14:tracePt t="57066" x="5902325" y="6045200"/>
          <p14:tracePt t="57086" x="5911850" y="6045200"/>
          <p14:tracePt t="57106" x="5919788" y="6045200"/>
          <p14:tracePt t="57222" x="5902325" y="6045200"/>
          <p14:tracePt t="57230" x="5884863" y="6045200"/>
          <p14:tracePt t="57238" x="5857875" y="6045200"/>
          <p14:tracePt t="57246" x="5822950" y="6045200"/>
          <p14:tracePt t="57266" x="5715000" y="6045200"/>
          <p14:tracePt t="57286" x="5545138" y="6045200"/>
          <p14:tracePt t="57306" x="5438775" y="6045200"/>
          <p14:tracePt t="57326" x="5276850" y="6045200"/>
          <p14:tracePt t="57346" x="5214938" y="6045200"/>
          <p14:tracePt t="57366" x="5187950" y="6045200"/>
          <p14:tracePt t="57386" x="5170488" y="6045200"/>
          <p14:tracePt t="57406" x="5160963" y="6045200"/>
          <p14:tracePt t="57462" x="5160963" y="6054725"/>
          <p14:tracePt t="57478" x="5170488" y="6054725"/>
          <p14:tracePt t="57486" x="5180013" y="6054725"/>
          <p14:tracePt t="57506" x="5224463" y="6054725"/>
          <p14:tracePt t="57527" x="5419725" y="6072188"/>
          <p14:tracePt t="57547" x="5599113" y="6089650"/>
          <p14:tracePt t="57567" x="5857875" y="6089650"/>
          <p14:tracePt t="57587" x="5983288" y="6099175"/>
          <p14:tracePt t="57607" x="6018213" y="6099175"/>
          <p14:tracePt t="57990" x="6027738" y="6099175"/>
          <p14:tracePt t="57998" x="6027738" y="6081713"/>
          <p14:tracePt t="58007" x="6037263" y="6037263"/>
          <p14:tracePt t="58027" x="6045200" y="5965825"/>
          <p14:tracePt t="58047" x="6089650" y="5830888"/>
          <p14:tracePt t="58067" x="6108700" y="5786438"/>
          <p14:tracePt t="58087" x="6126163" y="5751513"/>
          <p14:tracePt t="58107" x="6134100" y="5751513"/>
          <p14:tracePt t="58158" x="6153150" y="5741988"/>
          <p14:tracePt t="58174" x="6170613" y="5732463"/>
          <p14:tracePt t="58190" x="6180138" y="5724525"/>
          <p14:tracePt t="58207" x="6197600" y="5715000"/>
          <p14:tracePt t="58227" x="6205538" y="5705475"/>
          <p14:tracePt t="58247" x="6224588" y="5680075"/>
          <p14:tracePt t="58267" x="6242050" y="5661025"/>
          <p14:tracePt t="58287" x="6269038" y="5616575"/>
          <p14:tracePt t="58307" x="6276975" y="5608638"/>
          <p14:tracePt t="58327" x="6296025" y="5599113"/>
          <p14:tracePt t="58347" x="6303963" y="5581650"/>
          <p14:tracePt t="58367" x="6323013" y="5572125"/>
          <p14:tracePt t="58387" x="6323013" y="5562600"/>
          <p14:tracePt t="58518" x="6303963" y="5562600"/>
          <p14:tracePt t="58526" x="6286500" y="5562600"/>
          <p14:tracePt t="58534" x="6259513" y="5562600"/>
          <p14:tracePt t="58547" x="6224588" y="5562600"/>
          <p14:tracePt t="58567" x="6062663" y="5589588"/>
          <p14:tracePt t="58587" x="5929313" y="5608638"/>
          <p14:tracePt t="58607" x="5751513" y="5634038"/>
          <p14:tracePt t="58627" x="5670550" y="5643563"/>
          <p14:tracePt t="58647" x="5527675" y="5653088"/>
          <p14:tracePt t="58667" x="5438775" y="5653088"/>
          <p14:tracePt t="58687" x="5214938" y="5670550"/>
          <p14:tracePt t="58707" x="5108575" y="5680075"/>
          <p14:tracePt t="58727" x="4938713" y="5680075"/>
          <p14:tracePt t="58747" x="4875213" y="5680075"/>
          <p14:tracePt t="58767" x="4830763" y="5680075"/>
          <p14:tracePt t="58787" x="4813300" y="56800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1062" y="79373"/>
            <a:ext cx="10515600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حداقل سن مجاز دریافت واکسن ها</a:t>
            </a:r>
            <a:endParaRPr lang="en-US" sz="4000" b="1" dirty="0">
              <a:highlight>
                <a:srgbClr val="FFFF00"/>
              </a:highlight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569278"/>
              </p:ext>
            </p:extLst>
          </p:nvPr>
        </p:nvGraphicFramePr>
        <p:xfrm>
          <a:off x="400049" y="1085848"/>
          <a:ext cx="11395870" cy="533400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0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نام واکسن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حداقل سن دریافت واکسن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هپاتیت ب - ب.ث.ژ – فلج اطفال خوراکی (</a:t>
                      </a:r>
                      <a:r>
                        <a:rPr lang="en-US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OPV</a:t>
                      </a: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بدو تولد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دوگانه – سه گانه – پنج گانه – همو فیلوس آنفلوانزای تیپ ب (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Hib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 -</a:t>
                      </a:r>
                      <a:r>
                        <a:rPr lang="fa-IR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فلج اطفال تزریقی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IPV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  -</a:t>
                      </a:r>
                      <a:r>
                        <a:rPr lang="fa-IR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پنوموکوک کنژوگه 13 ظرفیتی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PCV13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هفته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مننگوکوک کنژوگه(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MCV4 - CRP/ 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menveo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آنفلونزا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مننگوکوک کنژوگه(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MCV4</a:t>
                      </a:r>
                      <a:r>
                        <a:rPr lang="en-US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- D/ 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menactra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9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MMR </a:t>
                      </a: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– آبله مرغان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12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پنوموکوک پلی ساکاریدی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PPSV23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)-</a:t>
                      </a:r>
                      <a:r>
                        <a:rPr lang="fa-IR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مننگوکوک پلی ساکاریدی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/>
                      </a:r>
                      <a:b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</a:b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MPSV2 – MPSV4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 سال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18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5354"/>
    </mc:Choice>
    <mc:Fallback xmlns="">
      <p:transition advTm="11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" x="6126163" y="3867150"/>
          <p14:tracePt t="398" x="6143625" y="3857625"/>
          <p14:tracePt t="408" x="6170613" y="3795713"/>
          <p14:tracePt t="428" x="6259513" y="3581400"/>
          <p14:tracePt t="448" x="6670675" y="2973388"/>
          <p14:tracePt t="468" x="7010400" y="2608263"/>
          <p14:tracePt t="488" x="7402513" y="2224088"/>
          <p14:tracePt t="508" x="7661275" y="2009775"/>
          <p14:tracePt t="528" x="8001000" y="1751013"/>
          <p14:tracePt t="548" x="8161338" y="1643063"/>
          <p14:tracePt t="568" x="8402638" y="1500188"/>
          <p14:tracePt t="588" x="8518525" y="1438275"/>
          <p14:tracePt t="608" x="8705850" y="1347788"/>
          <p14:tracePt t="628" x="8751888" y="1322388"/>
          <p14:tracePt t="648" x="8769350" y="1312863"/>
          <p14:tracePt t="688" x="8777288" y="1312863"/>
          <p14:tracePt t="708" x="8840788" y="1303338"/>
          <p14:tracePt t="728" x="8983663" y="1303338"/>
          <p14:tracePt t="748" x="9045575" y="1303338"/>
          <p14:tracePt t="768" x="9099550" y="1303338"/>
          <p14:tracePt t="788" x="9117013" y="1303338"/>
          <p14:tracePt t="808" x="9144000" y="1295400"/>
          <p14:tracePt t="828" x="9180513" y="1276350"/>
          <p14:tracePt t="848" x="9251950" y="1223963"/>
          <p14:tracePt t="868" x="9296400" y="1179513"/>
          <p14:tracePt t="888" x="9331325" y="1108075"/>
          <p14:tracePt t="908" x="9340850" y="1089025"/>
          <p14:tracePt t="928" x="9340850" y="1071563"/>
          <p14:tracePt t="1454" x="9340850" y="1062038"/>
          <p14:tracePt t="1477" x="9331325" y="1054100"/>
          <p14:tracePt t="1501" x="9323388" y="1044575"/>
          <p14:tracePt t="1509" x="9313863" y="1044575"/>
          <p14:tracePt t="1517" x="9313863" y="1036638"/>
          <p14:tracePt t="1529" x="9304338" y="1027113"/>
          <p14:tracePt t="1549" x="9269413" y="1017588"/>
          <p14:tracePt t="1569" x="9224963" y="982663"/>
          <p14:tracePt t="1589" x="9197975" y="955675"/>
          <p14:tracePt t="1629" x="9188450" y="946150"/>
          <p14:tracePt t="1649" x="9170988" y="946150"/>
          <p14:tracePt t="1669" x="9153525" y="938213"/>
          <p14:tracePt t="1689" x="9134475" y="928688"/>
          <p14:tracePt t="12863" x="9134475" y="965200"/>
          <p14:tracePt t="12871" x="9134475" y="1036638"/>
          <p14:tracePt t="12879" x="9153525" y="1125538"/>
          <p14:tracePt t="12898" x="9188450" y="1295400"/>
          <p14:tracePt t="12918" x="9215438" y="1473200"/>
          <p14:tracePt t="12938" x="9259888" y="1660525"/>
          <p14:tracePt t="12958" x="9277350" y="1776413"/>
          <p14:tracePt t="12978" x="9313863" y="1938338"/>
          <p14:tracePt t="12998" x="9331325" y="2036763"/>
          <p14:tracePt t="13018" x="9348788" y="2125663"/>
          <p14:tracePt t="13038" x="9358313" y="2179638"/>
          <p14:tracePt t="13058" x="9375775" y="2268538"/>
          <p14:tracePt t="13078" x="9385300" y="2312988"/>
          <p14:tracePt t="13098" x="9394825" y="2357438"/>
          <p14:tracePt t="13118" x="9402763" y="2374900"/>
          <p14:tracePt t="13158" x="9402763" y="2384425"/>
          <p14:tracePt t="13191" x="9412288" y="2384425"/>
          <p14:tracePt t="13199" x="9420225" y="2384425"/>
          <p14:tracePt t="13218" x="9439275" y="2347913"/>
          <p14:tracePt t="13238" x="9447213" y="2259013"/>
          <p14:tracePt t="13258" x="9510713" y="2089150"/>
          <p14:tracePt t="13278" x="9572625" y="2017713"/>
          <p14:tracePt t="13279" x="9599613" y="1982788"/>
          <p14:tracePt t="13298" x="9661525" y="1946275"/>
          <p14:tracePt t="13318" x="9698038" y="1928813"/>
          <p14:tracePt t="13338" x="9705975" y="1919288"/>
          <p14:tracePt t="13455" x="9715500" y="1928813"/>
          <p14:tracePt t="13463" x="9732963" y="1955800"/>
          <p14:tracePt t="13478" x="9769475" y="2017713"/>
          <p14:tracePt t="13498" x="9848850" y="2214563"/>
          <p14:tracePt t="13518" x="9875838" y="2322513"/>
          <p14:tracePt t="13538" x="9912350" y="2500313"/>
          <p14:tracePt t="13558" x="9966325" y="2741613"/>
          <p14:tracePt t="13578" x="10010775" y="2946400"/>
          <p14:tracePt t="13598" x="10072688" y="3286125"/>
          <p14:tracePt t="13618" x="10126663" y="3527425"/>
          <p14:tracePt t="13638" x="10180638" y="3803650"/>
          <p14:tracePt t="13658" x="10215563" y="3973513"/>
          <p14:tracePt t="13678" x="10260013" y="4179888"/>
          <p14:tracePt t="13698" x="10296525" y="4286250"/>
          <p14:tracePt t="13718" x="10340975" y="4446588"/>
          <p14:tracePt t="13738" x="10358438" y="4554538"/>
          <p14:tracePt t="13758" x="10367963" y="4643438"/>
          <p14:tracePt t="13778" x="10385425" y="4697413"/>
          <p14:tracePt t="13798" x="10402888" y="4759325"/>
          <p14:tracePt t="13818" x="10420350" y="4795838"/>
          <p14:tracePt t="13838" x="10447338" y="4867275"/>
          <p14:tracePt t="13858" x="10456863" y="4875213"/>
          <p14:tracePt t="13878" x="10456863" y="4902200"/>
          <p14:tracePt t="13898" x="10456863" y="4919663"/>
          <p14:tracePt t="13918" x="10456863" y="4938713"/>
          <p14:tracePt t="13938" x="10447338" y="4983163"/>
          <p14:tracePt t="13958" x="10447338" y="5089525"/>
          <p14:tracePt t="13978" x="10447338" y="5187950"/>
          <p14:tracePt t="13999" x="10447338" y="5251450"/>
          <p14:tracePt t="14127" x="10447338" y="5259388"/>
          <p14:tracePt t="14159" x="10447338" y="5268913"/>
          <p14:tracePt t="14167" x="10447338" y="5276850"/>
          <p14:tracePt t="14179" x="10447338" y="5295900"/>
          <p14:tracePt t="14199" x="10456863" y="5384800"/>
          <p14:tracePt t="14219" x="10474325" y="5473700"/>
          <p14:tracePt t="14239" x="10491788" y="5608638"/>
          <p14:tracePt t="14259" x="10491788" y="5697538"/>
          <p14:tracePt t="14279" x="10491788" y="5795963"/>
          <p14:tracePt t="14299" x="10491788" y="5857875"/>
          <p14:tracePt t="14319" x="10491788" y="5938838"/>
          <p14:tracePt t="14339" x="10491788" y="5973763"/>
          <p14:tracePt t="14359" x="10491788" y="5991225"/>
          <p14:tracePt t="14379" x="10491788" y="6000750"/>
          <p14:tracePt t="14399" x="10491788" y="6010275"/>
          <p14:tracePt t="14663" x="10501313" y="6010275"/>
          <p14:tracePt t="14671" x="10510838" y="5991225"/>
          <p14:tracePt t="14679" x="10518775" y="5983288"/>
          <p14:tracePt t="14699" x="10555288" y="5956300"/>
          <p14:tracePt t="14719" x="10572750" y="5929313"/>
          <p14:tracePt t="14739" x="10590213" y="5902325"/>
          <p14:tracePt t="14759" x="10634663" y="5867400"/>
          <p14:tracePt t="14779" x="10653713" y="5840413"/>
          <p14:tracePt t="14799" x="10671175" y="5803900"/>
          <p14:tracePt t="14819" x="10698163" y="5768975"/>
          <p14:tracePt t="14839" x="10742613" y="5705475"/>
          <p14:tracePt t="14859" x="10760075" y="5680075"/>
          <p14:tracePt t="14879" x="10787063" y="5653088"/>
          <p14:tracePt t="14899" x="10814050" y="5616575"/>
          <p14:tracePt t="14919" x="10848975" y="5537200"/>
          <p14:tracePt t="14939" x="10875963" y="5456238"/>
          <p14:tracePt t="14959" x="10939463" y="5303838"/>
          <p14:tracePt t="14979" x="10983913" y="5160963"/>
          <p14:tracePt t="14999" x="11055350" y="4938713"/>
          <p14:tracePt t="15019" x="11090275" y="4795838"/>
          <p14:tracePt t="15039" x="11126788" y="4608513"/>
          <p14:tracePt t="15059" x="11126788" y="4510088"/>
          <p14:tracePt t="15079" x="11126788" y="4375150"/>
          <p14:tracePt t="15099" x="11126788" y="4313238"/>
          <p14:tracePt t="15119" x="11134725" y="4259263"/>
          <p14:tracePt t="15139" x="11134725" y="4251325"/>
          <p14:tracePt t="15159" x="11134725" y="4224338"/>
          <p14:tracePt t="15179" x="11134725" y="4214813"/>
          <p14:tracePt t="18359" x="11134725" y="4205288"/>
          <p14:tracePt t="18367" x="11126788" y="4205288"/>
          <p14:tracePt t="18382" x="11090275" y="4205288"/>
          <p14:tracePt t="18402" x="10974388" y="4205288"/>
          <p14:tracePt t="18422" x="10868025" y="4197350"/>
          <p14:tracePt t="18442" x="10706100" y="4179888"/>
          <p14:tracePt t="18462" x="10671175" y="4179888"/>
          <p14:tracePt t="18482" x="10626725" y="4160838"/>
          <p14:tracePt t="18502" x="10545763" y="4143375"/>
          <p14:tracePt t="18522" x="10412413" y="4081463"/>
          <p14:tracePt t="18542" x="10296525" y="4037013"/>
          <p14:tracePt t="18562" x="10134600" y="3990975"/>
          <p14:tracePt t="18582" x="10010775" y="3965575"/>
          <p14:tracePt t="18602" x="9786938" y="3884613"/>
          <p14:tracePt t="18622" x="9626600" y="3813175"/>
          <p14:tracePt t="18642" x="9385300" y="3724275"/>
          <p14:tracePt t="18662" x="9232900" y="3660775"/>
          <p14:tracePt t="18682" x="9018588" y="3581400"/>
          <p14:tracePt t="18702" x="8875713" y="3517900"/>
          <p14:tracePt t="18722" x="8599488" y="3438525"/>
          <p14:tracePt t="18742" x="8439150" y="3394075"/>
          <p14:tracePt t="18762" x="8259763" y="3357563"/>
          <p14:tracePt t="18782" x="8188325" y="3340100"/>
          <p14:tracePt t="18802" x="8143875" y="3330575"/>
          <p14:tracePt t="18822" x="8099425" y="3330575"/>
          <p14:tracePt t="18823" x="8072438" y="3322638"/>
          <p14:tracePt t="18842" x="8037513" y="3303588"/>
          <p14:tracePt t="18862" x="7974013" y="3276600"/>
          <p14:tracePt t="18882" x="7875588" y="3259138"/>
          <p14:tracePt t="18902" x="7796213" y="3241675"/>
          <p14:tracePt t="18922" x="7680325" y="3214688"/>
          <p14:tracePt t="18942" x="7589838" y="3205163"/>
          <p14:tracePt t="18962" x="7473950" y="3187700"/>
          <p14:tracePt t="18982" x="7419975" y="3187700"/>
          <p14:tracePt t="19002" x="7412038" y="3187700"/>
          <p14:tracePt t="19200" x="7419975" y="3187700"/>
          <p14:tracePt t="19208" x="7466013" y="3187700"/>
          <p14:tracePt t="19223" x="7510463" y="3187700"/>
          <p14:tracePt t="19243" x="7705725" y="3197225"/>
          <p14:tracePt t="19263" x="7831138" y="3197225"/>
          <p14:tracePt t="19283" x="7966075" y="3197225"/>
          <p14:tracePt t="19303" x="7983538" y="3197225"/>
          <p14:tracePt t="20432" x="7991475" y="3197225"/>
          <p14:tracePt t="20448" x="8001000" y="3197225"/>
          <p14:tracePt t="20456" x="8018463" y="3241675"/>
          <p14:tracePt t="20464" x="8045450" y="3276600"/>
          <p14:tracePt t="20484" x="8099425" y="3367088"/>
          <p14:tracePt t="20504" x="8224838" y="3509963"/>
          <p14:tracePt t="20524" x="8286750" y="3581400"/>
          <p14:tracePt t="20544" x="8367713" y="3660775"/>
          <p14:tracePt t="20564" x="8429625" y="3724275"/>
          <p14:tracePt t="20584" x="8555038" y="3822700"/>
          <p14:tracePt t="20604" x="8609013" y="3867150"/>
          <p14:tracePt t="20624" x="8724900" y="3946525"/>
          <p14:tracePt t="20644" x="8786813" y="3990975"/>
          <p14:tracePt t="20664" x="8813800" y="4010025"/>
          <p14:tracePt t="20684" x="8867775" y="4037013"/>
          <p14:tracePt t="20704" x="8939213" y="4081463"/>
          <p14:tracePt t="20724" x="8974138" y="4108450"/>
          <p14:tracePt t="20744" x="9055100" y="4133850"/>
          <p14:tracePt t="20764" x="9117013" y="4152900"/>
          <p14:tracePt t="20784" x="9215438" y="4152900"/>
          <p14:tracePt t="20804" x="9277350" y="4152900"/>
          <p14:tracePt t="20824" x="9367838" y="4152900"/>
          <p14:tracePt t="20844" x="9394825" y="4125913"/>
          <p14:tracePt t="20864" x="9412288" y="4081463"/>
          <p14:tracePt t="20884" x="9429750" y="4037013"/>
          <p14:tracePt t="20904" x="9466263" y="3956050"/>
          <p14:tracePt t="20924" x="9474200" y="3919538"/>
          <p14:tracePt t="20944" x="9474200" y="3894138"/>
          <p14:tracePt t="20964" x="9483725" y="3875088"/>
          <p14:tracePt t="20984" x="9483725" y="3867150"/>
          <p14:tracePt t="21004" x="9483725" y="3857625"/>
          <p14:tracePt t="21080" x="9483725" y="3840163"/>
          <p14:tracePt t="21096" x="9483725" y="3830638"/>
          <p14:tracePt t="21112" x="9483725" y="3822700"/>
          <p14:tracePt t="21120" x="9483725" y="3813175"/>
          <p14:tracePt t="21128" x="9483725" y="3803650"/>
          <p14:tracePt t="21144" x="9483725" y="3786188"/>
          <p14:tracePt t="23528" x="9491663" y="3768725"/>
          <p14:tracePt t="23536" x="9491663" y="3714750"/>
          <p14:tracePt t="23546" x="9483725" y="3616325"/>
          <p14:tracePt t="23566" x="9466263" y="3509963"/>
          <p14:tracePt t="23586" x="9420225" y="3340100"/>
          <p14:tracePt t="23606" x="9394825" y="3241675"/>
          <p14:tracePt t="23626" x="9375775" y="3081338"/>
          <p14:tracePt t="23646" x="9375775" y="2973388"/>
          <p14:tracePt t="23666" x="9375775" y="2776538"/>
          <p14:tracePt t="23686" x="9375775" y="2660650"/>
          <p14:tracePt t="23706" x="9375775" y="2536825"/>
          <p14:tracePt t="23726" x="9375775" y="2482850"/>
          <p14:tracePt t="23746" x="9394825" y="2411413"/>
          <p14:tracePt t="23766" x="9402763" y="2384425"/>
          <p14:tracePt t="23786" x="9420225" y="2339975"/>
          <p14:tracePt t="23806" x="9429750" y="2322513"/>
          <p14:tracePt t="23826" x="9456738" y="2286000"/>
          <p14:tracePt t="23846" x="9491663" y="2232025"/>
          <p14:tracePt t="23866" x="9555163" y="2108200"/>
          <p14:tracePt t="23886" x="9590088" y="2036763"/>
          <p14:tracePt t="23906" x="9653588" y="1965325"/>
          <p14:tracePt t="23926" x="9671050" y="1938338"/>
          <p14:tracePt t="24592" x="9680575" y="1928813"/>
          <p14:tracePt t="24600" x="9698038" y="1938338"/>
          <p14:tracePt t="24608" x="9732963" y="1946275"/>
          <p14:tracePt t="24627" x="9831388" y="2000250"/>
          <p14:tracePt t="24647" x="9912350" y="2036763"/>
          <p14:tracePt t="24667" x="9983788" y="2062163"/>
          <p14:tracePt t="24687" x="10028238" y="2071688"/>
          <p14:tracePt t="24727" x="10037763" y="2071688"/>
          <p14:tracePt t="24747" x="10055225" y="2071688"/>
          <p14:tracePt t="24767" x="10072688" y="2062163"/>
          <p14:tracePt t="24787" x="10082213" y="2062163"/>
          <p14:tracePt t="24807" x="10099675" y="2062163"/>
          <p14:tracePt t="24827" x="10109200" y="2054225"/>
          <p14:tracePt t="24848" x="10126663" y="2044700"/>
          <p14:tracePt t="24867" x="10144125" y="2036763"/>
          <p14:tracePt t="24887" x="10171113" y="2027238"/>
          <p14:tracePt t="24907" x="10252075" y="2000250"/>
          <p14:tracePt t="24927" x="10296525" y="1973263"/>
          <p14:tracePt t="24947" x="10331450" y="1965325"/>
          <p14:tracePt t="26113" x="10348913" y="1965325"/>
          <p14:tracePt t="26136" x="10358438" y="1973263"/>
          <p14:tracePt t="26144" x="10367963" y="1982788"/>
          <p14:tracePt t="26152" x="10375900" y="1990725"/>
          <p14:tracePt t="26176" x="10375900" y="2009775"/>
          <p14:tracePt t="26192" x="10375900" y="2017713"/>
          <p14:tracePt t="26208" x="10375900" y="2027238"/>
          <p14:tracePt t="26256" x="10375900" y="2036763"/>
          <p14:tracePt t="26264" x="10375900" y="2044700"/>
          <p14:tracePt t="26280" x="10358438" y="2054225"/>
          <p14:tracePt t="26288" x="10348913" y="2062163"/>
          <p14:tracePt t="26308" x="10304463" y="2071688"/>
          <p14:tracePt t="26328" x="10233025" y="2098675"/>
          <p14:tracePt t="26348" x="10198100" y="2116138"/>
          <p14:tracePt t="26368" x="10153650" y="2125663"/>
          <p14:tracePt t="26388" x="10117138" y="2125663"/>
          <p14:tracePt t="26408" x="10082213" y="2125663"/>
          <p14:tracePt t="26428" x="10063163" y="2125663"/>
          <p14:tracePt t="26448" x="10055225" y="2125663"/>
          <p14:tracePt t="26468" x="10045700" y="2125663"/>
          <p14:tracePt t="26488" x="10028238" y="2125663"/>
          <p14:tracePt t="26508" x="10010775" y="2125663"/>
          <p14:tracePt t="26528" x="9974263" y="2125663"/>
          <p14:tracePt t="26548" x="9966325" y="2125663"/>
          <p14:tracePt t="26568" x="9939338" y="2125663"/>
          <p14:tracePt t="26588" x="9929813" y="2125663"/>
          <p14:tracePt t="26608" x="9902825" y="2116138"/>
          <p14:tracePt t="26628" x="9894888" y="2116138"/>
          <p14:tracePt t="27353" x="9885363" y="2116138"/>
          <p14:tracePt t="27361" x="9875838" y="2116138"/>
          <p14:tracePt t="27369" x="9858375" y="2116138"/>
          <p14:tracePt t="27389" x="9796463" y="2116138"/>
          <p14:tracePt t="27409" x="9698038" y="2116138"/>
          <p14:tracePt t="27429" x="9644063" y="2116138"/>
          <p14:tracePt t="27449" x="9599613" y="2116138"/>
          <p14:tracePt t="27469" x="9590088" y="2116138"/>
          <p14:tracePt t="27585" x="9582150" y="2116138"/>
          <p14:tracePt t="28233" x="9572625" y="2116138"/>
          <p14:tracePt t="28241" x="9555163" y="2116138"/>
          <p14:tracePt t="28250" x="9528175" y="2116138"/>
          <p14:tracePt t="28270" x="9447213" y="2116138"/>
          <p14:tracePt t="28290" x="9323388" y="2116138"/>
          <p14:tracePt t="28310" x="9205913" y="2116138"/>
          <p14:tracePt t="28330" x="9072563" y="2116138"/>
          <p14:tracePt t="28350" x="9037638" y="2116138"/>
          <p14:tracePt t="28370" x="8974138" y="2116138"/>
          <p14:tracePt t="28390" x="8947150" y="2116138"/>
          <p14:tracePt t="28410" x="8875713" y="2116138"/>
          <p14:tracePt t="28430" x="8804275" y="2116138"/>
          <p14:tracePt t="28450" x="8653463" y="2116138"/>
          <p14:tracePt t="28470" x="8528050" y="2108200"/>
          <p14:tracePt t="28490" x="8456613" y="2098675"/>
          <p14:tracePt t="28510" x="8439150" y="2098675"/>
          <p14:tracePt t="28550" x="8429625" y="2098675"/>
          <p14:tracePt t="29009" x="8429625" y="2089150"/>
          <p14:tracePt t="29024" x="8420100" y="2089150"/>
          <p14:tracePt t="29033" x="8394700" y="2089150"/>
          <p14:tracePt t="29050" x="8340725" y="2089150"/>
          <p14:tracePt t="29070" x="8224838" y="2089150"/>
          <p14:tracePt t="29090" x="8045450" y="2089150"/>
          <p14:tracePt t="29110" x="7947025" y="2089150"/>
          <p14:tracePt t="29130" x="7848600" y="2089150"/>
          <p14:tracePt t="29150" x="7786688" y="2089150"/>
          <p14:tracePt t="29170" x="7661275" y="2089150"/>
          <p14:tracePt t="29190" x="7581900" y="2089150"/>
          <p14:tracePt t="29210" x="7446963" y="2089150"/>
          <p14:tracePt t="29230" x="7340600" y="2089150"/>
          <p14:tracePt t="29250" x="7188200" y="2089150"/>
          <p14:tracePt t="29270" x="7116763" y="2089150"/>
          <p14:tracePt t="29290" x="7062788" y="2089150"/>
          <p14:tracePt t="29310" x="7045325" y="2089150"/>
          <p14:tracePt t="29331" x="7037388" y="2089150"/>
          <p14:tracePt t="29351" x="7027863" y="2089150"/>
          <p14:tracePt t="29371" x="6965950" y="2089150"/>
          <p14:tracePt t="29391" x="6911975" y="2089150"/>
          <p14:tracePt t="29411" x="6831013" y="2089150"/>
          <p14:tracePt t="29431" x="6786563" y="2089150"/>
          <p14:tracePt t="29451" x="6732588" y="2089150"/>
          <p14:tracePt t="29471" x="6715125" y="2089150"/>
          <p14:tracePt t="30377" x="6705600" y="2089150"/>
          <p14:tracePt t="30385" x="6680200" y="2089150"/>
          <p14:tracePt t="30393" x="6626225" y="2089150"/>
          <p14:tracePt t="30411" x="6429375" y="2089150"/>
          <p14:tracePt t="30431" x="6232525" y="2089150"/>
          <p14:tracePt t="30451" x="5902325" y="2089150"/>
          <p14:tracePt t="30471" x="5653088" y="2089150"/>
          <p14:tracePt t="30491" x="5187950" y="2133600"/>
          <p14:tracePt t="30511" x="4938713" y="2179638"/>
          <p14:tracePt t="30531" x="4625975" y="2224088"/>
          <p14:tracePt t="30551" x="4446588" y="2224088"/>
          <p14:tracePt t="30571" x="4160838" y="2224088"/>
          <p14:tracePt t="30591" x="3983038" y="2224088"/>
          <p14:tracePt t="30611" x="3741738" y="2224088"/>
          <p14:tracePt t="30631" x="3589338" y="2224088"/>
          <p14:tracePt t="30652" x="3303588" y="2224088"/>
          <p14:tracePt t="30672" x="3089275" y="2224088"/>
          <p14:tracePt t="30692" x="2768600" y="2224088"/>
          <p14:tracePt t="30712" x="2589213" y="2224088"/>
          <p14:tracePt t="30732" x="2330450" y="2224088"/>
          <p14:tracePt t="30752" x="2197100" y="2224088"/>
          <p14:tracePt t="30772" x="2125663" y="2224088"/>
          <p14:tracePt t="30812" x="2116138" y="2197100"/>
          <p14:tracePt t="30832" x="2125663" y="2179638"/>
          <p14:tracePt t="30852" x="2125663" y="2160588"/>
          <p14:tracePt t="30872" x="2133600" y="2152650"/>
          <p14:tracePt t="30892" x="2152650" y="2116138"/>
          <p14:tracePt t="30912" x="2170113" y="2108200"/>
          <p14:tracePt t="30932" x="2197100" y="2062163"/>
          <p14:tracePt t="30952" x="2214563" y="2044700"/>
          <p14:tracePt t="30972" x="2241550" y="2027238"/>
          <p14:tracePt t="30992" x="2241550" y="2017713"/>
          <p14:tracePt t="31012" x="2268538" y="2000250"/>
          <p14:tracePt t="31032" x="2276475" y="2000250"/>
          <p14:tracePt t="31052" x="2286000" y="2000250"/>
          <p14:tracePt t="31625" x="2295525" y="2000250"/>
          <p14:tracePt t="31633" x="2303463" y="2000250"/>
          <p14:tracePt t="31641" x="2330450" y="2000250"/>
          <p14:tracePt t="31652" x="2347913" y="2000250"/>
          <p14:tracePt t="31672" x="2384425" y="2000250"/>
          <p14:tracePt t="31692" x="2428875" y="2000250"/>
          <p14:tracePt t="31712" x="2571750" y="2000250"/>
          <p14:tracePt t="31732" x="2687638" y="2000250"/>
          <p14:tracePt t="31752" x="2938463" y="1973263"/>
          <p14:tracePt t="31772" x="3089275" y="1973263"/>
          <p14:tracePt t="31793" x="3303588" y="1965325"/>
          <p14:tracePt t="31812" x="3394075" y="1955800"/>
          <p14:tracePt t="31832" x="3536950" y="1946275"/>
          <p14:tracePt t="31852" x="3697288" y="1946275"/>
          <p14:tracePt t="31873" x="4000500" y="1946275"/>
          <p14:tracePt t="31892" x="4224338" y="1946275"/>
          <p14:tracePt t="31913" x="4581525" y="1946275"/>
          <p14:tracePt t="31933" x="4875213" y="1946275"/>
          <p14:tracePt t="31953" x="5456238" y="1946275"/>
          <p14:tracePt t="31973" x="5919788" y="1946275"/>
          <p14:tracePt t="31993" x="6510338" y="1946275"/>
          <p14:tracePt t="32013" x="6751638" y="1946275"/>
          <p14:tracePt t="32033" x="7081838" y="1946275"/>
          <p14:tracePt t="32053" x="7296150" y="1946275"/>
          <p14:tracePt t="32073" x="7572375" y="1946275"/>
          <p14:tracePt t="32093" x="7715250" y="1946275"/>
          <p14:tracePt t="32113" x="7848600" y="1946275"/>
          <p14:tracePt t="32133" x="7885113" y="1946275"/>
          <p14:tracePt t="32153" x="7902575" y="1946275"/>
          <p14:tracePt t="32569" x="7867650" y="1946275"/>
          <p14:tracePt t="32577" x="7769225" y="1955800"/>
          <p14:tracePt t="32585" x="7680325" y="1973263"/>
          <p14:tracePt t="32593" x="7599363" y="1990725"/>
          <p14:tracePt t="32613" x="7439025" y="2009775"/>
          <p14:tracePt t="32633" x="7180263" y="2017713"/>
          <p14:tracePt t="32653" x="6929438" y="2017713"/>
          <p14:tracePt t="32673" x="6562725" y="2017713"/>
          <p14:tracePt t="32693" x="6348413" y="2017713"/>
          <p14:tracePt t="32713" x="6010275" y="2017713"/>
          <p14:tracePt t="32733" x="5759450" y="2017713"/>
          <p14:tracePt t="32753" x="5340350" y="2017713"/>
          <p14:tracePt t="32773" x="4965700" y="2036763"/>
          <p14:tracePt t="32793" x="4473575" y="2081213"/>
          <p14:tracePt t="32813" x="4259263" y="2081213"/>
          <p14:tracePt t="32833" x="3956050" y="2089150"/>
          <p14:tracePt t="32853" x="3776663" y="2089150"/>
          <p14:tracePt t="32873" x="3589338" y="2081213"/>
          <p14:tracePt t="32893" x="3527425" y="2062163"/>
          <p14:tracePt t="32913" x="3500438" y="2062163"/>
          <p14:tracePt t="32977" x="3500438" y="2054225"/>
          <p14:tracePt t="32993" x="3500438" y="2044700"/>
          <p14:tracePt t="33025" x="3500438" y="2036763"/>
          <p14:tracePt t="33033" x="3500438" y="2027238"/>
          <p14:tracePt t="33041" x="3500438" y="2009775"/>
          <p14:tracePt t="33053" x="3500438" y="2000250"/>
          <p14:tracePt t="33073" x="3500438" y="1965325"/>
          <p14:tracePt t="33093" x="3500438" y="1955800"/>
          <p14:tracePt t="33113" x="3500438" y="1946275"/>
          <p14:tracePt t="33133" x="3490913" y="1938338"/>
          <p14:tracePt t="33257" x="3500438" y="1938338"/>
          <p14:tracePt t="33265" x="3509963" y="1946275"/>
          <p14:tracePt t="33274" x="3517900" y="1946275"/>
          <p14:tracePt t="33294" x="3554413" y="1955800"/>
          <p14:tracePt t="33314" x="3571875" y="1965325"/>
          <p14:tracePt t="33334" x="3589338" y="1973263"/>
          <p14:tracePt t="33561" x="3598863" y="1973263"/>
          <p14:tracePt t="33577" x="3608388" y="1973263"/>
          <p14:tracePt t="33585" x="3616325" y="1973263"/>
          <p14:tracePt t="33594" x="3633788" y="1973263"/>
          <p14:tracePt t="33614" x="3643313" y="1965325"/>
          <p14:tracePt t="33634" x="3670300" y="1955800"/>
          <p14:tracePt t="33654" x="3705225" y="1955800"/>
          <p14:tracePt t="33674" x="3786188" y="1938338"/>
          <p14:tracePt t="33694" x="3830638" y="1928813"/>
          <p14:tracePt t="33714" x="3894138" y="1919288"/>
          <p14:tracePt t="33734" x="3919538" y="1919288"/>
          <p14:tracePt t="33754" x="3965575" y="1919288"/>
          <p14:tracePt t="33774" x="3990975" y="1919288"/>
          <p14:tracePt t="33794" x="4017963" y="1919288"/>
          <p14:tracePt t="33814" x="4027488" y="1919288"/>
          <p14:tracePt t="33834" x="4037013" y="1919288"/>
          <p14:tracePt t="33854" x="4054475" y="1919288"/>
          <p14:tracePt t="33874" x="4062413" y="1919288"/>
          <p14:tracePt t="33894" x="4081463" y="1919288"/>
          <p14:tracePt t="33914" x="4125913" y="1919288"/>
          <p14:tracePt t="33934" x="4143375" y="1919288"/>
          <p14:tracePt t="33954" x="4160838" y="1919288"/>
          <p14:tracePt t="34001" x="4170363" y="1919288"/>
          <p14:tracePt t="34017" x="4179888" y="1919288"/>
          <p14:tracePt t="34034" x="4232275" y="1919288"/>
          <p14:tracePt t="34054" x="4241800" y="1919288"/>
          <p14:tracePt t="34074" x="4251325" y="1919288"/>
          <p14:tracePt t="34345" x="4259263" y="1919288"/>
          <p14:tracePt t="34353" x="4276725" y="1919288"/>
          <p14:tracePt t="34361" x="4303713" y="1928813"/>
          <p14:tracePt t="34374" x="4322763" y="1938338"/>
          <p14:tracePt t="34394" x="4394200" y="1965325"/>
          <p14:tracePt t="34414" x="4473575" y="1982788"/>
          <p14:tracePt t="34434" x="4625975" y="1990725"/>
          <p14:tracePt t="34454" x="4741863" y="1990725"/>
          <p14:tracePt t="34474" x="5000625" y="1990725"/>
          <p14:tracePt t="34494" x="5205413" y="1973263"/>
          <p14:tracePt t="34515" x="5518150" y="1965325"/>
          <p14:tracePt t="34535" x="5741988" y="1965325"/>
          <p14:tracePt t="34555" x="6134100" y="1965325"/>
          <p14:tracePt t="34575" x="6456363" y="1965325"/>
          <p14:tracePt t="34595" x="6875463" y="1965325"/>
          <p14:tracePt t="34615" x="7153275" y="1965325"/>
          <p14:tracePt t="34635" x="7572375" y="1965325"/>
          <p14:tracePt t="34655" x="7840663" y="1965325"/>
          <p14:tracePt t="34675" x="8286750" y="1965325"/>
          <p14:tracePt t="34695" x="8582025" y="1965325"/>
          <p14:tracePt t="34715" x="9001125" y="1965325"/>
          <p14:tracePt t="34735" x="9232900" y="1965325"/>
          <p14:tracePt t="34755" x="9466263" y="1965325"/>
          <p14:tracePt t="34775" x="9555163" y="1965325"/>
          <p14:tracePt t="34795" x="9617075" y="1965325"/>
          <p14:tracePt t="34815" x="9626600" y="1965325"/>
          <p14:tracePt t="34835" x="9634538" y="1965325"/>
          <p14:tracePt t="34855" x="9644063" y="1965325"/>
          <p14:tracePt t="34875" x="9715500" y="1965325"/>
          <p14:tracePt t="34895" x="9777413" y="1965325"/>
          <p14:tracePt t="34915" x="9912350" y="1965325"/>
          <p14:tracePt t="34935" x="9991725" y="1965325"/>
          <p14:tracePt t="34955" x="10028238" y="1965325"/>
          <p14:tracePt t="35121" x="10018713" y="1965325"/>
          <p14:tracePt t="35130" x="9991725" y="1965325"/>
          <p14:tracePt t="35137" x="9966325" y="1973263"/>
          <p14:tracePt t="35155" x="9894888" y="1982788"/>
          <p14:tracePt t="35175" x="9759950" y="2000250"/>
          <p14:tracePt t="35195" x="9518650" y="2000250"/>
          <p14:tracePt t="35215" x="9340850" y="2000250"/>
          <p14:tracePt t="35235" x="9126538" y="2000250"/>
          <p14:tracePt t="35255" x="8991600" y="2000250"/>
          <p14:tracePt t="35275" x="8823325" y="2000250"/>
          <p14:tracePt t="35295" x="8751888" y="2000250"/>
          <p14:tracePt t="35315" x="8670925" y="2000250"/>
          <p14:tracePt t="35335" x="8616950" y="2009775"/>
          <p14:tracePt t="35355" x="8537575" y="2027238"/>
          <p14:tracePt t="35375" x="8483600" y="2036763"/>
          <p14:tracePt t="35395" x="8348663" y="2062163"/>
          <p14:tracePt t="35415" x="8286750" y="2071688"/>
          <p14:tracePt t="35435" x="8134350" y="2071688"/>
          <p14:tracePt t="35455" x="8010525" y="2071688"/>
          <p14:tracePt t="35475" x="7823200" y="2071688"/>
          <p14:tracePt t="35495" x="7724775" y="2071688"/>
          <p14:tracePt t="35515" x="7634288" y="2071688"/>
          <p14:tracePt t="35535" x="7589838" y="2071688"/>
          <p14:tracePt t="35555" x="7500938" y="2071688"/>
          <p14:tracePt t="35575" x="7439025" y="2071688"/>
          <p14:tracePt t="35595" x="7323138" y="2071688"/>
          <p14:tracePt t="35615" x="7242175" y="2071688"/>
          <p14:tracePt t="35635" x="7108825" y="2071688"/>
          <p14:tracePt t="35655" x="6991350" y="2071688"/>
          <p14:tracePt t="35675" x="6858000" y="2071688"/>
          <p14:tracePt t="35695" x="6786563" y="2071688"/>
          <p14:tracePt t="35715" x="6688138" y="2071688"/>
          <p14:tracePt t="35735" x="6634163" y="2071688"/>
          <p14:tracePt t="35755" x="6510338" y="2071688"/>
          <p14:tracePt t="35775" x="6394450" y="2071688"/>
          <p14:tracePt t="35796" x="6215063" y="2071688"/>
          <p14:tracePt t="35816" x="6089650" y="2071688"/>
          <p14:tracePt t="35836" x="5938838" y="2071688"/>
          <p14:tracePt t="35856" x="5867400" y="2071688"/>
          <p14:tracePt t="35876" x="5803900" y="2071688"/>
          <p14:tracePt t="35896" x="5759450" y="2071688"/>
          <p14:tracePt t="35916" x="5670550" y="2071688"/>
          <p14:tracePt t="35936" x="5608638" y="2062163"/>
          <p14:tracePt t="35956" x="5527675" y="2062163"/>
          <p14:tracePt t="35976" x="5500688" y="2062163"/>
          <p14:tracePt t="35996" x="5483225" y="2062163"/>
          <p14:tracePt t="38226" x="5473700" y="2071688"/>
          <p14:tracePt t="38234" x="5483225" y="2081213"/>
          <p14:tracePt t="38242" x="5500688" y="2108200"/>
          <p14:tracePt t="38257" x="5599113" y="2160588"/>
          <p14:tracePt t="38277" x="5759450" y="2268538"/>
          <p14:tracePt t="38297" x="6045200" y="2401888"/>
          <p14:tracePt t="38318" x="6276975" y="2473325"/>
          <p14:tracePt t="38337" x="6705600" y="2581275"/>
          <p14:tracePt t="38358" x="7062788" y="2652713"/>
          <p14:tracePt t="38378" x="7599363" y="2714625"/>
          <p14:tracePt t="38398" x="7974013" y="2724150"/>
          <p14:tracePt t="38418" x="8609013" y="2724150"/>
          <p14:tracePt t="38438" x="8929688" y="2724150"/>
          <p14:tracePt t="38458" x="9348788" y="2724150"/>
          <p14:tracePt t="38478" x="9563100" y="2724150"/>
          <p14:tracePt t="38498" x="9867900" y="2759075"/>
          <p14:tracePt t="38518" x="10010775" y="2795588"/>
          <p14:tracePt t="38538" x="10180638" y="2813050"/>
          <p14:tracePt t="38558" x="10277475" y="2813050"/>
          <p14:tracePt t="38578" x="10456863" y="2813050"/>
          <p14:tracePt t="38598" x="10582275" y="2813050"/>
          <p14:tracePt t="38618" x="10688638" y="2813050"/>
          <p14:tracePt t="38638" x="10725150" y="2813050"/>
          <p14:tracePt t="38658" x="10733088" y="2813050"/>
          <p14:tracePt t="39762" x="10742613" y="2813050"/>
          <p14:tracePt t="39770" x="10752138" y="2803525"/>
          <p14:tracePt t="39779" x="10777538" y="2776538"/>
          <p14:tracePt t="39799" x="10841038" y="2751138"/>
          <p14:tracePt t="39819" x="10895013" y="2724150"/>
          <p14:tracePt t="39839" x="10929938" y="2714625"/>
          <p14:tracePt t="39859" x="10947400" y="2714625"/>
          <p14:tracePt t="41834" x="10939463" y="2714625"/>
          <p14:tracePt t="41842" x="10912475" y="2714625"/>
          <p14:tracePt t="41850" x="10885488" y="2714625"/>
          <p14:tracePt t="41860" x="10868025" y="2714625"/>
          <p14:tracePt t="41880" x="10804525" y="2714625"/>
          <p14:tracePt t="41900" x="10752138" y="2714625"/>
          <p14:tracePt t="41920" x="10742613" y="2714625"/>
          <p14:tracePt t="41986" x="10733088" y="2714625"/>
          <p14:tracePt t="41994" x="10715625" y="2714625"/>
          <p14:tracePt t="42002" x="10698163" y="2714625"/>
          <p14:tracePt t="42021" x="10680700" y="2714625"/>
          <p14:tracePt t="42040" x="10653713" y="2714625"/>
          <p14:tracePt t="42060" x="10582275" y="2714625"/>
          <p14:tracePt t="42080" x="10537825" y="2714625"/>
          <p14:tracePt t="42100" x="10466388" y="2714625"/>
          <p14:tracePt t="42120" x="10412413" y="2714625"/>
          <p14:tracePt t="42140" x="10340975" y="2714625"/>
          <p14:tracePt t="42160" x="10277475" y="2714625"/>
          <p14:tracePt t="42181" x="10198100" y="2714625"/>
          <p14:tracePt t="42201" x="10161588" y="2714625"/>
          <p14:tracePt t="42221" x="10082213" y="2714625"/>
          <p14:tracePt t="42241" x="10045700" y="2714625"/>
          <p14:tracePt t="42261" x="10028238" y="2714625"/>
          <p14:tracePt t="42786" x="10018713" y="2714625"/>
          <p14:tracePt t="42794" x="10001250" y="2714625"/>
          <p14:tracePt t="42810" x="9974263" y="2714625"/>
          <p14:tracePt t="42821" x="9947275" y="2714625"/>
          <p14:tracePt t="42841" x="9875838" y="2714625"/>
          <p14:tracePt t="42861" x="9769475" y="2714625"/>
          <p14:tracePt t="42881" x="9688513" y="2714625"/>
          <p14:tracePt t="42901" x="9634538" y="2714625"/>
          <p14:tracePt t="42921" x="9590088" y="2732088"/>
          <p14:tracePt t="42941" x="9518650" y="2741613"/>
          <p14:tracePt t="42961" x="9491663" y="2741613"/>
          <p14:tracePt t="42981" x="9385300" y="2741613"/>
          <p14:tracePt t="43001" x="9323388" y="2741613"/>
          <p14:tracePt t="43021" x="9259888" y="2741613"/>
          <p14:tracePt t="43041" x="9224963" y="2741613"/>
          <p14:tracePt t="43061" x="9161463" y="2741613"/>
          <p14:tracePt t="43081" x="9126538" y="2741613"/>
          <p14:tracePt t="43101" x="9082088" y="2741613"/>
          <p14:tracePt t="43121" x="9055100" y="2741613"/>
          <p14:tracePt t="43141" x="8991600" y="2741613"/>
          <p14:tracePt t="43161" x="8929688" y="2741613"/>
          <p14:tracePt t="43181" x="8823325" y="2741613"/>
          <p14:tracePt t="43201" x="8777288" y="2732088"/>
          <p14:tracePt t="43221" x="8769350" y="2732088"/>
          <p14:tracePt t="43698" x="8751888" y="2732088"/>
          <p14:tracePt t="43706" x="8742363" y="2732088"/>
          <p14:tracePt t="43722" x="8688388" y="2732088"/>
          <p14:tracePt t="43742" x="8616950" y="2741613"/>
          <p14:tracePt t="43762" x="8501063" y="2759075"/>
          <p14:tracePt t="43782" x="8402638" y="2776538"/>
          <p14:tracePt t="43802" x="8277225" y="2776538"/>
          <p14:tracePt t="43822" x="8180388" y="2776538"/>
          <p14:tracePt t="43842" x="8037513" y="2776538"/>
          <p14:tracePt t="43862" x="7894638" y="2776538"/>
          <p14:tracePt t="43882" x="7643813" y="2776538"/>
          <p14:tracePt t="43902" x="7466013" y="2776538"/>
          <p14:tracePt t="43922" x="7143750" y="2776538"/>
          <p14:tracePt t="43942" x="6929438" y="2795588"/>
          <p14:tracePt t="43962" x="6626225" y="2847975"/>
          <p14:tracePt t="43982" x="6419850" y="2867025"/>
          <p14:tracePt t="44002" x="6143625" y="2874963"/>
          <p14:tracePt t="44022" x="5991225" y="2874963"/>
          <p14:tracePt t="44042" x="5894388" y="2874963"/>
          <p14:tracePt t="44062" x="5840413" y="2874963"/>
          <p14:tracePt t="44082" x="5688013" y="2847975"/>
          <p14:tracePt t="44102" x="5510213" y="2822575"/>
          <p14:tracePt t="44122" x="5214938" y="2751138"/>
          <p14:tracePt t="44142" x="5054600" y="2724150"/>
          <p14:tracePt t="44162" x="4919663" y="2697163"/>
          <p14:tracePt t="44182" x="4867275" y="2660650"/>
          <p14:tracePt t="44202" x="4803775" y="2633663"/>
          <p14:tracePt t="44222" x="4759325" y="2598738"/>
          <p14:tracePt t="44242" x="4687888" y="2571750"/>
          <p14:tracePt t="44262" x="4679950" y="2562225"/>
          <p14:tracePt t="44282" x="4670425" y="2544763"/>
          <p14:tracePt t="44859" x="4687888" y="2544763"/>
          <p14:tracePt t="44867" x="4714875" y="2554288"/>
          <p14:tracePt t="44883" x="4795838" y="2589213"/>
          <p14:tracePt t="44903" x="4911725" y="2633663"/>
          <p14:tracePt t="44923" x="5116513" y="2705100"/>
          <p14:tracePt t="44943" x="5295900" y="2768600"/>
          <p14:tracePt t="44963" x="5661025" y="2874963"/>
          <p14:tracePt t="44983" x="5965825" y="2928938"/>
          <p14:tracePt t="45003" x="6456363" y="3027363"/>
          <p14:tracePt t="45023" x="6840538" y="3098800"/>
          <p14:tracePt t="45043" x="7394575" y="3197225"/>
          <p14:tracePt t="45063" x="7724775" y="3224213"/>
          <p14:tracePt t="45083" x="8054975" y="3224213"/>
          <p14:tracePt t="45103" x="8215313" y="3224213"/>
          <p14:tracePt t="45123" x="8367713" y="3224213"/>
          <p14:tracePt t="45143" x="8491538" y="3251200"/>
          <p14:tracePt t="45163" x="8670925" y="3286125"/>
          <p14:tracePt t="45183" x="8796338" y="3303588"/>
          <p14:tracePt t="45203" x="8947150" y="3303588"/>
          <p14:tracePt t="45223" x="9018588" y="3313113"/>
          <p14:tracePt t="45243" x="9072563" y="3313113"/>
          <p14:tracePt t="45263" x="9082088" y="3313113"/>
          <p14:tracePt t="45283" x="9170988" y="3330575"/>
          <p14:tracePt t="45303" x="9313863" y="3357563"/>
          <p14:tracePt t="45323" x="9609138" y="3375025"/>
          <p14:tracePt t="45343" x="9777413" y="3375025"/>
          <p14:tracePt t="45363" x="9858375" y="3375025"/>
          <p14:tracePt t="45383" x="9867900" y="3375025"/>
          <p14:tracePt t="45423" x="9875838" y="3375025"/>
          <p14:tracePt t="45443" x="9858375" y="3367088"/>
          <p14:tracePt t="45463" x="9840913" y="3348038"/>
          <p14:tracePt t="45483" x="9813925" y="3330575"/>
          <p14:tracePt t="45503" x="9759950" y="3303588"/>
          <p14:tracePt t="45523" x="9661525" y="3251200"/>
          <p14:tracePt t="45543" x="9634538" y="3241675"/>
          <p14:tracePt t="45563" x="9617075" y="3232150"/>
          <p14:tracePt t="45583" x="9609138" y="3232150"/>
          <p14:tracePt t="45603" x="9582150" y="3224213"/>
          <p14:tracePt t="46419" x="9545638" y="3224213"/>
          <p14:tracePt t="46427" x="9510713" y="3224213"/>
          <p14:tracePt t="46435" x="9456738" y="3232150"/>
          <p14:tracePt t="46444" x="9394825" y="3251200"/>
          <p14:tracePt t="46464" x="9224963" y="3276600"/>
          <p14:tracePt t="46484" x="8939213" y="3322638"/>
          <p14:tracePt t="46504" x="8777288" y="3330575"/>
          <p14:tracePt t="46524" x="8680450" y="3330575"/>
          <p14:tracePt t="46544" x="8643938" y="3330575"/>
          <p14:tracePt t="46564" x="8589963" y="3330575"/>
          <p14:tracePt t="46584" x="8491538" y="3313113"/>
          <p14:tracePt t="46604" x="8331200" y="3276600"/>
          <p14:tracePt t="46624" x="8215313" y="3259138"/>
          <p14:tracePt t="46644" x="8134350" y="3241675"/>
          <p14:tracePt t="46664" x="8099425" y="3232150"/>
          <p14:tracePt t="46684" x="8081963" y="3214688"/>
          <p14:tracePt t="49859" x="8072438" y="3214688"/>
          <p14:tracePt t="49867" x="8054975" y="3214688"/>
          <p14:tracePt t="49875" x="7966075" y="3224213"/>
          <p14:tracePt t="49887" x="7831138" y="3251200"/>
          <p14:tracePt t="49907" x="7205663" y="3286125"/>
          <p14:tracePt t="49927" x="6840538" y="3286125"/>
          <p14:tracePt t="49947" x="6375400" y="3286125"/>
          <p14:tracePt t="49967" x="6108700" y="3286125"/>
          <p14:tracePt t="49987" x="5786438" y="3286125"/>
          <p14:tracePt t="50007" x="5554663" y="3286125"/>
          <p14:tracePt t="50027" x="5108575" y="3286125"/>
          <p14:tracePt t="50047" x="4714875" y="3286125"/>
          <p14:tracePt t="50067" x="4010025" y="3286125"/>
          <p14:tracePt t="50087" x="3598863" y="3286125"/>
          <p14:tracePt t="50107" x="2919413" y="3187700"/>
          <p14:tracePt t="50127" x="2598738" y="3125788"/>
          <p14:tracePt t="50147" x="2268538" y="3062288"/>
          <p14:tracePt t="50167" x="2108200" y="3017838"/>
          <p14:tracePt t="50187" x="2017713" y="3000375"/>
          <p14:tracePt t="50207" x="2009775" y="2990850"/>
          <p14:tracePt t="50227" x="2009775" y="2973388"/>
          <p14:tracePt t="50247" x="1990725" y="2946400"/>
          <p14:tracePt t="50267" x="1946275" y="2884488"/>
          <p14:tracePt t="50287" x="1839913" y="2813050"/>
          <p14:tracePt t="50307" x="1633538" y="2714625"/>
          <p14:tracePt t="50327" x="1517650" y="2670175"/>
          <p14:tracePt t="50347" x="1419225" y="2625725"/>
          <p14:tracePt t="50367" x="1384300" y="2598738"/>
          <p14:tracePt t="50387" x="1374775" y="2581275"/>
          <p14:tracePt t="50427" x="1374775" y="2571750"/>
          <p14:tracePt t="50475" x="1384300" y="2571750"/>
          <p14:tracePt t="50483" x="1393825" y="2571750"/>
          <p14:tracePt t="50491" x="1411288" y="2571750"/>
          <p14:tracePt t="50507" x="1419225" y="2571750"/>
          <p14:tracePt t="50527" x="1438275" y="2571750"/>
          <p14:tracePt t="50547" x="1490663" y="2571750"/>
          <p14:tracePt t="50567" x="1509713" y="2581275"/>
          <p14:tracePt t="50587" x="1571625" y="2616200"/>
          <p14:tracePt t="50607" x="1625600" y="2652713"/>
          <p14:tracePt t="50627" x="1687513" y="2687638"/>
          <p14:tracePt t="50647" x="1724025" y="2714625"/>
          <p14:tracePt t="50667" x="1768475" y="2751138"/>
          <p14:tracePt t="50687" x="1803400" y="2768600"/>
          <p14:tracePt t="50707" x="1812925" y="2776538"/>
          <p14:tracePt t="50727" x="1822450" y="2786063"/>
          <p14:tracePt t="50747" x="1847850" y="2786063"/>
          <p14:tracePt t="50767" x="1893888" y="2786063"/>
          <p14:tracePt t="50787" x="1982788" y="2786063"/>
          <p14:tracePt t="50807" x="2062163" y="2786063"/>
          <p14:tracePt t="50827" x="2179638" y="2786063"/>
          <p14:tracePt t="50847" x="2251075" y="2786063"/>
          <p14:tracePt t="50867" x="2303463" y="2786063"/>
          <p14:tracePt t="50887" x="2322513" y="2786063"/>
          <p14:tracePt t="51019" x="2312988" y="2786063"/>
          <p14:tracePt t="51027" x="2303463" y="2786063"/>
          <p14:tracePt t="51043" x="2295525" y="2786063"/>
          <p14:tracePt t="51051" x="2276475" y="2786063"/>
          <p14:tracePt t="51067" x="2232025" y="2786063"/>
          <p14:tracePt t="51087" x="2197100" y="2786063"/>
          <p14:tracePt t="51107" x="2125663" y="2776538"/>
          <p14:tracePt t="51127" x="2089150" y="2768600"/>
          <p14:tracePt t="51148" x="2062163" y="2768600"/>
          <p14:tracePt t="51168" x="2054225" y="2768600"/>
          <p14:tracePt t="51188" x="2044700" y="2768600"/>
          <p14:tracePt t="51208" x="2027238" y="2768600"/>
          <p14:tracePt t="51228" x="2009775" y="2768600"/>
          <p14:tracePt t="51248" x="1990725" y="2768600"/>
          <p14:tracePt t="51268" x="1973263" y="2768600"/>
          <p14:tracePt t="51288" x="1965325" y="2768600"/>
          <p14:tracePt t="51328" x="1946275" y="2768600"/>
          <p14:tracePt t="51348" x="1938338" y="2768600"/>
          <p14:tracePt t="52947" x="1928813" y="2768600"/>
          <p14:tracePt t="52964" x="1938338" y="2795588"/>
          <p14:tracePt t="52971" x="1973263" y="2813050"/>
          <p14:tracePt t="52989" x="2098675" y="2867025"/>
          <p14:tracePt t="53009" x="2286000" y="2928938"/>
          <p14:tracePt t="53029" x="2581275" y="3000375"/>
          <p14:tracePt t="53049" x="2768600" y="3036888"/>
          <p14:tracePt t="53069" x="2982913" y="3071813"/>
          <p14:tracePt t="53089" x="3071813" y="3089275"/>
          <p14:tracePt t="53109" x="3251200" y="3125788"/>
          <p14:tracePt t="53129" x="3402013" y="3125788"/>
          <p14:tracePt t="53149" x="3660775" y="3125788"/>
          <p14:tracePt t="53169" x="3848100" y="3125788"/>
          <p14:tracePt t="53189" x="4089400" y="3125788"/>
          <p14:tracePt t="53209" x="4232275" y="3143250"/>
          <p14:tracePt t="53229" x="4419600" y="3179763"/>
          <p14:tracePt t="53249" x="4510088" y="3187700"/>
          <p14:tracePt t="53269" x="4687888" y="3187700"/>
          <p14:tracePt t="53289" x="4822825" y="3187700"/>
          <p14:tracePt t="53309" x="4973638" y="3187700"/>
          <p14:tracePt t="53329" x="5072063" y="3187700"/>
          <p14:tracePt t="53349" x="5214938" y="3197225"/>
          <p14:tracePt t="53369" x="5340350" y="3197225"/>
          <p14:tracePt t="53389" x="5527675" y="3197225"/>
          <p14:tracePt t="53409" x="5634038" y="3197225"/>
          <p14:tracePt t="53429" x="5759450" y="3197225"/>
          <p14:tracePt t="53449" x="5803900" y="3197225"/>
          <p14:tracePt t="53469" x="5857875" y="3187700"/>
          <p14:tracePt t="53489" x="5884863" y="3179763"/>
          <p14:tracePt t="53509" x="5911850" y="3170238"/>
          <p14:tracePt t="53529" x="5919788" y="3170238"/>
          <p14:tracePt t="53549" x="5919788" y="3143250"/>
          <p14:tracePt t="53569" x="5919788" y="3108325"/>
          <p14:tracePt t="53589" x="5902325" y="3089275"/>
          <p14:tracePt t="53609" x="5875338" y="3071813"/>
          <p14:tracePt t="53629" x="5759450" y="3009900"/>
          <p14:tracePt t="53649" x="5688013" y="2965450"/>
          <p14:tracePt t="53670" x="5589588" y="2928938"/>
          <p14:tracePt t="53690" x="5510213" y="2901950"/>
          <p14:tracePt t="53710" x="5384800" y="2874963"/>
          <p14:tracePt t="53730" x="5303838" y="2857500"/>
          <p14:tracePt t="53750" x="5187950" y="2830513"/>
          <p14:tracePt t="53770" x="5160963" y="2830513"/>
          <p14:tracePt t="53790" x="5126038" y="2822575"/>
          <p14:tracePt t="53810" x="5108575" y="2822575"/>
          <p14:tracePt t="53830" x="5054600" y="2803525"/>
          <p14:tracePt t="53850" x="5027613" y="2786063"/>
          <p14:tracePt t="53870" x="4946650" y="2759075"/>
          <p14:tracePt t="53890" x="4894263" y="2741613"/>
          <p14:tracePt t="53910" x="4857750" y="2732088"/>
          <p14:tracePt t="53930" x="4848225" y="2724150"/>
          <p14:tracePt t="53950" x="4830763" y="2724150"/>
          <p14:tracePt t="53970" x="4822825" y="2724150"/>
          <p14:tracePt t="54420" x="4830763" y="2724150"/>
          <p14:tracePt t="54427" x="4848225" y="2724150"/>
          <p14:tracePt t="54436" x="4875213" y="2732088"/>
          <p14:tracePt t="54450" x="4894263" y="2741613"/>
          <p14:tracePt t="54470" x="5045075" y="2768600"/>
          <p14:tracePt t="54490" x="5187950" y="2768600"/>
          <p14:tracePt t="54510" x="5446713" y="2768600"/>
          <p14:tracePt t="54530" x="5643563" y="2768600"/>
          <p14:tracePt t="54550" x="6010275" y="2768600"/>
          <p14:tracePt t="54570" x="6259513" y="2768600"/>
          <p14:tracePt t="54590" x="6626225" y="2768600"/>
          <p14:tracePt t="54610" x="6867525" y="2768600"/>
          <p14:tracePt t="54630" x="7224713" y="2822575"/>
          <p14:tracePt t="54650" x="7456488" y="2840038"/>
          <p14:tracePt t="54670" x="7848600" y="2867025"/>
          <p14:tracePt t="54690" x="8089900" y="2867025"/>
          <p14:tracePt t="54710" x="8491538" y="2919413"/>
          <p14:tracePt t="54730" x="8697913" y="2965450"/>
          <p14:tracePt t="54750" x="8939213" y="3009900"/>
          <p14:tracePt t="54770" x="9055100" y="3027363"/>
          <p14:tracePt t="54790" x="9170988" y="3044825"/>
          <p14:tracePt t="54810" x="9224963" y="3044825"/>
          <p14:tracePt t="54811" x="9259888" y="3044825"/>
          <p14:tracePt t="54830" x="9340850" y="3054350"/>
          <p14:tracePt t="54850" x="9420225" y="3071813"/>
          <p14:tracePt t="54870" x="9582150" y="3108325"/>
          <p14:tracePt t="54890" x="9688513" y="3133725"/>
          <p14:tracePt t="54911" x="9823450" y="3152775"/>
          <p14:tracePt t="54931" x="9831388" y="3152775"/>
          <p14:tracePt t="54951" x="9840913" y="3152775"/>
          <p14:tracePt t="54971" x="9848850" y="3152775"/>
          <p14:tracePt t="54991" x="9858375" y="3170238"/>
          <p14:tracePt t="55011" x="9875838" y="3170238"/>
          <p14:tracePt t="55236" x="9875838" y="3179763"/>
          <p14:tracePt t="55252" x="9848850" y="3179763"/>
          <p14:tracePt t="55260" x="9823450" y="3197225"/>
          <p14:tracePt t="55271" x="9796463" y="3205163"/>
          <p14:tracePt t="55291" x="9705975" y="3224213"/>
          <p14:tracePt t="55311" x="9545638" y="3251200"/>
          <p14:tracePt t="55331" x="9447213" y="3251200"/>
          <p14:tracePt t="55351" x="9304338" y="3251200"/>
          <p14:tracePt t="55371" x="9205913" y="3251200"/>
          <p14:tracePt t="55391" x="9090025" y="3224213"/>
          <p14:tracePt t="55411" x="9001125" y="3205163"/>
          <p14:tracePt t="55431" x="8867775" y="3160713"/>
          <p14:tracePt t="55451" x="8804275" y="3125788"/>
          <p14:tracePt t="55471" x="8724900" y="3081338"/>
          <p14:tracePt t="55491" x="8670925" y="3044825"/>
          <p14:tracePt t="55511" x="8626475" y="3027363"/>
          <p14:tracePt t="55531" x="8616950" y="3009900"/>
          <p14:tracePt t="55551" x="8609013" y="2982913"/>
          <p14:tracePt t="55571" x="8609013" y="2955925"/>
          <p14:tracePt t="55591" x="8616950" y="2901950"/>
          <p14:tracePt t="55611" x="8643938" y="2847975"/>
          <p14:tracePt t="55631" x="8697913" y="2813050"/>
          <p14:tracePt t="55651" x="8796338" y="2751138"/>
          <p14:tracePt t="55671" x="8885238" y="2724150"/>
          <p14:tracePt t="55691" x="9010650" y="2679700"/>
          <p14:tracePt t="55711" x="9072563" y="2670175"/>
          <p14:tracePt t="55731" x="9161463" y="2652713"/>
          <p14:tracePt t="55751" x="9197975" y="2652713"/>
          <p14:tracePt t="55771" x="9259888" y="2652713"/>
          <p14:tracePt t="55791" x="9323388" y="2652713"/>
          <p14:tracePt t="55811" x="9439275" y="2670175"/>
          <p14:tracePt t="55831" x="9510713" y="2687638"/>
          <p14:tracePt t="55851" x="9590088" y="2705100"/>
          <p14:tracePt t="55871" x="9644063" y="2705100"/>
          <p14:tracePt t="55891" x="9752013" y="2705100"/>
          <p14:tracePt t="55911" x="9831388" y="2705100"/>
          <p14:tracePt t="55931" x="9939338" y="2705100"/>
          <p14:tracePt t="55951" x="10010775" y="2705100"/>
          <p14:tracePt t="55971" x="10126663" y="2705100"/>
          <p14:tracePt t="55991" x="10188575" y="2705100"/>
          <p14:tracePt t="56011" x="10242550" y="2705100"/>
          <p14:tracePt t="56031" x="10277475" y="2705100"/>
          <p14:tracePt t="56051" x="10358438" y="2705100"/>
          <p14:tracePt t="56071" x="10402888" y="2705100"/>
          <p14:tracePt t="56091" x="10447338" y="2705100"/>
          <p14:tracePt t="56111" x="10466388" y="2705100"/>
          <p14:tracePt t="56131" x="10483850" y="2705100"/>
          <p14:tracePt t="56151" x="10491788" y="2705100"/>
          <p14:tracePt t="56171" x="10501313" y="2705100"/>
          <p14:tracePt t="56211" x="10528300" y="2705100"/>
          <p14:tracePt t="56232" x="10572750" y="2705100"/>
          <p14:tracePt t="56251" x="10609263" y="2724150"/>
          <p14:tracePt t="56272" x="10644188" y="2724150"/>
          <p14:tracePt t="56292" x="10661650" y="2724150"/>
          <p14:tracePt t="56312" x="10671175" y="2724150"/>
          <p14:tracePt t="56332" x="10688638" y="2741613"/>
          <p14:tracePt t="56352" x="10698163" y="2751138"/>
          <p14:tracePt t="56372" x="10733088" y="2768600"/>
          <p14:tracePt t="56392" x="10752138" y="2776538"/>
          <p14:tracePt t="56412" x="10804525" y="2813050"/>
          <p14:tracePt t="56432" x="10823575" y="2830513"/>
          <p14:tracePt t="56452" x="10831513" y="2830513"/>
          <p14:tracePt t="56492" x="10848975" y="2840038"/>
          <p14:tracePt t="56512" x="10858500" y="2857500"/>
          <p14:tracePt t="56532" x="10868025" y="2867025"/>
          <p14:tracePt t="56552" x="10885488" y="2874963"/>
          <p14:tracePt t="56572" x="10902950" y="2894013"/>
          <p14:tracePt t="56592" x="10912475" y="2894013"/>
          <p14:tracePt t="56612" x="10920413" y="2911475"/>
          <p14:tracePt t="56632" x="10929938" y="2919413"/>
          <p14:tracePt t="56652" x="10939463" y="2919413"/>
          <p14:tracePt t="56672" x="10947400" y="2938463"/>
          <p14:tracePt t="56692" x="10966450" y="2965450"/>
          <p14:tracePt t="56712" x="10974388" y="2982913"/>
          <p14:tracePt t="56732" x="10991850" y="3000375"/>
          <p14:tracePt t="56752" x="10991850" y="3009900"/>
          <p14:tracePt t="56772" x="10991850" y="3017838"/>
          <p14:tracePt t="56792" x="10991850" y="3027363"/>
          <p14:tracePt t="56812" x="10991850" y="3036888"/>
          <p14:tracePt t="56832" x="10991850" y="3054350"/>
          <p14:tracePt t="56852" x="10991850" y="3081338"/>
          <p14:tracePt t="56872" x="10991850" y="3116263"/>
          <p14:tracePt t="56892" x="10991850" y="3160713"/>
          <p14:tracePt t="56912" x="10991850" y="3205163"/>
          <p14:tracePt t="56932" x="10991850" y="3251200"/>
          <p14:tracePt t="56952" x="10991850" y="3259138"/>
          <p14:tracePt t="57060" x="10983913" y="3259138"/>
          <p14:tracePt t="57068" x="10956925" y="3259138"/>
          <p14:tracePt t="57076" x="10920413" y="3259138"/>
          <p14:tracePt t="57092" x="10831513" y="3259138"/>
          <p14:tracePt t="57112" x="10769600" y="3259138"/>
          <p14:tracePt t="57132" x="10671175" y="3259138"/>
          <p14:tracePt t="57152" x="10599738" y="3259138"/>
          <p14:tracePt t="57172" x="10439400" y="3259138"/>
          <p14:tracePt t="57192" x="10304463" y="3259138"/>
          <p14:tracePt t="57212" x="10090150" y="3259138"/>
          <p14:tracePt t="57232" x="9983788" y="3259138"/>
          <p14:tracePt t="57252" x="9848850" y="3259138"/>
          <p14:tracePt t="57272" x="9777413" y="3259138"/>
          <p14:tracePt t="57292" x="9688513" y="3259138"/>
          <p14:tracePt t="57312" x="9644063" y="3259138"/>
          <p14:tracePt t="57332" x="9572625" y="3259138"/>
          <p14:tracePt t="57352" x="9537700" y="3259138"/>
          <p14:tracePt t="57372" x="9491663" y="3259138"/>
          <p14:tracePt t="57392" x="9456738" y="3259138"/>
          <p14:tracePt t="57412" x="9394825" y="3276600"/>
          <p14:tracePt t="57432" x="9367838" y="3276600"/>
          <p14:tracePt t="57452" x="9304338" y="3276600"/>
          <p14:tracePt t="57472" x="9269413" y="3276600"/>
          <p14:tracePt t="57492" x="9242425" y="3276600"/>
          <p14:tracePt t="57512" x="9232900" y="3276600"/>
          <p14:tracePt t="57533" x="9224963" y="3276600"/>
          <p14:tracePt t="57573" x="9188450" y="3286125"/>
          <p14:tracePt t="57593" x="9161463" y="3286125"/>
          <p14:tracePt t="57613" x="9134475" y="3286125"/>
          <p14:tracePt t="57633" x="9126538" y="3286125"/>
          <p14:tracePt t="57653" x="9117013" y="3286125"/>
          <p14:tracePt t="57972" x="9109075" y="3286125"/>
          <p14:tracePt t="57988" x="9099550" y="3286125"/>
          <p14:tracePt t="58004" x="9090025" y="3286125"/>
          <p14:tracePt t="58013" x="9082088" y="3286125"/>
          <p14:tracePt t="58033" x="9055100" y="3286125"/>
          <p14:tracePt t="58053" x="8991600" y="3268663"/>
          <p14:tracePt t="58073" x="8966200" y="3259138"/>
          <p14:tracePt t="58093" x="8947150" y="3241675"/>
          <p14:tracePt t="58113" x="8929688" y="3224213"/>
          <p14:tracePt t="58133" x="8929688" y="3187700"/>
          <p14:tracePt t="58153" x="8920163" y="3160713"/>
          <p14:tracePt t="58173" x="8920163" y="3125788"/>
          <p14:tracePt t="58193" x="8912225" y="3098800"/>
          <p14:tracePt t="58213" x="8912225" y="3089275"/>
          <p14:tracePt t="58233" x="8912225" y="3081338"/>
          <p14:tracePt t="58253" x="8912225" y="3071813"/>
          <p14:tracePt t="58273" x="8912225" y="3062288"/>
          <p14:tracePt t="58293" x="8920163" y="3054350"/>
          <p14:tracePt t="58313" x="8920163" y="3044825"/>
          <p14:tracePt t="58333" x="8920163" y="3036888"/>
          <p14:tracePt t="58356" x="8920163" y="3027363"/>
          <p14:tracePt t="58396" x="8920163" y="3017838"/>
          <p14:tracePt t="59348" x="8920163" y="2982913"/>
          <p14:tracePt t="59356" x="8902700" y="2946400"/>
          <p14:tracePt t="59364" x="8885238" y="2919413"/>
          <p14:tracePt t="59374" x="8885238" y="2901950"/>
          <p14:tracePt t="59394" x="8875713" y="2867025"/>
          <p14:tracePt t="59414" x="8858250" y="2813050"/>
          <p14:tracePt t="59434" x="8858250" y="2795588"/>
          <p14:tracePt t="59454" x="8858250" y="2786063"/>
          <p14:tracePt t="59516" x="8858250" y="2776538"/>
          <p14:tracePt t="59524" x="8848725" y="2759075"/>
          <p14:tracePt t="59540" x="8840788" y="2751138"/>
          <p14:tracePt t="59556" x="8840788" y="2741613"/>
          <p14:tracePt t="59620" x="8840788" y="2724150"/>
          <p14:tracePt t="59636" x="8840788" y="2714625"/>
          <p14:tracePt t="59692" x="8840788" y="2705100"/>
          <p14:tracePt t="59700" x="8848725" y="2697163"/>
          <p14:tracePt t="59714" x="8858250" y="2697163"/>
          <p14:tracePt t="59734" x="8902700" y="2687638"/>
          <p14:tracePt t="59754" x="8947150" y="2687638"/>
          <p14:tracePt t="59774" x="9045575" y="2687638"/>
          <p14:tracePt t="59794" x="9126538" y="2687638"/>
          <p14:tracePt t="59814" x="9224963" y="2687638"/>
          <p14:tracePt t="59834" x="9269413" y="2687638"/>
          <p14:tracePt t="59854" x="9296400" y="2687638"/>
          <p14:tracePt t="59874" x="9304338" y="2687638"/>
          <p14:tracePt t="59894" x="9340850" y="2687638"/>
          <p14:tracePt t="59914" x="9367838" y="2687638"/>
          <p14:tracePt t="59934" x="9375775" y="2687638"/>
          <p14:tracePt t="60540" x="9358313" y="2687638"/>
          <p14:tracePt t="60548" x="9340850" y="2687638"/>
          <p14:tracePt t="60556" x="9313863" y="2687638"/>
          <p14:tracePt t="60575" x="9259888" y="2687638"/>
          <p14:tracePt t="60595" x="9205913" y="2687638"/>
          <p14:tracePt t="60615" x="9153525" y="2687638"/>
          <p14:tracePt t="60635" x="9126538" y="2687638"/>
          <p14:tracePt t="60655" x="9109075" y="2687638"/>
          <p14:tracePt t="60675" x="9090025" y="2687638"/>
          <p14:tracePt t="60695" x="9045575" y="2687638"/>
          <p14:tracePt t="60715" x="9010650" y="2687638"/>
          <p14:tracePt t="60735" x="8929688" y="2687638"/>
          <p14:tracePt t="60755" x="8894763" y="2687638"/>
          <p14:tracePt t="60775" x="8875713" y="2687638"/>
          <p14:tracePt t="60795" x="8867775" y="2687638"/>
          <p14:tracePt t="60815" x="8858250" y="2687638"/>
          <p14:tracePt t="60837" x="8848725" y="2687638"/>
          <p14:tracePt t="60855" x="8831263" y="2670175"/>
          <p14:tracePt t="60875" x="8813800" y="2670175"/>
          <p14:tracePt t="60895" x="8777288" y="2660650"/>
          <p14:tracePt t="60915" x="8732838" y="2660650"/>
          <p14:tracePt t="60935" x="8697913" y="2652713"/>
          <p14:tracePt t="60955" x="8661400" y="2643188"/>
          <p14:tracePt t="60975" x="8653463" y="2643188"/>
          <p14:tracePt t="63340" x="8653463" y="2660650"/>
          <p14:tracePt t="63349" x="8661400" y="2679700"/>
          <p14:tracePt t="63357" x="8661400" y="2687638"/>
          <p14:tracePt t="63377" x="8680450" y="2724150"/>
          <p14:tracePt t="63397" x="8688388" y="2786063"/>
          <p14:tracePt t="63417" x="8688388" y="2795588"/>
          <p14:tracePt t="63437" x="8705850" y="2830513"/>
          <p14:tracePt t="63457" x="8705850" y="2840038"/>
          <p14:tracePt t="63477" x="8724900" y="2884488"/>
          <p14:tracePt t="63497" x="8742363" y="2911475"/>
          <p14:tracePt t="63517" x="8759825" y="2965450"/>
          <p14:tracePt t="63537" x="8769350" y="3000375"/>
          <p14:tracePt t="63557" x="8786813" y="3044825"/>
          <p14:tracePt t="63577" x="8804275" y="3081338"/>
          <p14:tracePt t="63597" x="8823325" y="3133725"/>
          <p14:tracePt t="63617" x="8831263" y="3160713"/>
          <p14:tracePt t="63637" x="8858250" y="3214688"/>
          <p14:tracePt t="63657" x="8875713" y="3251200"/>
          <p14:tracePt t="63677" x="8875713" y="3276600"/>
          <p14:tracePt t="63725" x="8875713" y="3286125"/>
          <p14:tracePt t="64157" x="8885238" y="3295650"/>
          <p14:tracePt t="64165" x="8894763" y="3295650"/>
          <p14:tracePt t="64178" x="8912225" y="3276600"/>
          <p14:tracePt t="64198" x="8974138" y="3232150"/>
          <p14:tracePt t="64218" x="9018588" y="3205163"/>
          <p14:tracePt t="64238" x="9055100" y="3179763"/>
          <p14:tracePt t="64258" x="9063038" y="3160713"/>
          <p14:tracePt t="64278" x="9082088" y="3152775"/>
          <p14:tracePt t="65013" x="9099550" y="3152775"/>
          <p14:tracePt t="65021" x="9117013" y="3160713"/>
          <p14:tracePt t="65037" x="9134475" y="3160713"/>
          <p14:tracePt t="65045" x="9144000" y="3160713"/>
          <p14:tracePt t="65058" x="9161463" y="3160713"/>
          <p14:tracePt t="65078" x="9188450" y="3160713"/>
          <p14:tracePt t="65098" x="9205913" y="3170238"/>
          <p14:tracePt t="65118" x="9224963" y="3170238"/>
          <p14:tracePt t="65138" x="9232900" y="3170238"/>
          <p14:tracePt t="65158" x="9259888" y="3170238"/>
          <p14:tracePt t="65178" x="9277350" y="3170238"/>
          <p14:tracePt t="65199" x="9331325" y="3170238"/>
          <p14:tracePt t="65219" x="9348788" y="3170238"/>
          <p14:tracePt t="65239" x="9367838" y="3170238"/>
          <p14:tracePt t="65285" x="9375775" y="3170238"/>
          <p14:tracePt t="65365" x="9385300" y="3170238"/>
          <p14:tracePt t="65373" x="9394825" y="3170238"/>
          <p14:tracePt t="65397" x="9402763" y="3170238"/>
          <p14:tracePt t="65405" x="9412288" y="3160713"/>
          <p14:tracePt t="65421" x="9420225" y="3160713"/>
          <p14:tracePt t="65461" x="9429750" y="3160713"/>
          <p14:tracePt t="65469" x="9439275" y="3160713"/>
          <p14:tracePt t="65485" x="9447213" y="3160713"/>
          <p14:tracePt t="65501" x="9456738" y="3160713"/>
          <p14:tracePt t="65519" x="9474200" y="3160713"/>
          <p14:tracePt t="65539" x="9483725" y="3160713"/>
          <p14:tracePt t="65559" x="9518650" y="3160713"/>
          <p14:tracePt t="65579" x="9528175" y="3160713"/>
          <p14:tracePt t="65599" x="9555163" y="3160713"/>
          <p14:tracePt t="65619" x="9563100" y="3160713"/>
          <p14:tracePt t="65639" x="9582150" y="3160713"/>
          <p14:tracePt t="74014" x="9590088" y="3160713"/>
          <p14:tracePt t="74022" x="9599613" y="3197225"/>
          <p14:tracePt t="74030" x="9626600" y="3268663"/>
          <p14:tracePt t="74045" x="9661525" y="3402013"/>
          <p14:tracePt t="74065" x="9671050" y="3482975"/>
          <p14:tracePt t="74085" x="9671050" y="3643313"/>
          <p14:tracePt t="74105" x="9671050" y="3714750"/>
          <p14:tracePt t="74125" x="9671050" y="3840163"/>
          <p14:tracePt t="74146" x="9644063" y="3884613"/>
          <p14:tracePt t="74166" x="9599613" y="3938588"/>
          <p14:tracePt t="74186" x="9537700" y="3973513"/>
          <p14:tracePt t="74206" x="9385300" y="4044950"/>
          <p14:tracePt t="74226" x="9259888" y="4071938"/>
          <p14:tracePt t="74246" x="9099550" y="4081463"/>
          <p14:tracePt t="74266" x="9055100" y="4081463"/>
          <p14:tracePt t="74286" x="9045575" y="4081463"/>
          <p14:tracePt t="74306" x="9037638" y="4081463"/>
          <p14:tracePt t="74518" x="9045575" y="4081463"/>
          <p14:tracePt t="74526" x="9072563" y="4081463"/>
          <p14:tracePt t="74534" x="9099550" y="4081463"/>
          <p14:tracePt t="74546" x="9134475" y="4081463"/>
          <p14:tracePt t="74566" x="9251950" y="4098925"/>
          <p14:tracePt t="74586" x="9331325" y="4116388"/>
          <p14:tracePt t="74606" x="9375775" y="4116388"/>
          <p14:tracePt t="75294" x="9394825" y="4116388"/>
          <p14:tracePt t="75302" x="9420225" y="4098925"/>
          <p14:tracePt t="75310" x="9456738" y="4071938"/>
          <p14:tracePt t="75326" x="9491663" y="4037013"/>
          <p14:tracePt t="75346" x="9510713" y="4017963"/>
          <p14:tracePt t="75366" x="9537700" y="3990975"/>
          <p14:tracePt t="75386" x="9555163" y="3965575"/>
          <p14:tracePt t="75407" x="9572625" y="3946525"/>
          <p14:tracePt t="75426" x="9582150" y="3929063"/>
          <p14:tracePt t="75447" x="9590088" y="3919538"/>
          <p14:tracePt t="75467" x="9590088" y="3911600"/>
          <p14:tracePt t="75487" x="9599613" y="3902075"/>
          <p14:tracePt t="75507" x="9626600" y="3894138"/>
          <p14:tracePt t="75527" x="9661525" y="3875088"/>
          <p14:tracePt t="75567" x="9680575" y="3867150"/>
          <p14:tracePt t="75587" x="9715500" y="3867150"/>
          <p14:tracePt t="75607" x="9796463" y="3848100"/>
          <p14:tracePt t="75627" x="9831388" y="3848100"/>
          <p14:tracePt t="75647" x="9867900" y="3840163"/>
          <p14:tracePt t="78438" x="9823450" y="3848100"/>
          <p14:tracePt t="78446" x="9742488" y="3867150"/>
          <p14:tracePt t="78454" x="9634538" y="3884613"/>
          <p14:tracePt t="78469" x="9491663" y="3894138"/>
          <p14:tracePt t="78489" x="8705850" y="3911600"/>
          <p14:tracePt t="78509" x="8072438" y="3911600"/>
          <p14:tracePt t="78529" x="7126288" y="3911600"/>
          <p14:tracePt t="78549" x="6616700" y="3911600"/>
          <p14:tracePt t="78569" x="6000750" y="3894138"/>
          <p14:tracePt t="78589" x="5626100" y="3830638"/>
          <p14:tracePt t="78609" x="5018088" y="3714750"/>
          <p14:tracePt t="78629" x="4660900" y="3633788"/>
          <p14:tracePt t="78649" x="4170363" y="3544888"/>
          <p14:tracePt t="78669" x="3840163" y="3473450"/>
          <p14:tracePt t="78689" x="3322638" y="3367088"/>
          <p14:tracePt t="78709" x="2946400" y="3303588"/>
          <p14:tracePt t="78729" x="2419350" y="3232150"/>
          <p14:tracePt t="78749" x="2160588" y="3197225"/>
          <p14:tracePt t="78769" x="1857375" y="3187700"/>
          <p14:tracePt t="78789" x="1704975" y="3187700"/>
          <p14:tracePt t="78809" x="1544638" y="3187700"/>
          <p14:tracePt t="78829" x="1517650" y="3187700"/>
          <p14:tracePt t="78830" x="1509713" y="3187700"/>
          <p14:tracePt t="78990" x="1509713" y="3214688"/>
          <p14:tracePt t="78998" x="1527175" y="3251200"/>
          <p14:tracePt t="79009" x="1554163" y="3295650"/>
          <p14:tracePt t="79029" x="1625600" y="3402013"/>
          <p14:tracePt t="79049" x="1731963" y="3562350"/>
          <p14:tracePt t="79069" x="1803400" y="3652838"/>
          <p14:tracePt t="79089" x="1866900" y="3705225"/>
          <p14:tracePt t="79109" x="1874838" y="3714750"/>
          <p14:tracePt t="79149" x="1884363" y="3714750"/>
          <p14:tracePt t="79214" x="1884363" y="3705225"/>
          <p14:tracePt t="79222" x="1884363" y="3697288"/>
          <p14:tracePt t="79230" x="1884363" y="3687763"/>
          <p14:tracePt t="79249" x="1884363" y="3670300"/>
          <p14:tracePt t="79269" x="1893888" y="3652838"/>
          <p14:tracePt t="79289" x="1901825" y="3625850"/>
          <p14:tracePt t="79310" x="1901825" y="3608388"/>
          <p14:tracePt t="79366" x="1911350" y="3608388"/>
          <p14:tracePt t="79398" x="1919288" y="3608388"/>
          <p14:tracePt t="79406" x="1928813" y="3608388"/>
          <p14:tracePt t="79422" x="1938338" y="3608388"/>
          <p14:tracePt t="79438" x="1946275" y="3616325"/>
          <p14:tracePt t="79450" x="1955800" y="3616325"/>
          <p14:tracePt t="79470" x="1955800" y="3625850"/>
          <p14:tracePt t="79490" x="1965325" y="3625850"/>
          <p14:tracePt t="79510" x="1965325" y="3633788"/>
          <p14:tracePt t="79530" x="1982788" y="3652838"/>
          <p14:tracePt t="79570" x="1982788" y="3670300"/>
          <p14:tracePt t="79590" x="1982788" y="3679825"/>
          <p14:tracePt t="79610" x="1990725" y="3687763"/>
          <p14:tracePt t="79638" x="1990725" y="3697288"/>
          <p14:tracePt t="79670" x="1990725" y="3705225"/>
          <p14:tracePt t="79710" x="1990725" y="3714750"/>
          <p14:tracePt t="79718" x="2000250" y="3724275"/>
          <p14:tracePt t="79734" x="2009775" y="3732213"/>
          <p14:tracePt t="79750" x="2009775" y="3751263"/>
          <p14:tracePt t="79770" x="2017713" y="3759200"/>
          <p14:tracePt t="79790" x="2027238" y="3768725"/>
          <p14:tracePt t="79810" x="2036763" y="3776663"/>
          <p14:tracePt t="79830" x="2036763" y="3795713"/>
          <p14:tracePt t="79850" x="2044700" y="3795713"/>
          <p14:tracePt t="79870" x="2054225" y="3803650"/>
          <p14:tracePt t="80007" x="2062163" y="3803650"/>
          <p14:tracePt t="80023" x="2071688" y="3803650"/>
          <p14:tracePt t="80046" x="2081213" y="3803650"/>
          <p14:tracePt t="80062" x="2089150" y="3803650"/>
          <p14:tracePt t="80070" x="2098675" y="3803650"/>
          <p14:tracePt t="80090" x="2108200" y="3803650"/>
          <p14:tracePt t="80110" x="2143125" y="3795713"/>
          <p14:tracePt t="80130" x="2160588" y="3786188"/>
          <p14:tracePt t="80150" x="2170113" y="3776663"/>
          <p14:tracePt t="80170" x="2187575" y="3759200"/>
          <p14:tracePt t="80190" x="2205038" y="3741738"/>
          <p14:tracePt t="80210" x="2214563" y="3724275"/>
          <p14:tracePt t="80230" x="2224088" y="3714750"/>
          <p14:tracePt t="80250" x="2224088" y="3697288"/>
          <p14:tracePt t="80270" x="2241550" y="3697288"/>
          <p14:tracePt t="81239" x="2259013" y="3714750"/>
          <p14:tracePt t="81247" x="2276475" y="3741738"/>
          <p14:tracePt t="81255" x="2295525" y="3768725"/>
          <p14:tracePt t="81271" x="2366963" y="3840163"/>
          <p14:tracePt t="81291" x="2455863" y="3919538"/>
          <p14:tracePt t="81311" x="2581275" y="4017963"/>
          <p14:tracePt t="81331" x="2652713" y="4081463"/>
          <p14:tracePt t="81351" x="2768600" y="4143375"/>
          <p14:tracePt t="81371" x="2874963" y="4187825"/>
          <p14:tracePt t="81391" x="3108325" y="4276725"/>
          <p14:tracePt t="81411" x="3340100" y="4322763"/>
          <p14:tracePt t="81431" x="3822700" y="4402138"/>
          <p14:tracePt t="81451" x="4125913" y="4411663"/>
          <p14:tracePt t="81471" x="4562475" y="4411663"/>
          <p14:tracePt t="81491" x="4840288" y="4411663"/>
          <p14:tracePt t="81511" x="5251450" y="4411663"/>
          <p14:tracePt t="81531" x="5491163" y="4411663"/>
          <p14:tracePt t="81551" x="5813425" y="4411663"/>
          <p14:tracePt t="81571" x="6000750" y="4411663"/>
          <p14:tracePt t="81591" x="6251575" y="4384675"/>
          <p14:tracePt t="81611" x="6367463" y="4357688"/>
          <p14:tracePt t="81631" x="6545263" y="4322763"/>
          <p14:tracePt t="81651" x="6653213" y="4303713"/>
          <p14:tracePt t="81671" x="6831013" y="4276725"/>
          <p14:tracePt t="81691" x="6946900" y="4276725"/>
          <p14:tracePt t="81711" x="7116763" y="4276725"/>
          <p14:tracePt t="81731" x="7205663" y="4276725"/>
          <p14:tracePt t="81751" x="7286625" y="4276725"/>
          <p14:tracePt t="81771" x="7313613" y="4268788"/>
          <p14:tracePt t="81791" x="7331075" y="4259263"/>
          <p14:tracePt t="81847" x="7340600" y="4259263"/>
          <p14:tracePt t="81855" x="7348538" y="4259263"/>
          <p14:tracePt t="81872" x="7358063" y="4241800"/>
          <p14:tracePt t="81892" x="7394575" y="4232275"/>
          <p14:tracePt t="81912" x="7483475" y="4214813"/>
          <p14:tracePt t="81932" x="7589838" y="4197350"/>
          <p14:tracePt t="81952" x="7759700" y="4187825"/>
          <p14:tracePt t="81972" x="7912100" y="4170363"/>
          <p14:tracePt t="81992" x="8054975" y="4170363"/>
          <p14:tracePt t="82012" x="8099425" y="4160838"/>
          <p14:tracePt t="82032" x="8108950" y="4160838"/>
          <p14:tracePt t="82072" x="8126413" y="4160838"/>
          <p14:tracePt t="82092" x="8170863" y="4160838"/>
          <p14:tracePt t="82112" x="8232775" y="4160838"/>
          <p14:tracePt t="82132" x="8251825" y="4170363"/>
          <p14:tracePt t="82615" x="8251825" y="4187825"/>
          <p14:tracePt t="82623" x="8197850" y="4197350"/>
          <p14:tracePt t="82632" x="8108950" y="4232275"/>
          <p14:tracePt t="82652" x="7912100" y="4268788"/>
          <p14:tracePt t="82672" x="7527925" y="4322763"/>
          <p14:tracePt t="82692" x="6911975" y="4429125"/>
          <p14:tracePt t="82712" x="5608638" y="4687888"/>
          <p14:tracePt t="82732" x="4830763" y="4786313"/>
          <p14:tracePt t="82752" x="3973513" y="4813300"/>
          <p14:tracePt t="82772" x="3509963" y="4813300"/>
          <p14:tracePt t="82792" x="2982913" y="4751388"/>
          <p14:tracePt t="82812" x="2705100" y="4705350"/>
          <p14:tracePt t="82832" x="2438400" y="4660900"/>
          <p14:tracePt t="82852" x="2312988" y="4633913"/>
          <p14:tracePt t="82872" x="2197100" y="4616450"/>
          <p14:tracePt t="82892" x="2152650" y="4608513"/>
          <p14:tracePt t="82912" x="2108200" y="4589463"/>
          <p14:tracePt t="82932" x="2081213" y="4581525"/>
          <p14:tracePt t="82952" x="2009775" y="4572000"/>
          <p14:tracePt t="82972" x="1955800" y="4562475"/>
          <p14:tracePt t="82992" x="1893888" y="4537075"/>
          <p14:tracePt t="83012" x="1857375" y="4500563"/>
          <p14:tracePt t="83032" x="1812925" y="4438650"/>
          <p14:tracePt t="83052" x="1812925" y="4411663"/>
          <p14:tracePt t="83072" x="1812925" y="4348163"/>
          <p14:tracePt t="83093" x="1812925" y="4295775"/>
          <p14:tracePt t="83113" x="1812925" y="4214813"/>
          <p14:tracePt t="83133" x="1830388" y="4170363"/>
          <p14:tracePt t="83153" x="1884363" y="4116388"/>
          <p14:tracePt t="83173" x="1928813" y="4089400"/>
          <p14:tracePt t="83193" x="1990725" y="4081463"/>
          <p14:tracePt t="83213" x="2027238" y="4081463"/>
          <p14:tracePt t="83233" x="2054225" y="4081463"/>
          <p14:tracePt t="83253" x="2062163" y="4081463"/>
          <p14:tracePt t="83791" x="2098675" y="4089400"/>
          <p14:tracePt t="83799" x="2187575" y="4116388"/>
          <p14:tracePt t="83813" x="2286000" y="4143375"/>
          <p14:tracePt t="83833" x="2517775" y="4214813"/>
          <p14:tracePt t="83853" x="2660650" y="4268788"/>
          <p14:tracePt t="83873" x="2803525" y="4313238"/>
          <p14:tracePt t="83893" x="2884488" y="4340225"/>
          <p14:tracePt t="83913" x="3044825" y="4402138"/>
          <p14:tracePt t="83933" x="3197225" y="4429125"/>
          <p14:tracePt t="83953" x="3482975" y="4491038"/>
          <p14:tracePt t="83973" x="3714750" y="4537075"/>
          <p14:tracePt t="83993" x="4071938" y="4608513"/>
          <p14:tracePt t="84013" x="4402138" y="4670425"/>
          <p14:tracePt t="84033" x="4822825" y="4751388"/>
          <p14:tracePt t="84053" x="5054600" y="4803775"/>
          <p14:tracePt t="84073" x="5402263" y="4875213"/>
          <p14:tracePt t="84093" x="5626100" y="4911725"/>
          <p14:tracePt t="84113" x="6018213" y="5000625"/>
          <p14:tracePt t="84133" x="6296025" y="5054600"/>
          <p14:tracePt t="84153" x="6670675" y="5108575"/>
          <p14:tracePt t="84173" x="6884988" y="5153025"/>
          <p14:tracePt t="84193" x="7205663" y="5205413"/>
          <p14:tracePt t="84213" x="7394575" y="5241925"/>
          <p14:tracePt t="84233" x="7634288" y="5286375"/>
          <p14:tracePt t="84253" x="7742238" y="5286375"/>
          <p14:tracePt t="84273" x="7875588" y="5286375"/>
          <p14:tracePt t="84293" x="7939088" y="5286375"/>
          <p14:tracePt t="84313" x="8027988" y="5276850"/>
          <p14:tracePt t="84333" x="8099425" y="5268913"/>
          <p14:tracePt t="84353" x="8232775" y="5251450"/>
          <p14:tracePt t="84374" x="8323263" y="5241925"/>
          <p14:tracePt t="84394" x="8501063" y="5205413"/>
          <p14:tracePt t="84414" x="8626475" y="5187950"/>
          <p14:tracePt t="84434" x="8769350" y="5153025"/>
          <p14:tracePt t="84454" x="8823325" y="5133975"/>
          <p14:tracePt t="84474" x="8894763" y="5108575"/>
          <p14:tracePt t="84494" x="8929688" y="5089525"/>
          <p14:tracePt t="84514" x="8991600" y="5062538"/>
          <p14:tracePt t="84534" x="9037638" y="5054600"/>
          <p14:tracePt t="84554" x="9126538" y="5037138"/>
          <p14:tracePt t="84574" x="9161463" y="5027613"/>
          <p14:tracePt t="84594" x="9180513" y="5018088"/>
          <p14:tracePt t="86455" x="9188450" y="5010150"/>
          <p14:tracePt t="86463" x="9224963" y="4983163"/>
          <p14:tracePt t="86475" x="9259888" y="4946650"/>
          <p14:tracePt t="86495" x="9375775" y="4875213"/>
          <p14:tracePt t="86515" x="9447213" y="4830763"/>
          <p14:tracePt t="86535" x="9555163" y="4786313"/>
          <p14:tracePt t="86555" x="9563100" y="4776788"/>
          <p14:tracePt t="86615" x="9572625" y="4776788"/>
          <p14:tracePt t="86623" x="9582150" y="4776788"/>
          <p14:tracePt t="86635" x="9590088" y="4776788"/>
          <p14:tracePt t="88544" x="9563100" y="4776788"/>
          <p14:tracePt t="88552" x="9491663" y="4776788"/>
          <p14:tracePt t="88559" x="9394825" y="4786313"/>
          <p14:tracePt t="88577" x="9180513" y="4813300"/>
          <p14:tracePt t="88597" x="8947150" y="4867275"/>
          <p14:tracePt t="88617" x="8626475" y="4911725"/>
          <p14:tracePt t="88637" x="8412163" y="4911725"/>
          <p14:tracePt t="88657" x="8054975" y="4911725"/>
          <p14:tracePt t="88677" x="7823200" y="4911725"/>
          <p14:tracePt t="88697" x="7527925" y="4911725"/>
          <p14:tracePt t="88717" x="7340600" y="4911725"/>
          <p14:tracePt t="88737" x="7108825" y="4911725"/>
          <p14:tracePt t="88757" x="7000875" y="4911725"/>
          <p14:tracePt t="88777" x="6894513" y="4911725"/>
          <p14:tracePt t="88797" x="6796088" y="4911725"/>
          <p14:tracePt t="88817" x="6626225" y="4911725"/>
          <p14:tracePt t="88837" x="6473825" y="4911725"/>
          <p14:tracePt t="88857" x="6188075" y="4911725"/>
          <p14:tracePt t="88877" x="6027738" y="4911725"/>
          <p14:tracePt t="88897" x="5894388" y="4911725"/>
          <p14:tracePt t="88917" x="5848350" y="4911725"/>
          <p14:tracePt t="88937" x="5786438" y="4902200"/>
          <p14:tracePt t="88957" x="5741988" y="4894263"/>
          <p14:tracePt t="88977" x="5715000" y="4894263"/>
          <p14:tracePt t="88997" x="5697538" y="4884738"/>
          <p14:tracePt t="89017" x="5661025" y="4884738"/>
          <p14:tracePt t="89037" x="5653088" y="4875213"/>
          <p14:tracePt t="89057" x="5616575" y="4867275"/>
          <p14:tracePt t="89712" x="5670550" y="4867275"/>
          <p14:tracePt t="89720" x="5751513" y="4840288"/>
          <p14:tracePt t="89728" x="5830888" y="4830763"/>
          <p14:tracePt t="89738" x="5911850" y="4822825"/>
          <p14:tracePt t="89758" x="6072188" y="4795838"/>
          <p14:tracePt t="89778" x="6259513" y="4768850"/>
          <p14:tracePt t="89798" x="6323013" y="4751388"/>
          <p14:tracePt t="89818" x="6348413" y="4751388"/>
          <p14:tracePt t="89848" x="6367463" y="4741863"/>
          <p14:tracePt t="89864" x="6394450" y="4732338"/>
          <p14:tracePt t="89878" x="6419850" y="4732338"/>
          <p14:tracePt t="89898" x="6545263" y="4705350"/>
          <p14:tracePt t="89918" x="6626225" y="4687888"/>
          <p14:tracePt t="89938" x="6732588" y="4670425"/>
          <p14:tracePt t="89958" x="6759575" y="4660900"/>
          <p14:tracePt t="91016" x="6769100" y="4660900"/>
          <p14:tracePt t="91024" x="6769100" y="4679950"/>
          <p14:tracePt t="91039" x="6724650" y="4687888"/>
          <p14:tracePt t="91059" x="6394450" y="4768850"/>
          <p14:tracePt t="91079" x="5884863" y="4902200"/>
          <p14:tracePt t="91099" x="5153025" y="5054600"/>
          <p14:tracePt t="91119" x="4830763" y="5108575"/>
          <p14:tracePt t="91139" x="4429125" y="5116513"/>
          <p14:tracePt t="91159" x="4133850" y="5116513"/>
          <p14:tracePt t="91179" x="3660775" y="5099050"/>
          <p14:tracePt t="91199" x="3402013" y="5099050"/>
          <p14:tracePt t="91219" x="3017838" y="5054600"/>
          <p14:tracePt t="91239" x="2813050" y="5010150"/>
          <p14:tracePt t="91259" x="2598738" y="4956175"/>
          <p14:tracePt t="91279" x="2473325" y="4938713"/>
          <p14:tracePt t="91299" x="2374900" y="4911725"/>
          <p14:tracePt t="91319" x="2357438" y="4911725"/>
          <p14:tracePt t="91320" x="2339975" y="4902200"/>
          <p14:tracePt t="91344" x="2322513" y="4894263"/>
          <p14:tracePt t="91359" x="2303463" y="4884738"/>
          <p14:tracePt t="91379" x="2276475" y="4867275"/>
          <p14:tracePt t="91399" x="2241550" y="4840288"/>
          <p14:tracePt t="91419" x="2205038" y="4813300"/>
          <p14:tracePt t="91459" x="2197100" y="4795838"/>
          <p14:tracePt t="91499" x="2187575" y="4786313"/>
          <p14:tracePt t="93296" x="2179638" y="4786313"/>
          <p14:tracePt t="93312" x="2179638" y="4776788"/>
          <p14:tracePt t="93321" x="2214563" y="4776788"/>
          <p14:tracePt t="93341" x="2419350" y="4803775"/>
          <p14:tracePt t="93361" x="2857500" y="4894263"/>
          <p14:tracePt t="93381" x="3205163" y="4956175"/>
          <p14:tracePt t="93401" x="3884613" y="5045075"/>
          <p14:tracePt t="93421" x="4348163" y="5062538"/>
          <p14:tracePt t="93441" x="5153025" y="5062538"/>
          <p14:tracePt t="93461" x="5732463" y="5062538"/>
          <p14:tracePt t="93481" x="6510338" y="5062538"/>
          <p14:tracePt t="93501" x="6848475" y="5062538"/>
          <p14:tracePt t="93521" x="7188200" y="5062538"/>
          <p14:tracePt t="93541" x="7331075" y="5062538"/>
          <p14:tracePt t="93561" x="7446963" y="5062538"/>
          <p14:tracePt t="93581" x="7491413" y="5062538"/>
          <p14:tracePt t="93601" x="7510463" y="5062538"/>
          <p14:tracePt t="93621" x="7518400" y="5062538"/>
          <p14:tracePt t="93641" x="7554913" y="5062538"/>
          <p14:tracePt t="93661" x="7599363" y="5062538"/>
          <p14:tracePt t="93681" x="7634288" y="5062538"/>
          <p14:tracePt t="93701" x="7653338" y="5062538"/>
          <p14:tracePt t="93721" x="7661275" y="5062538"/>
          <p14:tracePt t="93832" x="7670800" y="5062538"/>
          <p14:tracePt t="93840" x="7697788" y="5072063"/>
          <p14:tracePt t="93848" x="7705725" y="5072063"/>
          <p14:tracePt t="93861" x="7732713" y="5072063"/>
          <p14:tracePt t="93881" x="7786688" y="5081588"/>
          <p14:tracePt t="93901" x="7813675" y="5089525"/>
          <p14:tracePt t="93921" x="7831138" y="5089525"/>
          <p14:tracePt t="93941" x="7867650" y="5099050"/>
          <p14:tracePt t="93961" x="7912100" y="5116513"/>
          <p14:tracePt t="93981" x="7956550" y="5143500"/>
          <p14:tracePt t="94001" x="8027988" y="5160963"/>
          <p14:tracePt t="94021" x="8054975" y="5180013"/>
          <p14:tracePt t="94041" x="8062913" y="5180013"/>
          <p14:tracePt t="94096" x="8081963" y="5187950"/>
          <p14:tracePt t="94104" x="8089900" y="5197475"/>
          <p14:tracePt t="94121" x="8108950" y="5205413"/>
          <p14:tracePt t="94141" x="8116888" y="5214938"/>
          <p14:tracePt t="94161" x="8134350" y="5224463"/>
          <p14:tracePt t="94181" x="8153400" y="5232400"/>
          <p14:tracePt t="94201" x="8170863" y="5241925"/>
          <p14:tracePt t="94221" x="8205788" y="5268913"/>
          <p14:tracePt t="94241" x="8251825" y="5286375"/>
          <p14:tracePt t="94261" x="8251825" y="5295900"/>
          <p14:tracePt t="94281" x="8259763" y="5295900"/>
          <p14:tracePt t="94321" x="8259763" y="5303838"/>
          <p14:tracePt t="94352" x="8269288" y="5303838"/>
          <p14:tracePt t="94361" x="8277225" y="5303838"/>
          <p14:tracePt t="94381" x="8313738" y="5303838"/>
          <p14:tracePt t="94401" x="8348663" y="5286375"/>
          <p14:tracePt t="94421" x="8367713" y="5268913"/>
          <p14:tracePt t="94441" x="8385175" y="5268913"/>
          <p14:tracePt t="94528" x="8394700" y="5259388"/>
          <p14:tracePt t="95656" x="8394700" y="5241925"/>
          <p14:tracePt t="95665" x="8375650" y="5241925"/>
          <p14:tracePt t="95672" x="8313738" y="5241925"/>
          <p14:tracePt t="95682" x="8232775" y="5241925"/>
          <p14:tracePt t="95702" x="8037513" y="5241925"/>
          <p14:tracePt t="95722" x="7769225" y="5241925"/>
          <p14:tracePt t="95742" x="7608888" y="5241925"/>
          <p14:tracePt t="95762" x="7466013" y="5241925"/>
          <p14:tracePt t="95782" x="7402513" y="5241925"/>
          <p14:tracePt t="95802" x="7331075" y="5232400"/>
          <p14:tracePt t="95822" x="7286625" y="5232400"/>
          <p14:tracePt t="95842" x="7215188" y="5232400"/>
          <p14:tracePt t="95862" x="7170738" y="5232400"/>
          <p14:tracePt t="95882" x="7126288" y="5232400"/>
          <p14:tracePt t="95903" x="7116763" y="5232400"/>
          <p14:tracePt t="95923" x="7089775" y="5232400"/>
          <p14:tracePt t="95943" x="7054850" y="5232400"/>
          <p14:tracePt t="95963" x="7000875" y="5232400"/>
          <p14:tracePt t="95983" x="6965950" y="5232400"/>
          <p14:tracePt t="96003" x="6911975" y="5232400"/>
          <p14:tracePt t="96023" x="6867525" y="5232400"/>
          <p14:tracePt t="96043" x="6796088" y="5259388"/>
          <p14:tracePt t="96063" x="6751638" y="5276850"/>
          <p14:tracePt t="96083" x="6697663" y="5295900"/>
          <p14:tracePt t="96103" x="6688138" y="5303838"/>
          <p14:tracePt t="96744" x="6661150" y="5303838"/>
          <p14:tracePt t="96753" x="6599238" y="5303838"/>
          <p14:tracePt t="96763" x="6491288" y="5303838"/>
          <p14:tracePt t="96783" x="6089650" y="5303838"/>
          <p14:tracePt t="96803" x="5214938" y="5303838"/>
          <p14:tracePt t="96823" x="4705350" y="5303838"/>
          <p14:tracePt t="96824" x="4510088" y="5303838"/>
          <p14:tracePt t="96843" x="4143375" y="5303838"/>
          <p14:tracePt t="96863" x="3902075" y="5303838"/>
          <p14:tracePt t="96883" x="3643313" y="5303838"/>
          <p14:tracePt t="96903" x="3490913" y="5303838"/>
          <p14:tracePt t="96923" x="3259138" y="5303838"/>
          <p14:tracePt t="96943" x="3133725" y="5303838"/>
          <p14:tracePt t="96963" x="2982913" y="5303838"/>
          <p14:tracePt t="96983" x="2901950" y="5303838"/>
          <p14:tracePt t="97003" x="2786063" y="5303838"/>
          <p14:tracePt t="97023" x="2705100" y="5303838"/>
          <p14:tracePt t="97043" x="2509838" y="5303838"/>
          <p14:tracePt t="97063" x="2393950" y="5303838"/>
          <p14:tracePt t="97083" x="2268538" y="5303838"/>
          <p14:tracePt t="97103" x="2241550" y="5303838"/>
          <p14:tracePt t="97123" x="2214563" y="5303838"/>
          <p14:tracePt t="97144" x="2205038" y="5303838"/>
          <p14:tracePt t="103921" x="2205038" y="5313363"/>
          <p14:tracePt t="103929" x="2251075" y="5330825"/>
          <p14:tracePt t="103937" x="2374900" y="5340350"/>
          <p14:tracePt t="103949" x="2509838" y="5340350"/>
          <p14:tracePt t="103969" x="2625725" y="5340350"/>
          <p14:tracePt t="103989" x="2643188" y="5340350"/>
          <p14:tracePt t="104009" x="2687638" y="5340350"/>
          <p14:tracePt t="104029" x="2714625" y="5348288"/>
          <p14:tracePt t="104049" x="2768600" y="5357813"/>
          <p14:tracePt t="104069" x="2830513" y="5367338"/>
          <p14:tracePt t="104089" x="3017838" y="5429250"/>
          <p14:tracePt t="104109" x="3170238" y="5456238"/>
          <p14:tracePt t="104129" x="3411538" y="5518150"/>
          <p14:tracePt t="104149" x="3616325" y="5554663"/>
          <p14:tracePt t="104169" x="4054475" y="5643563"/>
          <p14:tracePt t="104189" x="4438650" y="5724525"/>
          <p14:tracePt t="104209" x="4991100" y="5822950"/>
          <p14:tracePt t="104229" x="5276850" y="5884863"/>
          <p14:tracePt t="104249" x="5572125" y="5946775"/>
          <p14:tracePt t="104269" x="5643563" y="5956300"/>
          <p14:tracePt t="104289" x="5732463" y="5956300"/>
          <p14:tracePt t="104309" x="5759450" y="5956300"/>
          <p14:tracePt t="104329" x="5848350" y="5956300"/>
          <p14:tracePt t="104349" x="5973763" y="5956300"/>
          <p14:tracePt t="104369" x="6205538" y="5965825"/>
          <p14:tracePt t="104389" x="6394450" y="5965825"/>
          <p14:tracePt t="104409" x="6769100" y="5965825"/>
          <p14:tracePt t="104429" x="7018338" y="5965825"/>
          <p14:tracePt t="104449" x="7348538" y="5983288"/>
          <p14:tracePt t="104469" x="7572375" y="6018213"/>
          <p14:tracePt t="104489" x="7848600" y="6062663"/>
          <p14:tracePt t="104509" x="7956550" y="6089650"/>
          <p14:tracePt t="104529" x="8001000" y="6099175"/>
          <p14:tracePt t="104601" x="8018463" y="6099175"/>
          <p14:tracePt t="104609" x="8072438" y="6099175"/>
          <p14:tracePt t="104617" x="8161338" y="6099175"/>
          <p14:tracePt t="104629" x="8277225" y="6099175"/>
          <p14:tracePt t="104649" x="8670925" y="6099175"/>
          <p14:tracePt t="104669" x="8885238" y="6099175"/>
          <p14:tracePt t="104689" x="9117013" y="6099175"/>
          <p14:tracePt t="104709" x="9224963" y="6099175"/>
          <p14:tracePt t="104729" x="9331325" y="6099175"/>
          <p14:tracePt t="104749" x="9348788" y="6099175"/>
          <p14:tracePt t="104801" x="9358313" y="6099175"/>
          <p14:tracePt t="104810" x="9367838" y="6099175"/>
          <p14:tracePt t="104829" x="9385300" y="6108700"/>
          <p14:tracePt t="104850" x="9510713" y="6126163"/>
          <p14:tracePt t="104870" x="9644063" y="6153150"/>
          <p14:tracePt t="104890" x="9894888" y="6197600"/>
          <p14:tracePt t="104910" x="10001250" y="6197600"/>
          <p14:tracePt t="104930" x="10090150" y="6197600"/>
          <p14:tracePt t="104950" x="10126663" y="6197600"/>
          <p14:tracePt t="104970" x="10188575" y="6197600"/>
          <p14:tracePt t="104990" x="10277475" y="6197600"/>
          <p14:tracePt t="105010" x="10429875" y="6188075"/>
          <p14:tracePt t="105030" x="10483850" y="6180138"/>
          <p14:tracePt t="105050" x="10545763" y="6161088"/>
          <p14:tracePt t="105070" x="10572750" y="6153150"/>
          <p14:tracePt t="105090" x="10582275" y="6153150"/>
          <p14:tracePt t="105130" x="10590213" y="6153150"/>
          <p14:tracePt t="105161" x="10590213" y="6143625"/>
          <p14:tracePt t="105177" x="10609263" y="6134100"/>
          <p14:tracePt t="105201" x="10609263" y="6126163"/>
          <p14:tracePt t="105210" x="10617200" y="6126163"/>
          <p14:tracePt t="105230" x="10617200" y="6116638"/>
          <p14:tracePt t="105250" x="10634663" y="6108700"/>
          <p14:tracePt t="105270" x="10634663" y="6099175"/>
          <p14:tracePt t="105290" x="10644188" y="6089650"/>
          <p14:tracePt t="105310" x="10644188" y="6081713"/>
          <p14:tracePt t="105330" x="10661650" y="6062663"/>
          <p14:tracePt t="105350" x="10661650" y="6054725"/>
          <p14:tracePt t="105370" x="10661650" y="6045200"/>
          <p14:tracePt t="105390" x="10671175" y="6037263"/>
          <p14:tracePt t="105410" x="10688638" y="6018213"/>
          <p14:tracePt t="105430" x="10688638" y="6010275"/>
          <p14:tracePt t="105450" x="10698163" y="6000750"/>
          <p14:tracePt t="108354" x="10698163" y="6010275"/>
          <p14:tracePt t="108362" x="10671175" y="6010275"/>
          <p14:tracePt t="108372" x="10617200" y="6010275"/>
          <p14:tracePt t="108392" x="10466388" y="6010275"/>
          <p14:tracePt t="108412" x="10215563" y="6010275"/>
          <p14:tracePt t="108432" x="10055225" y="5983288"/>
          <p14:tracePt t="108452" x="9831388" y="5938838"/>
          <p14:tracePt t="108472" x="9661525" y="5902325"/>
          <p14:tracePt t="108492" x="9323388" y="5840413"/>
          <p14:tracePt t="108512" x="9099550" y="5803900"/>
          <p14:tracePt t="108532" x="8796338" y="5768975"/>
          <p14:tracePt t="108552" x="8599488" y="5768975"/>
          <p14:tracePt t="108572" x="8323263" y="5759450"/>
          <p14:tracePt t="108592" x="8180388" y="5759450"/>
          <p14:tracePt t="108612" x="8001000" y="5759450"/>
          <p14:tracePt t="108632" x="7894638" y="5759450"/>
          <p14:tracePt t="108652" x="7732713" y="5759450"/>
          <p14:tracePt t="108673" x="7626350" y="5759450"/>
          <p14:tracePt t="108693" x="7500938" y="5759450"/>
          <p14:tracePt t="108713" x="7483475" y="5759450"/>
          <p14:tracePt t="108733" x="7473950" y="5759450"/>
          <p14:tracePt t="108850" x="7483475" y="5759450"/>
          <p14:tracePt t="108866" x="7500938" y="5759450"/>
          <p14:tracePt t="108874" x="7518400" y="5759450"/>
          <p14:tracePt t="108893" x="7537450" y="5768975"/>
          <p14:tracePt t="108913" x="7562850" y="5768975"/>
          <p14:tracePt t="108933" x="7599363" y="5768975"/>
          <p14:tracePt t="108953" x="7626350" y="5768975"/>
          <p14:tracePt t="108973" x="7688263" y="5776913"/>
          <p14:tracePt t="108993" x="7742238" y="5786438"/>
          <p14:tracePt t="109013" x="7813675" y="5803900"/>
          <p14:tracePt t="109033" x="7848600" y="5803900"/>
          <p14:tracePt t="109053" x="7867650" y="5803900"/>
          <p14:tracePt t="109073" x="7875588" y="5803900"/>
          <p14:tracePt t="109093" x="7894638" y="5803900"/>
          <p14:tracePt t="109570" x="7912100" y="5813425"/>
          <p14:tracePt t="109578" x="7920038" y="5830888"/>
          <p14:tracePt t="109593" x="7929563" y="5848350"/>
          <p14:tracePt t="109613" x="7956550" y="5902325"/>
          <p14:tracePt t="109633" x="8010525" y="5991225"/>
          <p14:tracePt t="109653" x="8062913" y="6081713"/>
          <p14:tracePt t="109673" x="8153400" y="6205538"/>
          <p14:tracePt t="109693" x="8197850" y="6259513"/>
          <p14:tracePt t="109713" x="8251825" y="6323013"/>
          <p14:tracePt t="109733" x="8286750" y="6348413"/>
          <p14:tracePt t="109753" x="8340725" y="6375400"/>
          <p14:tracePt t="109773" x="8385175" y="6402388"/>
          <p14:tracePt t="109793" x="8483600" y="6456363"/>
          <p14:tracePt t="109813" x="8545513" y="6500813"/>
          <p14:tracePt t="109833" x="8589963" y="6518275"/>
          <p14:tracePt t="109854" x="8599488" y="6537325"/>
          <p14:tracePt t="109906" x="8609013" y="6537325"/>
          <p14:tracePt t="109914" x="8616950" y="6545263"/>
          <p14:tracePt t="109934" x="8643938" y="6562725"/>
          <p14:tracePt t="109954" x="8661400" y="6572250"/>
          <p14:tracePt t="109973" x="8670925" y="6572250"/>
          <p14:tracePt t="109994" x="8680450" y="6581775"/>
          <p14:tracePt t="110034" x="8697913" y="6581775"/>
          <p14:tracePt t="110154" x="8697913" y="6562725"/>
          <p14:tracePt t="110162" x="8680450" y="6545263"/>
          <p14:tracePt t="110174" x="8670925" y="6527800"/>
          <p14:tracePt t="110194" x="8643938" y="6483350"/>
          <p14:tracePt t="110214" x="8616950" y="6446838"/>
          <p14:tracePt t="110234" x="8589963" y="6411913"/>
          <p14:tracePt t="111562" x="8582025" y="6402388"/>
          <p14:tracePt t="111570" x="8510588" y="6394450"/>
          <p14:tracePt t="111578" x="8358188" y="6375400"/>
          <p14:tracePt t="111595" x="7947025" y="6375400"/>
          <p14:tracePt t="111615" x="7554913" y="6375400"/>
          <p14:tracePt t="111635" x="6804025" y="6375400"/>
          <p14:tracePt t="111655" x="6072188" y="6375400"/>
          <p14:tracePt t="111675" x="5010150" y="6375400"/>
          <p14:tracePt t="111695" x="4384675" y="6330950"/>
          <p14:tracePt t="111715" x="3544888" y="6197600"/>
          <p14:tracePt t="111735" x="3098800" y="6116638"/>
          <p14:tracePt t="111755" x="2633663" y="6027738"/>
          <p14:tracePt t="111775" x="2393950" y="5973763"/>
          <p14:tracePt t="111795" x="2098675" y="5919788"/>
          <p14:tracePt t="111815" x="2009775" y="5894388"/>
          <p14:tracePt t="111835" x="1965325" y="5894388"/>
          <p14:tracePt t="111855" x="1946275" y="5894388"/>
          <p14:tracePt t="111875" x="1938338" y="5894388"/>
          <p14:tracePt t="111898" x="1919288" y="5884863"/>
          <p14:tracePt t="111915" x="1911350" y="5884863"/>
          <p14:tracePt t="111935" x="1866900" y="5857875"/>
          <p14:tracePt t="111955" x="1776413" y="5822950"/>
          <p14:tracePt t="111975" x="1687513" y="5795963"/>
          <p14:tracePt t="111995" x="1571625" y="5768975"/>
          <p14:tracePt t="112015" x="1527175" y="5759450"/>
          <p14:tracePt t="112035" x="1509713" y="57594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4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نکته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29" y="1341531"/>
            <a:ext cx="11743765" cy="4351338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درمواردی که احتمال تاخیر در واکسیناسیون کودک به علل گوناگون از جمله سفر وزندگی در مناطق کوهستانی و صعب العبور وجود دارد، می توان با رعایت حداقل سن تجویز واکسن ها، برای واکسیناسیون این افراد اقدام نمود.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واکسن های غیر زنده را می توان همراه با یکدیگر و یا همراه با واکسن های ویروسی زنده و یا با هر فاصله ای با واکسن های زنده و یا غیر زنده تجویز کرد.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واکسن های ویروسی زنده تزریقی (به استثنای تب زرد) را باید همزمان و یا با رعایت حداقل یک ماه فاصله از دیگر واکسن های ویروسی زنده تزریق کرد.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614"/>
    </mc:Choice>
    <mc:Fallback xmlns="">
      <p:transition advTm="9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6" x="1500188" y="5759450"/>
          <p14:tracePt t="1144" x="1500188" y="5786438"/>
          <p14:tracePt t="1152" x="1500188" y="5848350"/>
          <p14:tracePt t="1164" x="1419225" y="5938838"/>
          <p14:tracePt t="1184" x="571500" y="6161088"/>
          <p14:tracePt t="1204" x="0" y="6116638"/>
          <p14:tracePt t="1224" x="0" y="5946775"/>
          <p14:tracePt t="1244" x="0" y="5848350"/>
          <p14:tracePt t="1264" x="0" y="5661025"/>
          <p14:tracePt t="1284" x="0" y="5510213"/>
          <p14:tracePt t="1304" x="88900" y="5170488"/>
          <p14:tracePt t="1324" x="411163" y="4741863"/>
          <p14:tracePt t="1344" x="1250950" y="3875088"/>
          <p14:tracePt t="1364" x="1928813" y="3187700"/>
          <p14:tracePt t="1384" x="2822575" y="2322513"/>
          <p14:tracePt t="1404" x="3241675" y="1839913"/>
          <p14:tracePt t="1424" x="3687763" y="1258888"/>
          <p14:tracePt t="1444" x="3867150" y="990600"/>
          <p14:tracePt t="1464" x="3973513" y="795338"/>
          <p14:tracePt t="1484" x="4017963" y="758825"/>
          <p14:tracePt t="1504" x="4037013" y="741363"/>
          <p14:tracePt t="1664" x="4054475" y="741363"/>
          <p14:tracePt t="1672" x="4081463" y="731838"/>
          <p14:tracePt t="1684" x="4108450" y="723900"/>
          <p14:tracePt t="1704" x="4143375" y="714375"/>
          <p14:tracePt t="1724" x="4152900" y="714375"/>
          <p14:tracePt t="1744" x="4187825" y="714375"/>
          <p14:tracePt t="1764" x="4330700" y="750888"/>
          <p14:tracePt t="1784" x="5205413" y="874713"/>
          <p14:tracePt t="1804" x="6224588" y="911225"/>
          <p14:tracePt t="1824" x="7724775" y="911225"/>
          <p14:tracePt t="1844" x="8545513" y="911225"/>
          <p14:tracePt t="1864" x="9439275" y="911225"/>
          <p14:tracePt t="1884" x="9929813" y="911225"/>
          <p14:tracePt t="1904" x="10429875" y="919163"/>
          <p14:tracePt t="1924" x="10582275" y="919163"/>
          <p14:tracePt t="1944" x="10698163" y="938213"/>
          <p14:tracePt t="1964" x="10742613" y="946150"/>
          <p14:tracePt t="1984" x="10831513" y="965200"/>
          <p14:tracePt t="2004" x="10885488" y="973138"/>
          <p14:tracePt t="2024" x="10912475" y="973138"/>
          <p14:tracePt t="2044" x="10929938" y="982663"/>
          <p14:tracePt t="2064" x="11018838" y="1009650"/>
          <p14:tracePt t="2084" x="11126788" y="1027113"/>
          <p14:tracePt t="2104" x="11233150" y="1044575"/>
          <p14:tracePt t="2124" x="11252200" y="1054100"/>
          <p14:tracePt t="2248" x="11242675" y="1062038"/>
          <p14:tracePt t="2264" x="11225213" y="1071563"/>
          <p14:tracePt t="2272" x="11225213" y="1081088"/>
          <p14:tracePt t="2284" x="11206163" y="1081088"/>
          <p14:tracePt t="2305" x="11171238" y="1108075"/>
          <p14:tracePt t="2325" x="11126788" y="1108075"/>
          <p14:tracePt t="2345" x="11028363" y="1108075"/>
          <p14:tracePt t="2365" x="10929938" y="1108075"/>
          <p14:tracePt t="2385" x="10769600" y="1108075"/>
          <p14:tracePt t="2405" x="10634663" y="1108075"/>
          <p14:tracePt t="2425" x="10412413" y="1133475"/>
          <p14:tracePt t="2445" x="10296525" y="1152525"/>
          <p14:tracePt t="2465" x="10252075" y="1160463"/>
          <p14:tracePt t="2512" x="10242550" y="1169988"/>
          <p14:tracePt t="2544" x="10252075" y="1169988"/>
          <p14:tracePt t="2552" x="10269538" y="1179513"/>
          <p14:tracePt t="2565" x="10287000" y="1187450"/>
          <p14:tracePt t="2585" x="10439400" y="1223963"/>
          <p14:tracePt t="2605" x="10572750" y="1250950"/>
          <p14:tracePt t="2625" x="10777538" y="1268413"/>
          <p14:tracePt t="2645" x="10912475" y="1268413"/>
          <p14:tracePt t="2665" x="11028363" y="1268413"/>
          <p14:tracePt t="2685" x="11037888" y="1268413"/>
          <p14:tracePt t="2808" x="11028363" y="1268413"/>
          <p14:tracePt t="2816" x="11018838" y="1268413"/>
          <p14:tracePt t="2825" x="11001375" y="1268413"/>
          <p14:tracePt t="2845" x="10983913" y="1268413"/>
          <p14:tracePt t="2865" x="10841038" y="1268413"/>
          <p14:tracePt t="2885" x="10715625" y="1268413"/>
          <p14:tracePt t="2905" x="10617200" y="1268413"/>
          <p14:tracePt t="2925" x="10582275" y="1268413"/>
          <p14:tracePt t="2945" x="10572750" y="1268413"/>
          <p14:tracePt t="2985" x="10572750" y="1276350"/>
          <p14:tracePt t="3072" x="10582275" y="1276350"/>
          <p14:tracePt t="3080" x="10590213" y="1276350"/>
          <p14:tracePt t="3088" x="10609263" y="1276350"/>
          <p14:tracePt t="3105" x="10661650" y="1276350"/>
          <p14:tracePt t="3125" x="10706100" y="1276350"/>
          <p14:tracePt t="3145" x="10777538" y="1258888"/>
          <p14:tracePt t="3165" x="10787063" y="1258888"/>
          <p14:tracePt t="21442" x="10777538" y="1295400"/>
          <p14:tracePt t="21450" x="10752138" y="1384300"/>
          <p14:tracePt t="21460" x="10698163" y="1527175"/>
          <p14:tracePt t="21480" x="10456863" y="2036763"/>
          <p14:tracePt t="21500" x="9786938" y="2982913"/>
          <p14:tracePt t="21520" x="9117013" y="3536950"/>
          <p14:tracePt t="21540" x="8188325" y="4089400"/>
          <p14:tracePt t="21560" x="7759700" y="4259263"/>
          <p14:tracePt t="21580" x="7313613" y="4330700"/>
          <p14:tracePt t="21600" x="7062788" y="4303713"/>
          <p14:tracePt t="21620" x="6680200" y="4160838"/>
          <p14:tracePt t="21640" x="6491288" y="4062413"/>
          <p14:tracePt t="21660" x="6296025" y="3911600"/>
          <p14:tracePt t="21680" x="6205538" y="3795713"/>
          <p14:tracePt t="21700" x="6000750" y="3589338"/>
          <p14:tracePt t="21720" x="5803900" y="3490913"/>
          <p14:tracePt t="21740" x="5545138" y="3438525"/>
          <p14:tracePt t="21760" x="5465763" y="3438525"/>
          <p14:tracePt t="21780" x="5367338" y="3429000"/>
          <p14:tracePt t="21800" x="5313363" y="3411538"/>
          <p14:tracePt t="21820" x="5268913" y="3384550"/>
          <p14:tracePt t="21840" x="5259388" y="3357563"/>
          <p14:tracePt t="21860" x="5205413" y="3259138"/>
          <p14:tracePt t="21880" x="5133975" y="3160713"/>
          <p14:tracePt t="21900" x="5037138" y="3071813"/>
          <p14:tracePt t="21920" x="4991100" y="3044825"/>
          <p14:tracePt t="21940" x="4768850" y="2919413"/>
          <p14:tracePt t="21960" x="4608513" y="2830513"/>
          <p14:tracePt t="21980" x="4446588" y="2741613"/>
          <p14:tracePt t="22000" x="4438650" y="2732088"/>
          <p14:tracePt t="22020" x="4429125" y="2732088"/>
          <p14:tracePt t="22170" x="4429125" y="2724150"/>
          <p14:tracePt t="22186" x="4438650" y="2705100"/>
          <p14:tracePt t="22194" x="4473575" y="2697163"/>
          <p14:tracePt t="22202" x="4527550" y="2679700"/>
          <p14:tracePt t="22220" x="4687888" y="2643188"/>
          <p14:tracePt t="22240" x="4884738" y="2598738"/>
          <p14:tracePt t="22260" x="5180013" y="2544763"/>
          <p14:tracePt t="22280" x="5303838" y="2536825"/>
          <p14:tracePt t="22300" x="5367338" y="2536825"/>
          <p14:tracePt t="22850" x="5330825" y="2536825"/>
          <p14:tracePt t="22858" x="5286375" y="2536825"/>
          <p14:tracePt t="22866" x="5241925" y="2536825"/>
          <p14:tracePt t="22881" x="5197475" y="2536825"/>
          <p14:tracePt t="22901" x="5010150" y="2536825"/>
          <p14:tracePt t="22921" x="4867275" y="2536825"/>
          <p14:tracePt t="22941" x="4687888" y="2536825"/>
          <p14:tracePt t="22961" x="4572000" y="2536825"/>
          <p14:tracePt t="22981" x="4367213" y="2536825"/>
          <p14:tracePt t="23001" x="4276725" y="2536825"/>
          <p14:tracePt t="23021" x="4187825" y="2517775"/>
          <p14:tracePt t="23041" x="4152900" y="2517775"/>
          <p14:tracePt t="23061" x="4089400" y="2517775"/>
          <p14:tracePt t="23081" x="4027488" y="2517775"/>
          <p14:tracePt t="23101" x="3929063" y="2517775"/>
          <p14:tracePt t="23121" x="3830638" y="2517775"/>
          <p14:tracePt t="23141" x="3670300" y="2527300"/>
          <p14:tracePt t="23161" x="3571875" y="2544763"/>
          <p14:tracePt t="23181" x="3509963" y="2554288"/>
          <p14:tracePt t="26707" x="3500438" y="2554288"/>
          <p14:tracePt t="26715" x="3500438" y="2581275"/>
          <p14:tracePt t="26724" x="3571875" y="2625725"/>
          <p14:tracePt t="26744" x="3786188" y="2714625"/>
          <p14:tracePt t="26764" x="4152900" y="2874963"/>
          <p14:tracePt t="26784" x="4554538" y="3017838"/>
          <p14:tracePt t="26804" x="5456238" y="3232150"/>
          <p14:tracePt t="26824" x="6197600" y="3402013"/>
          <p14:tracePt t="26844" x="7385050" y="3633788"/>
          <p14:tracePt t="26864" x="8126413" y="3786188"/>
          <p14:tracePt t="26884" x="9001125" y="3946525"/>
          <p14:tracePt t="26904" x="9456738" y="4000500"/>
          <p14:tracePt t="26924" x="9894888" y="4071938"/>
          <p14:tracePt t="26944" x="10072688" y="4108450"/>
          <p14:tracePt t="26964" x="10260013" y="4143375"/>
          <p14:tracePt t="26984" x="10375900" y="4160838"/>
          <p14:tracePt t="27004" x="10545763" y="4197350"/>
          <p14:tracePt t="27024" x="10644188" y="4214813"/>
          <p14:tracePt t="27044" x="10733088" y="4214813"/>
          <p14:tracePt t="27064" x="10787063" y="4224338"/>
          <p14:tracePt t="27084" x="10858500" y="4241800"/>
          <p14:tracePt t="27104" x="10902950" y="4251325"/>
          <p14:tracePt t="27124" x="10966450" y="4259263"/>
          <p14:tracePt t="27144" x="10974388" y="4259263"/>
          <p14:tracePt t="27675" x="10947400" y="4251325"/>
          <p14:tracePt t="27683" x="10885488" y="4224338"/>
          <p14:tracePt t="27691" x="10814050" y="4187825"/>
          <p14:tracePt t="27704" x="10742613" y="4143375"/>
          <p14:tracePt t="27724" x="10572750" y="4027488"/>
          <p14:tracePt t="27744" x="10474325" y="3983038"/>
          <p14:tracePt t="27764" x="10348913" y="3902075"/>
          <p14:tracePt t="27784" x="10260013" y="3848100"/>
          <p14:tracePt t="27804" x="10188575" y="3786188"/>
          <p14:tracePt t="27824" x="10180638" y="3776663"/>
          <p14:tracePt t="28019" x="10171113" y="3786188"/>
          <p14:tracePt t="28027" x="10161588" y="3795713"/>
          <p14:tracePt t="28035" x="10161588" y="3803650"/>
          <p14:tracePt t="28045" x="10153650" y="3803650"/>
          <p14:tracePt t="28065" x="10134600" y="3822700"/>
          <p14:tracePt t="28085" x="10063163" y="3867150"/>
          <p14:tracePt t="28105" x="9991725" y="3884613"/>
          <p14:tracePt t="28125" x="9912350" y="3902075"/>
          <p14:tracePt t="28145" x="9858375" y="3902075"/>
          <p14:tracePt t="28165" x="9732963" y="3902075"/>
          <p14:tracePt t="28185" x="9653588" y="3902075"/>
          <p14:tracePt t="28205" x="9617075" y="3902075"/>
          <p14:tracePt t="28259" x="9609138" y="3902075"/>
          <p14:tracePt t="28267" x="9599613" y="3902075"/>
          <p14:tracePt t="28291" x="9590088" y="3894138"/>
          <p14:tracePt t="28371" x="9590088" y="3884613"/>
          <p14:tracePt t="29779" x="9582150" y="3884613"/>
          <p14:tracePt t="29787" x="9545638" y="3884613"/>
          <p14:tracePt t="29795" x="9474200" y="3884613"/>
          <p14:tracePt t="29806" x="9402763" y="3884613"/>
          <p14:tracePt t="29826" x="9153525" y="3884613"/>
          <p14:tracePt t="29846" x="8966200" y="3884613"/>
          <p14:tracePt t="29866" x="8759825" y="3884613"/>
          <p14:tracePt t="29886" x="8537575" y="3884613"/>
          <p14:tracePt t="29906" x="8429625" y="3884613"/>
          <p14:tracePt t="29926" x="8259763" y="3884613"/>
          <p14:tracePt t="29946" x="8116888" y="3884613"/>
          <p14:tracePt t="29966" x="7840663" y="3884613"/>
          <p14:tracePt t="29986" x="7626350" y="3894138"/>
          <p14:tracePt t="30006" x="7331075" y="3911600"/>
          <p14:tracePt t="30026" x="7188200" y="3911600"/>
          <p14:tracePt t="30046" x="7000875" y="3911600"/>
          <p14:tracePt t="30066" x="6929438" y="3911600"/>
          <p14:tracePt t="30086" x="6884988" y="3902075"/>
          <p14:tracePt t="30106" x="6867525" y="3894138"/>
          <p14:tracePt t="30155" x="6858000" y="3884613"/>
          <p14:tracePt t="31699" x="6848475" y="3875088"/>
          <p14:tracePt t="31715" x="6840538" y="3875088"/>
          <p14:tracePt t="31723" x="6823075" y="3867150"/>
          <p14:tracePt t="31731" x="6804025" y="3857625"/>
          <p14:tracePt t="31747" x="6769100" y="3857625"/>
          <p14:tracePt t="31768" x="6715125" y="3857625"/>
          <p14:tracePt t="31788" x="6634163" y="3857625"/>
          <p14:tracePt t="31808" x="6581775" y="3857625"/>
          <p14:tracePt t="31828" x="6554788" y="3857625"/>
          <p14:tracePt t="31848" x="6527800" y="3857625"/>
          <p14:tracePt t="31868" x="6402388" y="3884613"/>
          <p14:tracePt t="31888" x="6276975" y="3902075"/>
          <p14:tracePt t="31908" x="6037263" y="3938588"/>
          <p14:tracePt t="31928" x="5848350" y="3973513"/>
          <p14:tracePt t="31948" x="5589588" y="3990975"/>
          <p14:tracePt t="31968" x="5419725" y="3990975"/>
          <p14:tracePt t="31988" x="5205413" y="3990975"/>
          <p14:tracePt t="32008" x="5108575" y="3983038"/>
          <p14:tracePt t="32028" x="5054600" y="3973513"/>
          <p14:tracePt t="33156" x="5045075" y="3973513"/>
          <p14:tracePt t="33163" x="5018088" y="3973513"/>
          <p14:tracePt t="33171" x="4919663" y="3973513"/>
          <p14:tracePt t="33189" x="4643438" y="3973513"/>
          <p14:tracePt t="33209" x="4402138" y="3973513"/>
          <p14:tracePt t="33229" x="4054475" y="3973513"/>
          <p14:tracePt t="33249" x="3840163" y="3973513"/>
          <p14:tracePt t="33269" x="3652838" y="3973513"/>
          <p14:tracePt t="33289" x="3571875" y="3965575"/>
          <p14:tracePt t="33309" x="3509963" y="3946525"/>
          <p14:tracePt t="33329" x="3446463" y="3946525"/>
          <p14:tracePt t="33349" x="3313113" y="3919538"/>
          <p14:tracePt t="33369" x="3259138" y="3919538"/>
          <p14:tracePt t="33389" x="3205163" y="3902075"/>
          <p14:tracePt t="33409" x="3197225" y="3902075"/>
          <p14:tracePt t="33429" x="3152775" y="3894138"/>
          <p14:tracePt t="33449" x="3116263" y="3884613"/>
          <p14:tracePt t="33469" x="3027363" y="3867150"/>
          <p14:tracePt t="33489" x="2965450" y="3867150"/>
          <p14:tracePt t="33509" x="2830513" y="3867150"/>
          <p14:tracePt t="33529" x="2732088" y="3867150"/>
          <p14:tracePt t="33549" x="2625725" y="3867150"/>
          <p14:tracePt t="33569" x="2571750" y="3884613"/>
          <p14:tracePt t="33589" x="2536825" y="3894138"/>
          <p14:tracePt t="33609" x="2490788" y="3902075"/>
          <p14:tracePt t="33629" x="2455863" y="3911600"/>
          <p14:tracePt t="33649" x="2446338" y="3911600"/>
          <p14:tracePt t="33669" x="2428875" y="3911600"/>
          <p14:tracePt t="33709" x="2419350" y="3911600"/>
          <p14:tracePt t="33729" x="2411413" y="3919538"/>
          <p14:tracePt t="33749" x="2393950" y="3919538"/>
          <p14:tracePt t="33769" x="2384425" y="3929063"/>
          <p14:tracePt t="33789" x="2366963" y="3929063"/>
          <p14:tracePt t="33947" x="2357438" y="3929063"/>
          <p14:tracePt t="33955" x="2339975" y="3929063"/>
          <p14:tracePt t="33969" x="2312988" y="3929063"/>
          <p14:tracePt t="33989" x="2214563" y="3929063"/>
          <p14:tracePt t="34009" x="2116138" y="3938588"/>
          <p14:tracePt t="34029" x="2044700" y="3956050"/>
          <p14:tracePt t="34049" x="2027238" y="3956050"/>
          <p14:tracePt t="34139" x="2017713" y="3956050"/>
          <p14:tracePt t="34964" x="2000250" y="3956050"/>
          <p14:tracePt t="34972" x="1946275" y="3965575"/>
          <p14:tracePt t="34979" x="1884363" y="3973513"/>
          <p14:tracePt t="34990" x="1803400" y="3983038"/>
          <p14:tracePt t="35010" x="1670050" y="3983038"/>
          <p14:tracePt t="35030" x="1482725" y="3983038"/>
          <p14:tracePt t="35050" x="1384300" y="3983038"/>
          <p14:tracePt t="35070" x="1285875" y="3983038"/>
          <p14:tracePt t="35090" x="1241425" y="3983038"/>
          <p14:tracePt t="35110" x="1179513" y="3983038"/>
          <p14:tracePt t="35130" x="1133475" y="3983038"/>
          <p14:tracePt t="35150" x="1081088" y="3983038"/>
          <p14:tracePt t="35170" x="1054100" y="3983038"/>
          <p14:tracePt t="35190" x="1009650" y="3983038"/>
          <p14:tracePt t="35210" x="982663" y="3983038"/>
          <p14:tracePt t="35230" x="919163" y="3983038"/>
          <p14:tracePt t="35250" x="884238" y="3973513"/>
          <p14:tracePt t="35270" x="847725" y="3965575"/>
          <p14:tracePt t="35310" x="830263" y="3956050"/>
          <p14:tracePt t="35330" x="822325" y="3956050"/>
          <p14:tracePt t="35372" x="812800" y="3946525"/>
          <p14:tracePt t="35836" x="830263" y="3956050"/>
          <p14:tracePt t="35844" x="857250" y="3956050"/>
          <p14:tracePt t="35852" x="893763" y="3965575"/>
          <p14:tracePt t="35871" x="1027113" y="4017963"/>
          <p14:tracePt t="35891" x="1231900" y="4098925"/>
          <p14:tracePt t="35911" x="1625600" y="4214813"/>
          <p14:tracePt t="35931" x="1928813" y="4286250"/>
          <p14:tracePt t="35951" x="2312988" y="4357688"/>
          <p14:tracePt t="35971" x="2554288" y="4411663"/>
          <p14:tracePt t="35972" x="2687638" y="4438650"/>
          <p14:tracePt t="35991" x="3062288" y="4518025"/>
          <p14:tracePt t="36011" x="3822700" y="4660900"/>
          <p14:tracePt t="36031" x="4330700" y="4741863"/>
          <p14:tracePt t="36051" x="4894263" y="4830763"/>
          <p14:tracePt t="36071" x="5697538" y="4902200"/>
          <p14:tracePt t="36091" x="6375400" y="4902200"/>
          <p14:tracePt t="36111" x="6751638" y="4902200"/>
          <p14:tracePt t="36131" x="7232650" y="4902200"/>
          <p14:tracePt t="36151" x="7510463" y="4902200"/>
          <p14:tracePt t="36171" x="7974013" y="4902200"/>
          <p14:tracePt t="36191" x="8269288" y="4902200"/>
          <p14:tracePt t="36211" x="8680450" y="4902200"/>
          <p14:tracePt t="36231" x="8939213" y="4902200"/>
          <p14:tracePt t="36251" x="9358313" y="4902200"/>
          <p14:tracePt t="36271" x="9609138" y="4902200"/>
          <p14:tracePt t="36291" x="9894888" y="4894263"/>
          <p14:tracePt t="36311" x="10001250" y="4857750"/>
          <p14:tracePt t="36331" x="10072688" y="4830763"/>
          <p14:tracePt t="36351" x="10109200" y="4822825"/>
          <p14:tracePt t="36371" x="10206038" y="4795838"/>
          <p14:tracePt t="36391" x="10269538" y="4776788"/>
          <p14:tracePt t="36411" x="10340975" y="4751388"/>
          <p14:tracePt t="36431" x="10358438" y="4741863"/>
          <p14:tracePt t="36451" x="10367963" y="4741863"/>
          <p14:tracePt t="36491" x="10402888" y="4724400"/>
          <p14:tracePt t="36511" x="10429875" y="4714875"/>
          <p14:tracePt t="42709" x="10439400" y="4714875"/>
          <p14:tracePt t="42724" x="10439400" y="4732338"/>
          <p14:tracePt t="42732" x="10439400" y="4741863"/>
          <p14:tracePt t="42740" x="10439400" y="4759325"/>
          <p14:tracePt t="42756" x="10439400" y="4776788"/>
          <p14:tracePt t="42776" x="10439400" y="4795838"/>
          <p14:tracePt t="42796" x="10439400" y="4813300"/>
          <p14:tracePt t="42816" x="10439400" y="4822825"/>
          <p14:tracePt t="42892" x="10439400" y="4830763"/>
          <p14:tracePt t="42900" x="10439400" y="4848225"/>
          <p14:tracePt t="42908" x="10439400" y="4875213"/>
          <p14:tracePt t="42916" x="10439400" y="4902200"/>
          <p14:tracePt t="42936" x="10439400" y="4946650"/>
          <p14:tracePt t="42956" x="10429875" y="4965700"/>
          <p14:tracePt t="42976" x="10429875" y="4973638"/>
          <p14:tracePt t="43036" x="10429875" y="4991100"/>
          <p14:tracePt t="43052" x="10412413" y="4991100"/>
          <p14:tracePt t="43068" x="10394950" y="5000625"/>
          <p14:tracePt t="43077" x="10375900" y="5010150"/>
          <p14:tracePt t="43096" x="10348913" y="5018088"/>
          <p14:tracePt t="43116" x="10313988" y="5045075"/>
          <p14:tracePt t="43136" x="10287000" y="5062538"/>
          <p14:tracePt t="43156" x="10252075" y="5089525"/>
          <p14:tracePt t="43176" x="10242550" y="5099050"/>
          <p14:tracePt t="43461" x="10233025" y="5108575"/>
          <p14:tracePt t="44701" x="10233025" y="5116513"/>
          <p14:tracePt t="44709" x="10233025" y="5126038"/>
          <p14:tracePt t="44757" x="10225088" y="5143500"/>
          <p14:tracePt t="44765" x="10206038" y="5143500"/>
          <p14:tracePt t="44781" x="10198100" y="5143500"/>
          <p14:tracePt t="44798" x="10161588" y="5143500"/>
          <p14:tracePt t="44818" x="10117138" y="5143500"/>
          <p14:tracePt t="44838" x="10028238" y="5143500"/>
          <p14:tracePt t="44858" x="9983788" y="5143500"/>
          <p14:tracePt t="44878" x="9902825" y="5126038"/>
          <p14:tracePt t="44898" x="9848850" y="5116513"/>
          <p14:tracePt t="44918" x="9777413" y="5099050"/>
          <p14:tracePt t="44938" x="9732963" y="5089525"/>
          <p14:tracePt t="44958" x="9661525" y="5072063"/>
          <p14:tracePt t="44978" x="9609138" y="5062538"/>
          <p14:tracePt t="44998" x="9545638" y="5054600"/>
          <p14:tracePt t="45018" x="9483725" y="5045075"/>
          <p14:tracePt t="45038" x="9447213" y="5037138"/>
          <p14:tracePt t="45058" x="9429750" y="5027613"/>
          <p14:tracePt t="45078" x="9420225" y="5027613"/>
          <p14:tracePt t="45118" x="9412288" y="5027613"/>
          <p14:tracePt t="45581" x="9402763" y="5027613"/>
          <p14:tracePt t="45589" x="9367838" y="5027613"/>
          <p14:tracePt t="45598" x="9269413" y="5027613"/>
          <p14:tracePt t="45618" x="9090025" y="5027613"/>
          <p14:tracePt t="45638" x="8902700" y="5027613"/>
          <p14:tracePt t="45658" x="8751888" y="5027613"/>
          <p14:tracePt t="45678" x="8555038" y="5027613"/>
          <p14:tracePt t="45698" x="8474075" y="5027613"/>
          <p14:tracePt t="45718" x="8394700" y="5027613"/>
          <p14:tracePt t="45738" x="8367713" y="5027613"/>
          <p14:tracePt t="45758" x="8340725" y="5027613"/>
          <p14:tracePt t="45779" x="8304213" y="5027613"/>
          <p14:tracePt t="45799" x="8215313" y="5027613"/>
          <p14:tracePt t="45819" x="8170863" y="5027613"/>
          <p14:tracePt t="45839" x="8143875" y="5027613"/>
          <p14:tracePt t="51413" x="8143875" y="5045075"/>
          <p14:tracePt t="51421" x="8153400" y="5062538"/>
          <p14:tracePt t="51429" x="8170863" y="5089525"/>
          <p14:tracePt t="51443" x="8197850" y="5126038"/>
          <p14:tracePt t="51463" x="8259763" y="5197475"/>
          <p14:tracePt t="51483" x="8286750" y="5224463"/>
          <p14:tracePt t="51503" x="8304213" y="5241925"/>
          <p14:tracePt t="51523" x="8304213" y="5259388"/>
          <p14:tracePt t="51543" x="8323263" y="5295900"/>
          <p14:tracePt t="51563" x="8348663" y="5313363"/>
          <p14:tracePt t="51583" x="8402638" y="5375275"/>
          <p14:tracePt t="51603" x="8447088" y="5411788"/>
          <p14:tracePt t="51623" x="8483600" y="5473700"/>
          <p14:tracePt t="51643" x="8510588" y="5500688"/>
          <p14:tracePt t="51663" x="8555038" y="5554663"/>
          <p14:tracePt t="51683" x="8589963" y="5581650"/>
          <p14:tracePt t="51703" x="8653463" y="5626100"/>
          <p14:tracePt t="51723" x="8697913" y="5661025"/>
          <p14:tracePt t="51743" x="8796338" y="5724525"/>
          <p14:tracePt t="51763" x="8840788" y="5759450"/>
          <p14:tracePt t="51783" x="8894763" y="5786438"/>
          <p14:tracePt t="51803" x="8912225" y="5803900"/>
          <p14:tracePt t="51823" x="8939213" y="5830888"/>
          <p14:tracePt t="51843" x="8956675" y="5848350"/>
          <p14:tracePt t="51863" x="8974138" y="58674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2154238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مشخصات سند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17411" name="Text Placeholder 6"/>
          <p:cNvSpPr>
            <a:spLocks noGrp="1"/>
          </p:cNvSpPr>
          <p:nvPr>
            <p:ph type="body" idx="1"/>
          </p:nvPr>
        </p:nvSpPr>
        <p:spPr>
          <a:xfrm>
            <a:off x="1288123" y="1766047"/>
            <a:ext cx="3868737" cy="75107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altLang="en-US" sz="3200" b="0" dirty="0">
                <a:cs typeface="B Yagut" panose="00000400000000000000" pitchFamily="2" charset="-78"/>
              </a:rPr>
              <a:t>مشخصات مدرس</a:t>
            </a:r>
            <a:endParaRPr lang="en-US" altLang="en-US" sz="3200" b="0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1923" y="4154786"/>
            <a:ext cx="5506739" cy="2429234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>
                <a:cs typeface="B Yagut" panose="00000400000000000000" pitchFamily="2" charset="-78"/>
              </a:rPr>
              <a:t>نام و نام خانوادگی مدرس: عصمت علومی</a:t>
            </a:r>
          </a:p>
          <a:p>
            <a:pPr algn="r" rtl="1">
              <a:defRPr/>
            </a:pPr>
            <a:r>
              <a:rPr lang="fa-IR" sz="2400" dirty="0">
                <a:cs typeface="B Yagut" panose="00000400000000000000" pitchFamily="2" charset="-78"/>
              </a:rPr>
              <a:t>مدرک تحصیلی: کارشناسی بهداشت عمومی</a:t>
            </a:r>
          </a:p>
          <a:p>
            <a:pPr algn="r" rtl="1">
              <a:defRPr/>
            </a:pPr>
            <a:r>
              <a:rPr lang="fa-IR" sz="2400" dirty="0">
                <a:cs typeface="B Yagut" panose="00000400000000000000" pitchFamily="2" charset="-78"/>
              </a:rPr>
              <a:t>موقعیت اشتغال سازمانی مدرس :</a:t>
            </a: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 مربی مبارزه با بیماریها شهرستان کاشمر، دانشگاه علوم پزشکی و خدمات بهداشتی درمانی مشهد </a:t>
            </a:r>
          </a:p>
        </p:txBody>
      </p:sp>
      <p:sp>
        <p:nvSpPr>
          <p:cNvPr id="17413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865657" y="1690689"/>
            <a:ext cx="4394200" cy="1020762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0" dirty="0">
                <a:cs typeface="B Yagut" panose="00000400000000000000" pitchFamily="2" charset="-78"/>
              </a:rPr>
              <a:t>مشخصات بسته آموزشی </a:t>
            </a:r>
          </a:p>
        </p:txBody>
      </p:sp>
      <p:sp>
        <p:nvSpPr>
          <p:cNvPr id="17414" name="Content Placeholder 10"/>
          <p:cNvSpPr>
            <a:spLocks noGrp="1"/>
          </p:cNvSpPr>
          <p:nvPr>
            <p:ph sz="quarter" idx="4"/>
          </p:nvPr>
        </p:nvSpPr>
        <p:spPr>
          <a:xfrm>
            <a:off x="5808662" y="2991808"/>
            <a:ext cx="5998474" cy="287780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حیطه درس: ایمن سازی و بیماریهای قابل پیشگیری با واکسن </a:t>
            </a:r>
          </a:p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تاریخ آخرین بازنگری </a:t>
            </a:r>
            <a:r>
              <a:rPr lang="fa-IR" altLang="en-US" sz="2600">
                <a:cs typeface="B Yagut" panose="00000400000000000000" pitchFamily="2" charset="-78"/>
              </a:rPr>
              <a:t>: 1399/4/16</a:t>
            </a:r>
            <a:endParaRPr lang="fa-IR" altLang="en-US" sz="2600" dirty="0">
              <a:cs typeface="B Yagut" panose="00000400000000000000" pitchFamily="2" charset="-78"/>
            </a:endParaRPr>
          </a:p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نوبت تهیه : 2</a:t>
            </a:r>
          </a:p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نام فایل:</a:t>
            </a:r>
            <a:endParaRPr lang="en-US" altLang="en-US" sz="26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en-US" altLang="en-US" sz="2600" dirty="0">
                <a:cs typeface="B Yagut" panose="00000400000000000000" pitchFamily="2" charset="-78"/>
              </a:rPr>
              <a:t>IM-jadavel-vaccinasion-dar-Iran-barnameh-imensazi-keshvari-edi2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1565A-837A-4D07-80D9-9BE9E721BD55}" type="slidenum">
              <a:rPr lang="fa-IR" smtClean="0"/>
              <a:pPr>
                <a:defRPr/>
              </a:pPr>
              <a:t>2</a:t>
            </a:fld>
            <a:endParaRPr lang="fa-IR"/>
          </a:p>
        </p:txBody>
      </p:sp>
      <p:pic>
        <p:nvPicPr>
          <p:cNvPr id="1741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7" y="2695303"/>
            <a:ext cx="1162050" cy="13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5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497"/>
    </mc:Choice>
    <mc:Fallback xmlns="">
      <p:transition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خلاصه مطالب و نتیجه گیری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559" y="2140782"/>
            <a:ext cx="10741241" cy="4717218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یکی از راههای  ریشه کنی و حذف بیماری های قابل پیشگیری با واکسن ، ایمن سازی  افراد به ویژه کودکان طبق برنامه گسترش ایمن سازی(</a:t>
            </a:r>
            <a:r>
              <a:rPr lang="en-US" sz="2500" dirty="0">
                <a:cs typeface="B Yagut" panose="00000400000000000000" pitchFamily="2" charset="-78"/>
              </a:rPr>
              <a:t>EPI</a:t>
            </a:r>
            <a:r>
              <a:rPr lang="fa-IR" sz="2500" dirty="0">
                <a:cs typeface="B Yagut" panose="00000400000000000000" pitchFamily="2" charset="-78"/>
              </a:rPr>
              <a:t>) می باشد. برای ایمن سازی افراد (گروه هدف واکسیناسیون) بایستی با توجه به سن و سابقه واکسیناسیون از جدول مربوطه استفاده شود.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20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458"/>
    </mc:Choice>
    <mc:Fallback xmlns="">
      <p:transition advTm="5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4183"/>
            <a:ext cx="10515600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پرسش و تمرین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48576"/>
            <a:ext cx="10515600" cy="5107773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1. نوزادی که در بیمارستان فقط واکسن هپاتیت ب و ب ث ژ را دریافت نموده است جهت مراقبت 15 روزگی (کودک سالم ) به خانه بهداشت آورده شده ،اقدام مناسب جهت واکسیناسیون پولیوچیست؟ نوبت بعدی واکسیناسیون و نوع واکسن های مورد نیاز را مشخص نمایید.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2. کودک  20 روزه سالم  بدون هیچ گونه سابقه دریافت واکسن به خانه بهداشت آورده شده است. واکسن های مورد نیاز در این مراجعه را بنویسید. همچنین تاریخ مراجعه بعدی و نوع واکسن ها را نیز مشخص نمایید.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3. کودک 15 ماهه ای تنها واکسن های بدو تولد خود را دریافت نموده است .جدول مراجعه واکسیناسیون کودک تا شش سالگی را تنظیم نمایید.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709"/>
    </mc:Choice>
    <mc:Fallback xmlns="">
      <p:transition advTm="5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9939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964" y="1063487"/>
            <a:ext cx="11301274" cy="4882150"/>
          </a:xfrm>
        </p:spPr>
        <p:txBody>
          <a:bodyPr>
            <a:no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4. کودک 11 ماهه بدون سابقه واکسیناسیون و مبتلا به آسم به خانه بهداشت مراجعه کرده است .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برنامه واکسیناسیون کودک را تا شش سالگی تنظیم کنید.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5. کودک 5.5 ساله با سابقه دریافت واکسن های بدو تولد و دوماهگی به خانه بهداشت مراجعه نموده است. برنامه واکسیناسیون کودک تا 6 سالگی را تنظیم نمایید.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 . خانم 30 ساله با سابقه واکسیناسیون کامل در کودکی و دریافت یک نوبت یادآور توام در سن 24 سالگی به خانه بهداشت مراجعه کرده است برنامه واکسیناسیون توام را تنظیم نمایید.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7. خانم 52 ساله بدون سابقه بارداری و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با سابقه دریافت یک نوبت توام در یک سال قبل، به خانه بهداشت مراجعه نموده است برنامه واکسیناسیون توام را مشخص نمایید.</a:t>
            </a:r>
          </a:p>
          <a:p>
            <a:pPr marL="0" indent="0" algn="justLow" rtl="1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22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242"/>
    </mc:Choice>
    <mc:Fallback xmlns="">
      <p:transition advTm="6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93722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2507112"/>
            <a:ext cx="10903551" cy="2571784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20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وزارت بهداشت و درمان و آموزش پزشکی ،مرکز مدیریت بیماریهای واگیر،</a:t>
            </a:r>
            <a:br>
              <a:rPr lang="fa-IR" dirty="0">
                <a:cs typeface="B Yagut" panose="00000400000000000000" pitchFamily="2" charset="-78"/>
              </a:rPr>
            </a:br>
            <a:r>
              <a:rPr lang="fa-IR" dirty="0">
                <a:cs typeface="B Yagut" panose="00000400000000000000" pitchFamily="2" charset="-78"/>
              </a:rPr>
              <a:t> برنامه و راهنمای ایمن سازی مصوب کمیته کشوری ایمن سازی،1394.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450"/>
    </mc:Choice>
    <mc:Fallback xmlns="">
      <p:transition advTm="1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Content Placeholder 2"/>
          <p:cNvSpPr>
            <a:spLocks noGrp="1"/>
          </p:cNvSpPr>
          <p:nvPr>
            <p:ph idx="1"/>
          </p:nvPr>
        </p:nvSpPr>
        <p:spPr>
          <a:xfrm>
            <a:off x="398322" y="1148827"/>
            <a:ext cx="10731261" cy="4763639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لطفا نظرات و پیشنهادات خود را پیرامون این بسته آموزشی به آدرس زیر ارسال کنید.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دانشگاه علوم پزشکی و خدمات بهداشتی درمانی مشهد</a:t>
            </a:r>
            <a:endParaRPr lang="en-US" altLang="en-US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گروه توسعه شبکه و ارتقاء سلامت 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واحد آموزش بهورزی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EF9C5-96B5-42B7-8F1E-E407D2948505}" type="slidenum">
              <a:rPr lang="fa-IR" smtClean="0"/>
              <a:pPr>
                <a:defRPr/>
              </a:pPr>
              <a:t>24</a:t>
            </a:fld>
            <a:endParaRPr lang="fa-I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589"/>
    </mc:Choice>
    <mc:Fallback xmlns="">
      <p:transition advTm="2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37695" y="24326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اهداف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آموزشی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40444"/>
            <a:ext cx="12132366" cy="5517556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انتظار می رود فراگیر پس ازمطالعه این فصل بتواند: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1. برنامه ایمن‌سازی همگانی کودکان را براساس آخرین چاپ راهنمای ایمن سازی بیان نماید.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2. جدول ایمن‌سازی زنان باردار و زنان در سنین باروری را با توجه به سابقه قبلی ایمن سازی بطور صحیح تنظیم نماید.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3. جدول ایمن‌سازی کودکان 3 تا 12 ماهگی را که در وقت مقرر مراجعه نکرده اند، بطور صحیح تنظیم نماید.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4. جدول ایمن‌سازی کودکان 13ماهه تا 6ساله را که در وقت مقرر مراجعه نکرده‌اند ،بطور صحیح تنظیم نماید.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5. جدول ایمن‌سازی افراد 7 تا 18 ساله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را که در وقت مقرر مراجعه نکرده‌اند ،بطور صحیح تنظیم نماید.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6. جدول ایمن سازی افراد بالای 18 ساله فاقد سابقه ایمن سازی را بطور صحیح تنظیم نماید.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7. حداقل سن مجاز دریافت واکسن ها را بیان نماید.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3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111"/>
    </mc:Choice>
    <mc:Fallback xmlns="">
      <p:transition advTm="6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فهرست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عناوین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5685"/>
            <a:ext cx="12039600" cy="435133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1. برنامه ایمن سازی کودکان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2. برنامه ایمن سازی زنان باردار و زنان در سنین باروری با توجه به سابقه قبلی ایمن سازی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3. ایمن سازی افراد با تاخیر در واکسیناسیون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4. ایمن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سازی کودکان که در موعد مقرر مراجعه ننموده اند و اولین مراجعه آنها از 3 تا 12 ماهگی است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5.ایمن سازی کودکانی که در موعد مقرر مراجعه ننموده اند و اولین مراجعه آنها از 13 ماهگی تا 6 سالگی است</a:t>
            </a:r>
            <a:r>
              <a:rPr lang="en-US" sz="2500" b="1" dirty="0">
                <a:cs typeface="B Yagut" panose="00000400000000000000" pitchFamily="2" charset="-78"/>
              </a:rPr>
              <a:t/>
            </a:r>
            <a:br>
              <a:rPr lang="en-US" sz="2500" b="1" dirty="0">
                <a:cs typeface="B Yagut" panose="00000400000000000000" pitchFamily="2" charset="-78"/>
              </a:rPr>
            </a:br>
            <a:endParaRPr lang="fa-IR" sz="2500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655"/>
    </mc:Choice>
    <mc:Fallback xmlns="">
      <p:transition advTm="2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فهرست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عناوین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8053" y="1825625"/>
            <a:ext cx="11539330" cy="435133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6. ایمن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سازی افرادی که در موعد مقرر مراجعه ننموده اند و اولین مراجعه آنها از 7 تا 18 سالگی است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7. ایمن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سازی افراد بالای 18 سال فاقد سابقه ایمن سازی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8. حداقل سن مجاز دریافت واکسن ها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9. خلاصه مطالب و نتیجه گیری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10. پرسش و تمرین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11. منبع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401"/>
    </mc:Choice>
    <mc:Fallback xmlns="">
      <p:transition advTm="2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515" y="231959"/>
            <a:ext cx="8051307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برنامه 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کودکان (برنامه جاری)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297027"/>
              </p:ext>
            </p:extLst>
          </p:nvPr>
        </p:nvGraphicFramePr>
        <p:xfrm>
          <a:off x="1596347" y="1272670"/>
          <a:ext cx="8567475" cy="4681104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1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3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نوع 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بدو تولد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ب.ث.ژ- هپاتیت ب - فلج اطفال خوراکی 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 ماهگی 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خوراکی- فلج اطفال تزریقی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12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18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 - فلج اطفال خوراکی-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MMR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سالگی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 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8544"/>
    </mc:Choice>
    <mc:Fallback xmlns="">
      <p:transition advTm="14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" x="6384925" y="3813175"/>
          <p14:tracePt t="39" x="6384925" y="3803650"/>
          <p14:tracePt t="59" x="6384925" y="3795713"/>
          <p14:tracePt t="79" x="6384925" y="3768725"/>
          <p14:tracePt t="99" x="6429375" y="3732213"/>
          <p14:tracePt t="119" x="6491288" y="3652838"/>
          <p14:tracePt t="139" x="6545263" y="3581400"/>
          <p14:tracePt t="159" x="6715125" y="3367088"/>
          <p14:tracePt t="179" x="7081838" y="3036888"/>
          <p14:tracePt t="199" x="8215313" y="2347913"/>
          <p14:tracePt t="219" x="9109075" y="1884363"/>
          <p14:tracePt t="239" x="10304463" y="1196975"/>
          <p14:tracePt t="259" x="10939463" y="874713"/>
          <p14:tracePt t="279" x="11671300" y="544513"/>
          <p14:tracePt t="299" x="12011025" y="411163"/>
          <p14:tracePt t="319" x="12188825" y="303213"/>
          <p14:tracePt t="339" x="12188825" y="285750"/>
          <p14:tracePt t="1886" x="12188825" y="295275"/>
          <p14:tracePt t="1894" x="12188825" y="303213"/>
          <p14:tracePt t="1902" x="12188825" y="322263"/>
          <p14:tracePt t="1920" x="12188825" y="366713"/>
          <p14:tracePt t="1940" x="12171363" y="411163"/>
          <p14:tracePt t="1960" x="12126913" y="490538"/>
          <p14:tracePt t="1980" x="12082463" y="581025"/>
          <p14:tracePt t="2000" x="11974513" y="696913"/>
          <p14:tracePt t="2020" x="11920538" y="758825"/>
          <p14:tracePt t="2040" x="11849100" y="839788"/>
          <p14:tracePt t="2060" x="11823700" y="874713"/>
          <p14:tracePt t="2080" x="11804650" y="901700"/>
          <p14:tracePt t="2100" x="11796713" y="901700"/>
          <p14:tracePt t="2120" x="11796713" y="911225"/>
          <p14:tracePt t="2166" x="11787188" y="919163"/>
          <p14:tracePt t="2182" x="11777663" y="928688"/>
          <p14:tracePt t="2200" x="11769725" y="938213"/>
          <p14:tracePt t="2220" x="11752263" y="955675"/>
          <p14:tracePt t="2240" x="11706225" y="990600"/>
          <p14:tracePt t="2260" x="11680825" y="1009650"/>
          <p14:tracePt t="2281" x="11653838" y="1036638"/>
          <p14:tracePt t="2301" x="11634788" y="1044575"/>
          <p14:tracePt t="2341" x="11626850" y="1044575"/>
          <p14:tracePt t="6550" x="11617325" y="1044575"/>
          <p14:tracePt t="6558" x="11609388" y="1044575"/>
          <p14:tracePt t="6574" x="11590338" y="1044575"/>
          <p14:tracePt t="6606" x="11582400" y="1044575"/>
          <p14:tracePt t="6622" x="11572875" y="1044575"/>
          <p14:tracePt t="6630" x="11537950" y="1027113"/>
          <p14:tracePt t="6644" x="11491913" y="1017588"/>
          <p14:tracePt t="6664" x="11304588" y="1000125"/>
          <p14:tracePt t="6684" x="11242675" y="1000125"/>
          <p14:tracePt t="6704" x="11171238" y="1009650"/>
          <p14:tracePt t="6724" x="11134725" y="1036638"/>
          <p14:tracePt t="6744" x="11055350" y="1062038"/>
          <p14:tracePt t="6764" x="11001375" y="1098550"/>
          <p14:tracePt t="6784" x="10885488" y="1160463"/>
          <p14:tracePt t="6804" x="10796588" y="1204913"/>
          <p14:tracePt t="6824" x="10680700" y="1276350"/>
          <p14:tracePt t="6844" x="10626725" y="1303338"/>
          <p14:tracePt t="6864" x="10563225" y="1347788"/>
          <p14:tracePt t="6884" x="10545763" y="1366838"/>
          <p14:tracePt t="6904" x="10537825" y="1366838"/>
          <p14:tracePt t="6944" x="10528300" y="1374775"/>
          <p14:tracePt t="6964" x="10518775" y="1393825"/>
          <p14:tracePt t="6984" x="10491788" y="1428750"/>
          <p14:tracePt t="7004" x="10483850" y="1455738"/>
          <p14:tracePt t="7024" x="10466388" y="1473200"/>
          <p14:tracePt t="7238" x="10474325" y="1473200"/>
          <p14:tracePt t="7254" x="10491788" y="1473200"/>
          <p14:tracePt t="7270" x="10491788" y="1465263"/>
          <p14:tracePt t="7406" x="10501313" y="1465263"/>
          <p14:tracePt t="7430" x="10510838" y="1465263"/>
          <p14:tracePt t="7438" x="10518775" y="1465263"/>
          <p14:tracePt t="7447" x="10518775" y="1482725"/>
          <p14:tracePt t="7465" x="10518775" y="1500188"/>
          <p14:tracePt t="7485" x="10528300" y="1536700"/>
          <p14:tracePt t="7505" x="10545763" y="1652588"/>
          <p14:tracePt t="7525" x="10555288" y="1768475"/>
          <p14:tracePt t="7545" x="10555288" y="1955800"/>
          <p14:tracePt t="7565" x="10555288" y="2133600"/>
          <p14:tracePt t="7585" x="10555288" y="2455863"/>
          <p14:tracePt t="7605" x="10555288" y="2679700"/>
          <p14:tracePt t="7625" x="10555288" y="3036888"/>
          <p14:tracePt t="7645" x="10555288" y="3322638"/>
          <p14:tracePt t="7665" x="10555288" y="3786188"/>
          <p14:tracePt t="7685" x="10555288" y="4037013"/>
          <p14:tracePt t="7705" x="10609263" y="4411663"/>
          <p14:tracePt t="7725" x="10644188" y="4608513"/>
          <p14:tracePt t="7745" x="10680700" y="4813300"/>
          <p14:tracePt t="7765" x="10671175" y="4902200"/>
          <p14:tracePt t="7785" x="10626725" y="5089525"/>
          <p14:tracePt t="7805" x="10599738" y="5251450"/>
          <p14:tracePt t="7825" x="10563225" y="5500688"/>
          <p14:tracePt t="7845" x="10563225" y="5634038"/>
          <p14:tracePt t="7865" x="10563225" y="5795963"/>
          <p14:tracePt t="7885" x="10555288" y="5875338"/>
          <p14:tracePt t="7905" x="10555288" y="5956300"/>
          <p14:tracePt t="7925" x="10555288" y="6010275"/>
          <p14:tracePt t="7945" x="10555288" y="6054725"/>
          <p14:tracePt t="7965" x="10545763" y="6099175"/>
          <p14:tracePt t="7985" x="10528300" y="6170613"/>
          <p14:tracePt t="8005" x="10510838" y="6197600"/>
          <p14:tracePt t="8025" x="10491788" y="6242050"/>
          <p14:tracePt t="8045" x="10474325" y="6259513"/>
          <p14:tracePt t="8065" x="10439400" y="6323013"/>
          <p14:tracePt t="8085" x="10402888" y="6357938"/>
          <p14:tracePt t="8105" x="10367963" y="6411913"/>
          <p14:tracePt t="8125" x="10340975" y="6429375"/>
          <p14:tracePt t="8145" x="10304463" y="6446838"/>
          <p14:tracePt t="8165" x="10277475" y="6446838"/>
          <p14:tracePt t="8185" x="10198100" y="6446838"/>
          <p14:tracePt t="8205" x="10126663" y="6446838"/>
          <p14:tracePt t="8225" x="9966325" y="6446838"/>
          <p14:tracePt t="8245" x="9823450" y="6446838"/>
          <p14:tracePt t="8265" x="9563100" y="6446838"/>
          <p14:tracePt t="8285" x="9394825" y="6446838"/>
          <p14:tracePt t="8305" x="9099550" y="6446838"/>
          <p14:tracePt t="8325" x="8920163" y="6446838"/>
          <p14:tracePt t="8345" x="8670925" y="6446838"/>
          <p14:tracePt t="8365" x="8537575" y="6446838"/>
          <p14:tracePt t="8385" x="8340725" y="6446838"/>
          <p14:tracePt t="8405" x="8205788" y="6446838"/>
          <p14:tracePt t="8425" x="7947025" y="6446838"/>
          <p14:tracePt t="8445" x="7751763" y="6446838"/>
          <p14:tracePt t="8465" x="7537450" y="6446838"/>
          <p14:tracePt t="8485" x="7419975" y="6446838"/>
          <p14:tracePt t="8505" x="7331075" y="6446838"/>
          <p14:tracePt t="8525" x="7277100" y="6446838"/>
          <p14:tracePt t="8545" x="7205663" y="6446838"/>
          <p14:tracePt t="8565" x="7153275" y="6446838"/>
          <p14:tracePt t="8585" x="7054850" y="6456363"/>
          <p14:tracePt t="8605" x="6983413" y="6456363"/>
          <p14:tracePt t="8626" x="6804025" y="6456363"/>
          <p14:tracePt t="8645" x="6643688" y="6456363"/>
          <p14:tracePt t="8665" x="6313488" y="6456363"/>
          <p14:tracePt t="8686" x="6089650" y="6429375"/>
          <p14:tracePt t="8706" x="5688013" y="6375400"/>
          <p14:tracePt t="8726" x="5419725" y="6367463"/>
          <p14:tracePt t="8746" x="5037138" y="6313488"/>
          <p14:tracePt t="8766" x="4830763" y="6276975"/>
          <p14:tracePt t="8786" x="4608513" y="6269038"/>
          <p14:tracePt t="8806" x="4456113" y="6259513"/>
          <p14:tracePt t="8826" x="4268788" y="6232525"/>
          <p14:tracePt t="8846" x="4143375" y="6232525"/>
          <p14:tracePt t="8866" x="3973513" y="6232525"/>
          <p14:tracePt t="8886" x="3894138" y="6232525"/>
          <p14:tracePt t="8906" x="3714750" y="6215063"/>
          <p14:tracePt t="8926" x="3608388" y="6197600"/>
          <p14:tracePt t="8946" x="3429000" y="6180138"/>
          <p14:tracePt t="8966" x="3303588" y="6170613"/>
          <p14:tracePt t="8986" x="3251200" y="6170613"/>
          <p14:tracePt t="9006" x="3232150" y="6170613"/>
          <p14:tracePt t="9026" x="3197225" y="6170613"/>
          <p14:tracePt t="9046" x="3152775" y="6170613"/>
          <p14:tracePt t="9066" x="3089275" y="6161088"/>
          <p14:tracePt t="9086" x="3054350" y="6161088"/>
          <p14:tracePt t="9106" x="2990850" y="6161088"/>
          <p14:tracePt t="9126" x="2946400" y="6161088"/>
          <p14:tracePt t="9146" x="2830513" y="6143625"/>
          <p14:tracePt t="9166" x="2768600" y="6143625"/>
          <p14:tracePt t="9167" x="2732088" y="6143625"/>
          <p14:tracePt t="9186" x="2670175" y="6143625"/>
          <p14:tracePt t="9206" x="2527300" y="6143625"/>
          <p14:tracePt t="9226" x="2455863" y="6143625"/>
          <p14:tracePt t="9246" x="2339975" y="6143625"/>
          <p14:tracePt t="9266" x="2303463" y="6134100"/>
          <p14:tracePt t="9286" x="2286000" y="6134100"/>
          <p14:tracePt t="9306" x="2276475" y="6134100"/>
          <p14:tracePt t="9326" x="2276475" y="6126163"/>
          <p14:tracePt t="9346" x="2276475" y="6116638"/>
          <p14:tracePt t="9366" x="2268538" y="6099175"/>
          <p14:tracePt t="9386" x="2259013" y="6081713"/>
          <p14:tracePt t="9406" x="2241550" y="6054725"/>
          <p14:tracePt t="9426" x="2232025" y="6037263"/>
          <p14:tracePt t="9446" x="2197100" y="6000750"/>
          <p14:tracePt t="9466" x="2170113" y="5973763"/>
          <p14:tracePt t="9486" x="2133600" y="5956300"/>
          <p14:tracePt t="9506" x="2116138" y="5929313"/>
          <p14:tracePt t="9526" x="2098675" y="5830888"/>
          <p14:tracePt t="9546" x="2081213" y="5697538"/>
          <p14:tracePt t="9566" x="2036763" y="5384800"/>
          <p14:tracePt t="9586" x="2000250" y="5099050"/>
          <p14:tracePt t="9606" x="1919288" y="4652963"/>
          <p14:tracePt t="9626" x="1866900" y="4375150"/>
          <p14:tracePt t="9646" x="1839913" y="3938588"/>
          <p14:tracePt t="9666" x="1839913" y="3643313"/>
          <p14:tracePt t="9686" x="1839913" y="3224213"/>
          <p14:tracePt t="9706" x="1839913" y="2973388"/>
          <p14:tracePt t="9726" x="1857375" y="2616200"/>
          <p14:tracePt t="9746" x="1884363" y="2401888"/>
          <p14:tracePt t="9766" x="1946275" y="2062163"/>
          <p14:tracePt t="9786" x="1990725" y="1812925"/>
          <p14:tracePt t="9806" x="2009775" y="1490663"/>
          <p14:tracePt t="9826" x="2027238" y="1312863"/>
          <p14:tracePt t="9846" x="2071688" y="1116013"/>
          <p14:tracePt t="9866" x="2116138" y="1017588"/>
          <p14:tracePt t="9886" x="2241550" y="919163"/>
          <p14:tracePt t="9907" x="2366963" y="866775"/>
          <p14:tracePt t="9926" x="2625725" y="776288"/>
          <p14:tracePt t="9946" x="2874963" y="731838"/>
          <p14:tracePt t="9966" x="3295650" y="723900"/>
          <p14:tracePt t="9987" x="3633788" y="723900"/>
          <p14:tracePt t="10007" x="4259263" y="795338"/>
          <p14:tracePt t="10027" x="4625975" y="803275"/>
          <p14:tracePt t="10047" x="5099050" y="803275"/>
          <p14:tracePt t="10067" x="5340350" y="830263"/>
          <p14:tracePt t="10087" x="5616575" y="893763"/>
          <p14:tracePt t="10107" x="5813425" y="965200"/>
          <p14:tracePt t="10127" x="6180138" y="1044575"/>
          <p14:tracePt t="10147" x="6537325" y="1116013"/>
          <p14:tracePt t="10167" x="7027863" y="1223963"/>
          <p14:tracePt t="10187" x="7358063" y="1285875"/>
          <p14:tracePt t="10207" x="7777163" y="1322388"/>
          <p14:tracePt t="10227" x="8037513" y="1339850"/>
          <p14:tracePt t="10247" x="8402638" y="1374775"/>
          <p14:tracePt t="10267" x="8599488" y="1374775"/>
          <p14:tracePt t="10287" x="8920163" y="1374775"/>
          <p14:tracePt t="10307" x="9134475" y="1393825"/>
          <p14:tracePt t="10327" x="9439275" y="1455738"/>
          <p14:tracePt t="10347" x="9680575" y="1500188"/>
          <p14:tracePt t="10367" x="10206038" y="1598613"/>
          <p14:tracePt t="10387" x="10599738" y="1660525"/>
          <p14:tracePt t="10407" x="10966450" y="1697038"/>
          <p14:tracePt t="10427" x="11082338" y="1697038"/>
          <p14:tracePt t="10447" x="11153775" y="1697038"/>
          <p14:tracePt t="10727" x="11161713" y="1697038"/>
          <p14:tracePt t="10743" x="11161713" y="1704975"/>
          <p14:tracePt t="10759" x="11161713" y="1714500"/>
          <p14:tracePt t="10767" x="11161713" y="1724025"/>
          <p14:tracePt t="10787" x="11161713" y="1731963"/>
          <p14:tracePt t="10807" x="11161713" y="1785938"/>
          <p14:tracePt t="10827" x="11171238" y="1866900"/>
          <p14:tracePt t="10847" x="11188700" y="2108200"/>
          <p14:tracePt t="10867" x="11188700" y="2312988"/>
          <p14:tracePt t="10887" x="11188700" y="2679700"/>
          <p14:tracePt t="10907" x="11188700" y="2938463"/>
          <p14:tracePt t="10927" x="11188700" y="3375025"/>
          <p14:tracePt t="10947" x="11188700" y="3670300"/>
          <p14:tracePt t="10967" x="11161713" y="4037013"/>
          <p14:tracePt t="10987" x="11134725" y="4214813"/>
          <p14:tracePt t="11007" x="11099800" y="4438650"/>
          <p14:tracePt t="11027" x="11082338" y="4510088"/>
          <p14:tracePt t="11047" x="11063288" y="4572000"/>
          <p14:tracePt t="11067" x="11055350" y="4608513"/>
          <p14:tracePt t="11087" x="11055350" y="4652963"/>
          <p14:tracePt t="11107" x="11055350" y="4670425"/>
          <p14:tracePt t="11127" x="11055350" y="4679950"/>
          <p14:tracePt t="11759" x="11045825" y="4687888"/>
          <p14:tracePt t="11783" x="11028363" y="4687888"/>
          <p14:tracePt t="11799" x="11001375" y="4679950"/>
          <p14:tracePt t="11807" x="10991850" y="4679950"/>
          <p14:tracePt t="11815" x="10966450" y="4679950"/>
          <p14:tracePt t="11828" x="10947400" y="4679950"/>
          <p14:tracePt t="11848" x="10858500" y="4652963"/>
          <p14:tracePt t="11868" x="10804525" y="4652963"/>
          <p14:tracePt t="11888" x="10661650" y="4616450"/>
          <p14:tracePt t="11908" x="10501313" y="4581525"/>
          <p14:tracePt t="11928" x="10188575" y="4518025"/>
          <p14:tracePt t="11948" x="9983788" y="4483100"/>
          <p14:tracePt t="11968" x="9671050" y="4419600"/>
          <p14:tracePt t="11988" x="9491663" y="4375150"/>
          <p14:tracePt t="12008" x="9304338" y="4303713"/>
          <p14:tracePt t="12028" x="9251950" y="4268788"/>
          <p14:tracePt t="12048" x="9215438" y="4224338"/>
          <p14:tracePt t="12068" x="9197975" y="4187825"/>
          <p14:tracePt t="12088" x="9197975" y="4062413"/>
          <p14:tracePt t="12108" x="9170988" y="3894138"/>
          <p14:tracePt t="12128" x="9109075" y="3643313"/>
          <p14:tracePt t="12148" x="9037638" y="3465513"/>
          <p14:tracePt t="12168" x="8947150" y="3232150"/>
          <p14:tracePt t="12188" x="8885238" y="3081338"/>
          <p14:tracePt t="12208" x="8831263" y="2867025"/>
          <p14:tracePt t="12228" x="8823325" y="2751138"/>
          <p14:tracePt t="12248" x="8840788" y="2562225"/>
          <p14:tracePt t="12268" x="8858250" y="2465388"/>
          <p14:tracePt t="12288" x="8875713" y="2374900"/>
          <p14:tracePt t="12308" x="8875713" y="2339975"/>
          <p14:tracePt t="12328" x="8885238" y="2303463"/>
          <p14:tracePt t="12348" x="8894763" y="2276475"/>
          <p14:tracePt t="12368" x="8902700" y="2241550"/>
          <p14:tracePt t="12655" x="8912225" y="2232025"/>
          <p14:tracePt t="12687" x="8920163" y="2224088"/>
          <p14:tracePt t="19320" x="8929688" y="2224088"/>
          <p14:tracePt t="19336" x="8929688" y="2232025"/>
          <p14:tracePt t="19344" x="8929688" y="2241550"/>
          <p14:tracePt t="19360" x="8929688" y="2259013"/>
          <p14:tracePt t="19374" x="8929688" y="2276475"/>
          <p14:tracePt t="19394" x="8929688" y="2366963"/>
          <p14:tracePt t="19414" x="8929688" y="2438400"/>
          <p14:tracePt t="19434" x="8929688" y="2517775"/>
          <p14:tracePt t="19454" x="8929688" y="2562225"/>
          <p14:tracePt t="19474" x="8947150" y="2625725"/>
          <p14:tracePt t="19494" x="8947150" y="2633663"/>
          <p14:tracePt t="19514" x="8947150" y="2670175"/>
          <p14:tracePt t="19534" x="8947150" y="2697163"/>
          <p14:tracePt t="19554" x="8947150" y="2705100"/>
          <p14:tracePt t="19594" x="8947150" y="2724150"/>
          <p14:tracePt t="19614" x="8947150" y="2732088"/>
          <p14:tracePt t="19634" x="8956675" y="2776538"/>
          <p14:tracePt t="19654" x="8956675" y="2822575"/>
          <p14:tracePt t="19674" x="8966200" y="2857500"/>
          <p14:tracePt t="19694" x="8966200" y="2874963"/>
          <p14:tracePt t="19714" x="8966200" y="2894013"/>
          <p14:tracePt t="19734" x="8966200" y="2911475"/>
          <p14:tracePt t="19754" x="8966200" y="2919413"/>
          <p14:tracePt t="19774" x="8966200" y="2928938"/>
          <p14:tracePt t="27241" x="8966200" y="2911475"/>
          <p14:tracePt t="27249" x="8956675" y="2884488"/>
          <p14:tracePt t="27260" x="8939213" y="2857500"/>
          <p14:tracePt t="27280" x="8858250" y="2768600"/>
          <p14:tracePt t="27300" x="8796338" y="2687638"/>
          <p14:tracePt t="27320" x="8751888" y="2633663"/>
          <p14:tracePt t="27340" x="8751888" y="2625725"/>
          <p14:tracePt t="27380" x="8751888" y="2616200"/>
          <p14:tracePt t="27401" x="8751888" y="2608263"/>
          <p14:tracePt t="27420" x="8751888" y="2598738"/>
          <p14:tracePt t="27561" x="8751888" y="2589213"/>
          <p14:tracePt t="32497" x="8724900" y="2589213"/>
          <p14:tracePt t="32505" x="8688388" y="2589213"/>
          <p14:tracePt t="32513" x="8643938" y="2589213"/>
          <p14:tracePt t="32524" x="8555038" y="2589213"/>
          <p14:tracePt t="32544" x="8331200" y="2536825"/>
          <p14:tracePt t="32564" x="7912100" y="2465388"/>
          <p14:tracePt t="32584" x="7688263" y="2428875"/>
          <p14:tracePt t="32604" x="7402513" y="2384425"/>
          <p14:tracePt t="32624" x="7242175" y="2357438"/>
          <p14:tracePt t="32644" x="6973888" y="2347913"/>
          <p14:tracePt t="32664" x="6831013" y="2347913"/>
          <p14:tracePt t="32665" x="6804025" y="2347913"/>
          <p14:tracePt t="32684" x="6769100" y="2347913"/>
          <p14:tracePt t="32724" x="6759575" y="2347913"/>
          <p14:tracePt t="32744" x="6751638" y="2347913"/>
          <p14:tracePt t="32764" x="6688138" y="2347913"/>
          <p14:tracePt t="32784" x="6608763" y="2330450"/>
          <p14:tracePt t="32804" x="6500813" y="2312988"/>
          <p14:tracePt t="32824" x="6465888" y="2312988"/>
          <p14:tracePt t="32844" x="6446838" y="2312988"/>
          <p14:tracePt t="32884" x="6456363" y="2339975"/>
          <p14:tracePt t="32904" x="6491288" y="2393950"/>
          <p14:tracePt t="32924" x="6599238" y="2473325"/>
          <p14:tracePt t="32944" x="6670675" y="2509838"/>
          <p14:tracePt t="32965" x="6715125" y="2517775"/>
          <p14:tracePt t="32985" x="6732588" y="2517775"/>
          <p14:tracePt t="33005" x="6742113" y="2517775"/>
          <p14:tracePt t="33045" x="6751638" y="2509838"/>
          <p14:tracePt t="33065" x="6759575" y="2500313"/>
          <p14:tracePt t="33105" x="6769100" y="2500313"/>
          <p14:tracePt t="33113" x="6777038" y="2500313"/>
          <p14:tracePt t="33125" x="6796088" y="2500313"/>
          <p14:tracePt t="33145" x="6884988" y="2500313"/>
          <p14:tracePt t="33165" x="7000875" y="2517775"/>
          <p14:tracePt t="33185" x="7161213" y="2544763"/>
          <p14:tracePt t="33205" x="7205663" y="2544763"/>
          <p14:tracePt t="33225" x="7224713" y="2544763"/>
          <p14:tracePt t="33633" x="7215188" y="2544763"/>
          <p14:tracePt t="33641" x="7197725" y="2544763"/>
          <p14:tracePt t="33649" x="7180263" y="2544763"/>
          <p14:tracePt t="33665" x="7153275" y="2544763"/>
          <p14:tracePt t="33685" x="7099300" y="2544763"/>
          <p14:tracePt t="33705" x="6983413" y="2544763"/>
          <p14:tracePt t="33725" x="6929438" y="2544763"/>
          <p14:tracePt t="33745" x="6867525" y="2544763"/>
          <p14:tracePt t="33765" x="6823075" y="2544763"/>
          <p14:tracePt t="33785" x="6715125" y="2544763"/>
          <p14:tracePt t="33805" x="6626225" y="2544763"/>
          <p14:tracePt t="33825" x="6483350" y="2544763"/>
          <p14:tracePt t="33845" x="6429375" y="2544763"/>
          <p14:tracePt t="33865" x="6367463" y="2544763"/>
          <p14:tracePt t="33885" x="6348413" y="2544763"/>
          <p14:tracePt t="33905" x="6296025" y="2544763"/>
          <p14:tracePt t="33925" x="6215063" y="2527300"/>
          <p14:tracePt t="33945" x="6126163" y="2527300"/>
          <p14:tracePt t="33965" x="6072188" y="2527300"/>
          <p14:tracePt t="33985" x="6037263" y="2527300"/>
          <p14:tracePt t="34005" x="6010275" y="2527300"/>
          <p14:tracePt t="34025" x="5965825" y="2527300"/>
          <p14:tracePt t="34045" x="5938838" y="2527300"/>
          <p14:tracePt t="34065" x="5911850" y="2527300"/>
          <p14:tracePt t="34085" x="5902325" y="2527300"/>
          <p14:tracePt t="34105" x="5884863" y="2517775"/>
          <p14:tracePt t="34250" x="5875338" y="2517775"/>
          <p14:tracePt t="34266" x="5867400" y="2517775"/>
          <p14:tracePt t="34281" x="5857875" y="2517775"/>
          <p14:tracePt t="34298" x="5848350" y="2517775"/>
          <p14:tracePt t="34394" x="5840413" y="2517775"/>
          <p14:tracePt t="34402" x="5830888" y="2517775"/>
          <p14:tracePt t="34418" x="5822950" y="2517775"/>
          <p14:tracePt t="34433" x="5813425" y="2517775"/>
          <p14:tracePt t="34482" x="5803900" y="2517775"/>
          <p14:tracePt t="35090" x="5795963" y="2517775"/>
          <p14:tracePt t="35106" x="5786438" y="2517775"/>
          <p14:tracePt t="35114" x="5776913" y="2517775"/>
          <p14:tracePt t="35126" x="5741988" y="2509838"/>
          <p14:tracePt t="35146" x="5653088" y="2509838"/>
          <p14:tracePt t="35166" x="5554663" y="2509838"/>
          <p14:tracePt t="35186" x="5402263" y="2509838"/>
          <p14:tracePt t="35206" x="5330825" y="2509838"/>
          <p14:tracePt t="35226" x="5241925" y="2509838"/>
          <p14:tracePt t="35246" x="5197475" y="2509838"/>
          <p14:tracePt t="35266" x="5126038" y="2509838"/>
          <p14:tracePt t="35286" x="5072063" y="2509838"/>
          <p14:tracePt t="35306" x="4983163" y="2509838"/>
          <p14:tracePt t="35326" x="4929188" y="2509838"/>
          <p14:tracePt t="35346" x="4867275" y="2509838"/>
          <p14:tracePt t="35366" x="4813300" y="2509838"/>
          <p14:tracePt t="35386" x="4724400" y="2509838"/>
          <p14:tracePt t="35406" x="4670425" y="2509838"/>
          <p14:tracePt t="35427" x="4608513" y="2509838"/>
          <p14:tracePt t="35446" x="4562475" y="2509838"/>
          <p14:tracePt t="35466" x="4500563" y="2509838"/>
          <p14:tracePt t="35486" x="4456113" y="2509838"/>
          <p14:tracePt t="35506" x="4375150" y="2509838"/>
          <p14:tracePt t="35526" x="4340225" y="2509838"/>
          <p14:tracePt t="35547" x="4313238" y="2509838"/>
          <p14:tracePt t="35567" x="4295775" y="2509838"/>
          <p14:tracePt t="35587" x="4268788" y="2509838"/>
          <p14:tracePt t="35607" x="4241800" y="2509838"/>
          <p14:tracePt t="35627" x="4197350" y="2509838"/>
          <p14:tracePt t="35647" x="4187825" y="2509838"/>
          <p14:tracePt t="35667" x="4179888" y="2517775"/>
          <p14:tracePt t="35687" x="4170363" y="2517775"/>
          <p14:tracePt t="35730" x="4160838" y="2517775"/>
          <p14:tracePt t="35754" x="4152900" y="2517775"/>
          <p14:tracePt t="35826" x="4143375" y="2517775"/>
          <p14:tracePt t="35850" x="4133850" y="2517775"/>
          <p14:tracePt t="35858" x="4125913" y="2527300"/>
          <p14:tracePt t="35874" x="4116388" y="2527300"/>
          <p14:tracePt t="35887" x="4108450" y="2527300"/>
          <p14:tracePt t="35907" x="4089400" y="2527300"/>
          <p14:tracePt t="35927" x="4062413" y="2536825"/>
          <p14:tracePt t="35947" x="3990975" y="2544763"/>
          <p14:tracePt t="35967" x="3938588" y="2544763"/>
          <p14:tracePt t="35987" x="3857625" y="2544763"/>
          <p14:tracePt t="36007" x="3822700" y="2544763"/>
          <p14:tracePt t="36027" x="3795713" y="2544763"/>
          <p14:tracePt t="36047" x="3776663" y="2544763"/>
          <p14:tracePt t="36067" x="3741738" y="2544763"/>
          <p14:tracePt t="36087" x="3724275" y="2544763"/>
          <p14:tracePt t="36107" x="3687763" y="2544763"/>
          <p14:tracePt t="36127" x="3670300" y="2544763"/>
          <p14:tracePt t="36147" x="3643313" y="2544763"/>
          <p14:tracePt t="36167" x="3608388" y="2544763"/>
          <p14:tracePt t="36187" x="3562350" y="2544763"/>
          <p14:tracePt t="36207" x="3544888" y="2544763"/>
          <p14:tracePt t="36227" x="3517900" y="2544763"/>
          <p14:tracePt t="36247" x="3500438" y="2544763"/>
          <p14:tracePt t="36287" x="3490913" y="2544763"/>
          <p14:tracePt t="36307" x="3482975" y="2544763"/>
          <p14:tracePt t="36330" x="3473450" y="2544763"/>
          <p14:tracePt t="36347" x="3465513" y="2544763"/>
          <p14:tracePt t="36367" x="3455988" y="2544763"/>
          <p14:tracePt t="36426" x="3446463" y="2544763"/>
          <p14:tracePt t="36778" x="3438525" y="2544763"/>
          <p14:tracePt t="36794" x="3429000" y="2544763"/>
          <p14:tracePt t="36802" x="3419475" y="2544763"/>
          <p14:tracePt t="36818" x="3411538" y="2544763"/>
          <p14:tracePt t="36842" x="3394075" y="2544763"/>
          <p14:tracePt t="36850" x="3384550" y="2544763"/>
          <p14:tracePt t="36868" x="3375025" y="2544763"/>
          <p14:tracePt t="36888" x="3367088" y="2544763"/>
          <p14:tracePt t="36908" x="3348038" y="2536825"/>
          <p14:tracePt t="36928" x="3340100" y="2536825"/>
          <p14:tracePt t="36948" x="3330575" y="2536825"/>
          <p14:tracePt t="36968" x="3313113" y="2536825"/>
          <p14:tracePt t="36988" x="3303588" y="2536825"/>
          <p14:tracePt t="37890" x="3303588" y="2527300"/>
          <p14:tracePt t="37930" x="3303588" y="2517775"/>
          <p14:tracePt t="37954" x="3303588" y="2509838"/>
          <p14:tracePt t="38042" x="3303588" y="2500313"/>
          <p14:tracePt t="38082" x="3313113" y="2490788"/>
          <p14:tracePt t="38386" x="3322638" y="2490788"/>
          <p14:tracePt t="38754" x="3330575" y="2490788"/>
          <p14:tracePt t="38842" x="3340100" y="2490788"/>
          <p14:tracePt t="38850" x="3348038" y="2490788"/>
          <p14:tracePt t="38858" x="3348038" y="2482850"/>
          <p14:tracePt t="38914" x="3357563" y="2482850"/>
          <p14:tracePt t="38986" x="3367088" y="2482850"/>
          <p14:tracePt t="38994" x="3375025" y="2482850"/>
          <p14:tracePt t="39009" x="3384550" y="2482850"/>
          <p14:tracePt t="39029" x="3394075" y="2500313"/>
          <p14:tracePt t="39226" x="3411538" y="2500313"/>
          <p14:tracePt t="39234" x="3429000" y="2517775"/>
          <p14:tracePt t="39249" x="3446463" y="2527300"/>
          <p14:tracePt t="39269" x="3554413" y="2598738"/>
          <p14:tracePt t="39290" x="3687763" y="2670175"/>
          <p14:tracePt t="39309" x="3813175" y="2724150"/>
          <p14:tracePt t="39330" x="4179888" y="2813050"/>
          <p14:tracePt t="39349" x="4554538" y="2874963"/>
          <p14:tracePt t="39370" x="5330825" y="2955925"/>
          <p14:tracePt t="39390" x="6045200" y="2973388"/>
          <p14:tracePt t="39410" x="7108825" y="2973388"/>
          <p14:tracePt t="39430" x="7715250" y="2973388"/>
          <p14:tracePt t="39450" x="8447088" y="2973388"/>
          <p14:tracePt t="39470" x="8724900" y="2973388"/>
          <p14:tracePt t="39490" x="8983663" y="2973388"/>
          <p14:tracePt t="39510" x="9072563" y="2973388"/>
          <p14:tracePt t="39530" x="9161463" y="2973388"/>
          <p14:tracePt t="39550" x="9232900" y="2973388"/>
          <p14:tracePt t="39570" x="9402763" y="2973388"/>
          <p14:tracePt t="39590" x="9545638" y="2973388"/>
          <p14:tracePt t="39610" x="9742488" y="2973388"/>
          <p14:tracePt t="39630" x="9858375" y="2973388"/>
          <p14:tracePt t="39650" x="10018713" y="2973388"/>
          <p14:tracePt t="39670" x="10153650" y="2973388"/>
          <p14:tracePt t="39690" x="10304463" y="2965450"/>
          <p14:tracePt t="39710" x="10323513" y="2965450"/>
          <p14:tracePt t="39730" x="10340975" y="2965450"/>
          <p14:tracePt t="39978" x="10331450" y="2965450"/>
          <p14:tracePt t="39994" x="10323513" y="2973388"/>
          <p14:tracePt t="40002" x="10313988" y="2982913"/>
          <p14:tracePt t="40010" x="10296525" y="2982913"/>
          <p14:tracePt t="40030" x="10277475" y="3000375"/>
          <p14:tracePt t="40050" x="10188575" y="3036888"/>
          <p14:tracePt t="40070" x="10099675" y="3062288"/>
          <p14:tracePt t="40090" x="9983788" y="3071813"/>
          <p14:tracePt t="40110" x="9894888" y="3071813"/>
          <p14:tracePt t="40130" x="9813925" y="3062288"/>
          <p14:tracePt t="40150" x="9777413" y="3054350"/>
          <p14:tracePt t="40170" x="9752013" y="3044825"/>
          <p14:tracePt t="40218" x="9742488" y="3044825"/>
          <p14:tracePt t="40234" x="9732963" y="3036888"/>
          <p14:tracePt t="41434" x="9725025" y="3036888"/>
          <p14:tracePt t="41450" x="9715500" y="3036888"/>
          <p14:tracePt t="41466" x="9698038" y="3036888"/>
          <p14:tracePt t="41474" x="9688513" y="3036888"/>
          <p14:tracePt t="41491" x="9661525" y="3036888"/>
          <p14:tracePt t="41511" x="9644063" y="3036888"/>
          <p14:tracePt t="41531" x="9617075" y="3036888"/>
          <p14:tracePt t="41551" x="9609138" y="3036888"/>
          <p14:tracePt t="41571" x="9599613" y="3036888"/>
          <p14:tracePt t="41591" x="9563100" y="3036888"/>
          <p14:tracePt t="41611" x="9518650" y="3036888"/>
          <p14:tracePt t="41631" x="9501188" y="3036888"/>
          <p14:tracePt t="41651" x="9474200" y="3036888"/>
          <p14:tracePt t="41671" x="9456738" y="3036888"/>
          <p14:tracePt t="41691" x="9420225" y="3036888"/>
          <p14:tracePt t="41711" x="9394825" y="3036888"/>
          <p14:tracePt t="41731" x="9358313" y="3036888"/>
          <p14:tracePt t="41751" x="9323388" y="3036888"/>
          <p14:tracePt t="41771" x="9304338" y="3036888"/>
          <p14:tracePt t="41791" x="9296400" y="3036888"/>
          <p14:tracePt t="41811" x="9277350" y="3036888"/>
          <p14:tracePt t="41851" x="9269413" y="3036888"/>
          <p14:tracePt t="41871" x="9251950" y="3036888"/>
          <p14:tracePt t="41891" x="9232900" y="3036888"/>
          <p14:tracePt t="41911" x="9205913" y="3036888"/>
          <p14:tracePt t="41931" x="9188450" y="3036888"/>
          <p14:tracePt t="41952" x="9161463" y="3036888"/>
          <p14:tracePt t="41972" x="9134475" y="3036888"/>
          <p14:tracePt t="41992" x="9126538" y="3036888"/>
          <p14:tracePt t="42012" x="9090025" y="3036888"/>
          <p14:tracePt t="42032" x="9082088" y="3036888"/>
          <p14:tracePt t="42052" x="9063038" y="3036888"/>
          <p14:tracePt t="42107" x="9055100" y="3036888"/>
          <p14:tracePt t="42186" x="9045575" y="3036888"/>
          <p14:tracePt t="42202" x="9037638" y="3036888"/>
          <p14:tracePt t="42210" x="9028113" y="3036888"/>
          <p14:tracePt t="42226" x="9018588" y="3036888"/>
          <p14:tracePt t="42234" x="9001125" y="3036888"/>
          <p14:tracePt t="42252" x="8974138" y="3036888"/>
          <p14:tracePt t="42272" x="8920163" y="3027363"/>
          <p14:tracePt t="42292" x="8867775" y="3017838"/>
          <p14:tracePt t="42312" x="8848725" y="3017838"/>
          <p14:tracePt t="42332" x="8840788" y="3017838"/>
          <p14:tracePt t="42378" x="8831263" y="3017838"/>
          <p14:tracePt t="42392" x="8823325" y="3017838"/>
          <p14:tracePt t="42412" x="8796338" y="3009900"/>
          <p14:tracePt t="42432" x="8786813" y="3009900"/>
          <p14:tracePt t="43034" x="8777288" y="3000375"/>
          <p14:tracePt t="46883" x="8796338" y="3000375"/>
          <p14:tracePt t="46891" x="8804275" y="3000375"/>
          <p14:tracePt t="46899" x="8804275" y="3009900"/>
          <p14:tracePt t="46955" x="8813800" y="3009900"/>
          <p14:tracePt t="46963" x="8813800" y="3017838"/>
          <p14:tracePt t="46987" x="8804275" y="3027363"/>
          <p14:tracePt t="46995" x="8796338" y="3027363"/>
          <p14:tracePt t="47015" x="8759825" y="3027363"/>
          <p14:tracePt t="47035" x="8670925" y="3027363"/>
          <p14:tracePt t="47056" x="8582025" y="3027363"/>
          <p14:tracePt t="47076" x="8385175" y="3044825"/>
          <p14:tracePt t="47096" x="8232775" y="3044825"/>
          <p14:tracePt t="47116" x="8062913" y="3044825"/>
          <p14:tracePt t="47136" x="7966075" y="3044825"/>
          <p14:tracePt t="47156" x="7804150" y="3044825"/>
          <p14:tracePt t="47176" x="7697788" y="3044825"/>
          <p14:tracePt t="47196" x="7554913" y="3044825"/>
          <p14:tracePt t="47216" x="7446963" y="3044825"/>
          <p14:tracePt t="47236" x="7286625" y="3054350"/>
          <p14:tracePt t="47256" x="7197725" y="3081338"/>
          <p14:tracePt t="47276" x="7054850" y="3108325"/>
          <p14:tracePt t="47296" x="6965950" y="3125788"/>
          <p14:tracePt t="47316" x="6813550" y="3125788"/>
          <p14:tracePt t="47336" x="6688138" y="3125788"/>
          <p14:tracePt t="47356" x="6554788" y="3125788"/>
          <p14:tracePt t="47376" x="6510338" y="3125788"/>
          <p14:tracePt t="47396" x="6465888" y="3125788"/>
          <p14:tracePt t="47416" x="6456363" y="3125788"/>
          <p14:tracePt t="47436" x="6411913" y="3125788"/>
          <p14:tracePt t="47456" x="6394450" y="3125788"/>
          <p14:tracePt t="47476" x="6357938" y="3116263"/>
          <p14:tracePt t="47496" x="6340475" y="3116263"/>
          <p14:tracePt t="47516" x="6303963" y="3098800"/>
          <p14:tracePt t="47536" x="6286500" y="3098800"/>
          <p14:tracePt t="47556" x="6242050" y="3089275"/>
          <p14:tracePt t="47576" x="6224588" y="3089275"/>
          <p14:tracePt t="47596" x="6188075" y="3081338"/>
          <p14:tracePt t="47651" x="6180138" y="3081338"/>
          <p14:tracePt t="48699" x="6161088" y="3081338"/>
          <p14:tracePt t="48707" x="6153150" y="3081338"/>
          <p14:tracePt t="48717" x="6134100" y="3081338"/>
          <p14:tracePt t="48737" x="6099175" y="3081338"/>
          <p14:tracePt t="48757" x="5991225" y="3098800"/>
          <p14:tracePt t="48777" x="5919788" y="3098800"/>
          <p14:tracePt t="48797" x="5776913" y="3108325"/>
          <p14:tracePt t="48817" x="5697538" y="3125788"/>
          <p14:tracePt t="48837" x="5616575" y="3133725"/>
          <p14:tracePt t="48857" x="5572125" y="3133725"/>
          <p14:tracePt t="48877" x="5537200" y="3133725"/>
          <p14:tracePt t="48897" x="5491163" y="3133725"/>
          <p14:tracePt t="48917" x="5446713" y="3133725"/>
          <p14:tracePt t="48937" x="5402263" y="3133725"/>
          <p14:tracePt t="48957" x="5330825" y="3133725"/>
          <p14:tracePt t="48977" x="5286375" y="3133725"/>
          <p14:tracePt t="48997" x="5205413" y="3133725"/>
          <p14:tracePt t="49017" x="5160963" y="3133725"/>
          <p14:tracePt t="49037" x="5116513" y="3133725"/>
          <p14:tracePt t="49057" x="5099050" y="3133725"/>
          <p14:tracePt t="49077" x="5072063" y="3133725"/>
          <p14:tracePt t="49097" x="5037138" y="3133725"/>
          <p14:tracePt t="49117" x="5010150" y="3133725"/>
          <p14:tracePt t="49137" x="4983163" y="3133725"/>
          <p14:tracePt t="49157" x="4946650" y="3133725"/>
          <p14:tracePt t="49177" x="4911725" y="3133725"/>
          <p14:tracePt t="49197" x="4857750" y="3125788"/>
          <p14:tracePt t="49217" x="4848225" y="3125788"/>
          <p14:tracePt t="49237" x="4822825" y="3125788"/>
          <p14:tracePt t="49299" x="4813300" y="3125788"/>
          <p14:tracePt t="49651" x="4803775" y="3125788"/>
          <p14:tracePt t="49659" x="4795838" y="3116263"/>
          <p14:tracePt t="49667" x="4786313" y="3116263"/>
          <p14:tracePt t="49691" x="4768850" y="3108325"/>
          <p14:tracePt t="49715" x="4751388" y="3098800"/>
          <p14:tracePt t="49731" x="4741863" y="3098800"/>
          <p14:tracePt t="49779" x="4732338" y="3098800"/>
          <p14:tracePt t="49795" x="4724400" y="3098800"/>
          <p14:tracePt t="49811" x="4714875" y="3089275"/>
          <p14:tracePt t="49819" x="4705350" y="3081338"/>
          <p14:tracePt t="52348" x="4697413" y="3081338"/>
          <p14:tracePt t="52380" x="4697413" y="3071813"/>
          <p14:tracePt t="52388" x="4705350" y="3071813"/>
          <p14:tracePt t="52404" x="4705350" y="3062288"/>
          <p14:tracePt t="52420" x="4714875" y="3054350"/>
          <p14:tracePt t="52444" x="4714875" y="3044825"/>
          <p14:tracePt t="52476" x="4724400" y="3027363"/>
          <p14:tracePt t="52483" x="4732338" y="3027363"/>
          <p14:tracePt t="52500" x="4732338" y="3017838"/>
          <p14:tracePt t="52520" x="4741863" y="3017838"/>
          <p14:tracePt t="52596" x="4751388" y="3017838"/>
          <p14:tracePt t="52604" x="4759325" y="3017838"/>
          <p14:tracePt t="52611" x="4768850" y="3017838"/>
          <p14:tracePt t="52628" x="4768850" y="3027363"/>
          <p14:tracePt t="52956" x="4776788" y="3036888"/>
          <p14:tracePt t="52964" x="4786313" y="3036888"/>
          <p14:tracePt t="52972" x="4813300" y="3044825"/>
          <p14:tracePt t="52980" x="4867275" y="3062288"/>
          <p14:tracePt t="53000" x="4956175" y="3089275"/>
          <p14:tracePt t="53020" x="5000625" y="3098800"/>
          <p14:tracePt t="53040" x="5027613" y="3116263"/>
          <p14:tracePt t="53060" x="5126038" y="3133725"/>
          <p14:tracePt t="53080" x="5224463" y="3152775"/>
          <p14:tracePt t="53100" x="5438775" y="3197225"/>
          <p14:tracePt t="53120" x="5589588" y="3224213"/>
          <p14:tracePt t="53140" x="5830888" y="3259138"/>
          <p14:tracePt t="53160" x="5956300" y="3259138"/>
          <p14:tracePt t="53180" x="6126163" y="3259138"/>
          <p14:tracePt t="53200" x="6242050" y="3259138"/>
          <p14:tracePt t="53220" x="6500813" y="3259138"/>
          <p14:tracePt t="53240" x="6742113" y="3259138"/>
          <p14:tracePt t="53260" x="7143750" y="3259138"/>
          <p14:tracePt t="53280" x="7385050" y="3259138"/>
          <p14:tracePt t="53300" x="7688263" y="3259138"/>
          <p14:tracePt t="53320" x="7840663" y="3259138"/>
          <p14:tracePt t="53340" x="8108950" y="3259138"/>
          <p14:tracePt t="53360" x="8331200" y="3259138"/>
          <p14:tracePt t="53380" x="8732838" y="3259138"/>
          <p14:tracePt t="53400" x="8956675" y="3259138"/>
          <p14:tracePt t="53420" x="9153525" y="3259138"/>
          <p14:tracePt t="53440" x="9205913" y="3259138"/>
          <p14:tracePt t="53461" x="9313863" y="3286125"/>
          <p14:tracePt t="53481" x="9439275" y="3303588"/>
          <p14:tracePt t="53501" x="9680575" y="3340100"/>
          <p14:tracePt t="53521" x="9840913" y="3375025"/>
          <p14:tracePt t="53541" x="10018713" y="3402013"/>
          <p14:tracePt t="53561" x="10055225" y="3429000"/>
          <p14:tracePt t="53581" x="10072688" y="3429000"/>
          <p14:tracePt t="53601" x="10082213" y="3438525"/>
          <p14:tracePt t="53621" x="10117138" y="3473450"/>
          <p14:tracePt t="53641" x="10144125" y="3500438"/>
          <p14:tracePt t="53661" x="10198100" y="3554413"/>
          <p14:tracePt t="53681" x="10225088" y="3598863"/>
          <p14:tracePt t="53701" x="10242550" y="3625850"/>
          <p14:tracePt t="53724" x="10242550" y="3633788"/>
          <p14:tracePt t="53748" x="10252075" y="3652838"/>
          <p14:tracePt t="53924" x="10242550" y="3643313"/>
          <p14:tracePt t="53932" x="10225088" y="3633788"/>
          <p14:tracePt t="53948" x="10215563" y="3625850"/>
          <p14:tracePt t="54444" x="10206038" y="3625850"/>
          <p14:tracePt t="54460" x="10198100" y="3625850"/>
          <p14:tracePt t="54468" x="10198100" y="3633788"/>
          <p14:tracePt t="54481" x="10188575" y="3633788"/>
          <p14:tracePt t="54501" x="10180638" y="3660775"/>
          <p14:tracePt t="54521" x="10161588" y="3670300"/>
          <p14:tracePt t="54541" x="10126663" y="3679825"/>
          <p14:tracePt t="54561" x="10099675" y="3679825"/>
          <p14:tracePt t="54581" x="10037763" y="3679825"/>
          <p14:tracePt t="54601" x="9983788" y="3679825"/>
          <p14:tracePt t="54621" x="9920288" y="3679825"/>
          <p14:tracePt t="54641" x="9902825" y="3679825"/>
          <p14:tracePt t="54661" x="9894888" y="3679825"/>
          <p14:tracePt t="54716" x="9885363" y="3679825"/>
          <p14:tracePt t="54724" x="9875838" y="3679825"/>
          <p14:tracePt t="54748" x="9867900" y="3679825"/>
          <p14:tracePt t="54762" x="9858375" y="3679825"/>
          <p14:tracePt t="54782" x="9823450" y="3679825"/>
          <p14:tracePt t="54802" x="9804400" y="3679825"/>
          <p14:tracePt t="54822" x="9786938" y="3679825"/>
          <p14:tracePt t="54988" x="9804400" y="3679825"/>
          <p14:tracePt t="54996" x="9813925" y="3679825"/>
          <p14:tracePt t="55004" x="9823450" y="3679825"/>
          <p14:tracePt t="55022" x="9867900" y="3679825"/>
          <p14:tracePt t="55042" x="9920288" y="3679825"/>
          <p14:tracePt t="55062" x="9983788" y="3679825"/>
          <p14:tracePt t="55082" x="10001250" y="3679825"/>
          <p14:tracePt t="55102" x="10010775" y="3679825"/>
          <p14:tracePt t="55268" x="9991725" y="3679825"/>
          <p14:tracePt t="55276" x="9966325" y="3679825"/>
          <p14:tracePt t="55284" x="9939338" y="3679825"/>
          <p14:tracePt t="55302" x="9867900" y="3679825"/>
          <p14:tracePt t="55322" x="9796463" y="3679825"/>
          <p14:tracePt t="55342" x="9715500" y="3679825"/>
          <p14:tracePt t="55362" x="9698038" y="3679825"/>
          <p14:tracePt t="55382" x="9688513" y="3679825"/>
          <p14:tracePt t="55468" x="9698038" y="3679825"/>
          <p14:tracePt t="55476" x="9705975" y="3679825"/>
          <p14:tracePt t="55484" x="9725025" y="3679825"/>
          <p14:tracePt t="55502" x="9742488" y="3679825"/>
          <p14:tracePt t="55588" x="9752013" y="3679825"/>
          <p14:tracePt t="55596" x="9759950" y="3679825"/>
          <p14:tracePt t="55604" x="9769475" y="3679825"/>
          <p14:tracePt t="55622" x="9796463" y="3679825"/>
          <p14:tracePt t="55642" x="9813925" y="3679825"/>
          <p14:tracePt t="55662" x="9831388" y="3679825"/>
          <p14:tracePt t="56124" x="9831388" y="3687763"/>
          <p14:tracePt t="56140" x="9823450" y="3687763"/>
          <p14:tracePt t="56148" x="9804400" y="3687763"/>
          <p14:tracePt t="56163" x="9796463" y="3687763"/>
          <p14:tracePt t="56183" x="9742488" y="3687763"/>
          <p14:tracePt t="56203" x="9698038" y="3687763"/>
          <p14:tracePt t="56223" x="9634538" y="3687763"/>
          <p14:tracePt t="56243" x="9609138" y="3687763"/>
          <p14:tracePt t="56263" x="9537700" y="3687763"/>
          <p14:tracePt t="56283" x="9466263" y="3687763"/>
          <p14:tracePt t="56303" x="9412288" y="3679825"/>
          <p14:tracePt t="56323" x="9385300" y="3679825"/>
          <p14:tracePt t="56363" x="9375775" y="3679825"/>
          <p14:tracePt t="56383" x="9340850" y="3679825"/>
          <p14:tracePt t="56403" x="9323388" y="3679825"/>
          <p14:tracePt t="56423" x="9296400" y="3679825"/>
          <p14:tracePt t="56443" x="9277350" y="3679825"/>
          <p14:tracePt t="56463" x="9269413" y="3679825"/>
          <p14:tracePt t="56483" x="9259888" y="3679825"/>
          <p14:tracePt t="56503" x="9242425" y="3679825"/>
          <p14:tracePt t="56523" x="9232900" y="3679825"/>
          <p14:tracePt t="56543" x="9215438" y="3679825"/>
          <p14:tracePt t="56836" x="9205913" y="3679825"/>
          <p14:tracePt t="56860" x="9197975" y="3679825"/>
          <p14:tracePt t="56884" x="9188450" y="3679825"/>
          <p14:tracePt t="56900" x="9180513" y="3679825"/>
          <p14:tracePt t="56908" x="9170988" y="3679825"/>
          <p14:tracePt t="56923" x="9153525" y="3679825"/>
          <p14:tracePt t="56943" x="9109075" y="3679825"/>
          <p14:tracePt t="56963" x="9072563" y="3679825"/>
          <p14:tracePt t="56983" x="9028113" y="3679825"/>
          <p14:tracePt t="57003" x="9001125" y="3679825"/>
          <p14:tracePt t="57023" x="8991600" y="3679825"/>
          <p14:tracePt t="57063" x="8983663" y="3679825"/>
          <p14:tracePt t="57083" x="8966200" y="3679825"/>
          <p14:tracePt t="57108" x="8956675" y="3679825"/>
          <p14:tracePt t="57123" x="8947150" y="3679825"/>
          <p14:tracePt t="57143" x="8929688" y="3670300"/>
          <p14:tracePt t="57164" x="8920163" y="3670300"/>
          <p14:tracePt t="57203" x="8912225" y="3670300"/>
          <p14:tracePt t="57628" x="8902700" y="3660775"/>
          <p14:tracePt t="57652" x="8894763" y="3652838"/>
          <p14:tracePt t="57668" x="8894763" y="3643313"/>
          <p14:tracePt t="57676" x="8894763" y="3633788"/>
          <p14:tracePt t="57684" x="8894763" y="3625850"/>
          <p14:tracePt t="57704" x="8894763" y="3589338"/>
          <p14:tracePt t="57724" x="8894763" y="3527425"/>
          <p14:tracePt t="57744" x="8894763" y="3490913"/>
          <p14:tracePt t="57764" x="8894763" y="3446463"/>
          <p14:tracePt t="57784" x="8902700" y="3429000"/>
          <p14:tracePt t="57804" x="8912225" y="3394075"/>
          <p14:tracePt t="57824" x="8920163" y="3384550"/>
          <p14:tracePt t="57844" x="8920163" y="3375025"/>
          <p14:tracePt t="58060" x="8920163" y="3384550"/>
          <p14:tracePt t="58076" x="8929688" y="3402013"/>
          <p14:tracePt t="58092" x="8929688" y="3419475"/>
          <p14:tracePt t="58100" x="8929688" y="3429000"/>
          <p14:tracePt t="58108" x="8929688" y="3438525"/>
          <p14:tracePt t="58124" x="8929688" y="3465513"/>
          <p14:tracePt t="58144" x="8929688" y="3482975"/>
          <p14:tracePt t="58164" x="8947150" y="3517900"/>
          <p14:tracePt t="58184" x="8956675" y="3544888"/>
          <p14:tracePt t="58204" x="8956675" y="3589338"/>
          <p14:tracePt t="58244" x="8956675" y="3598863"/>
          <p14:tracePt t="58264" x="8974138" y="3616325"/>
          <p14:tracePt t="58284" x="8974138" y="3625850"/>
          <p14:tracePt t="58304" x="8974138" y="3643313"/>
          <p14:tracePt t="58324" x="8983663" y="3652838"/>
          <p14:tracePt t="58344" x="8983663" y="3660775"/>
          <p14:tracePt t="58364" x="8983663" y="3679825"/>
          <p14:tracePt t="58404" x="9001125" y="3697288"/>
          <p14:tracePt t="59781" x="8991600" y="3697288"/>
          <p14:tracePt t="59788" x="8974138" y="3687763"/>
          <p14:tracePt t="59797" x="8956675" y="3687763"/>
          <p14:tracePt t="59805" x="8947150" y="3679825"/>
          <p14:tracePt t="59825" x="8912225" y="3670300"/>
          <p14:tracePt t="59845" x="8848725" y="3660775"/>
          <p14:tracePt t="59866" x="8796338" y="3652838"/>
          <p14:tracePt t="59885" x="8715375" y="3652838"/>
          <p14:tracePt t="59906" x="8661400" y="3652838"/>
          <p14:tracePt t="59926" x="8582025" y="3652838"/>
          <p14:tracePt t="59946" x="8528050" y="3652838"/>
          <p14:tracePt t="59966" x="8466138" y="3652838"/>
          <p14:tracePt t="59986" x="8412163" y="3652838"/>
          <p14:tracePt t="60006" x="8323263" y="3652838"/>
          <p14:tracePt t="60026" x="8259763" y="3652838"/>
          <p14:tracePt t="60046" x="8180388" y="3652838"/>
          <p14:tracePt t="60066" x="8143875" y="3652838"/>
          <p14:tracePt t="60086" x="8081963" y="3652838"/>
          <p14:tracePt t="60106" x="8045450" y="3652838"/>
          <p14:tracePt t="60126" x="7991475" y="3652838"/>
          <p14:tracePt t="60146" x="7966075" y="3652838"/>
          <p14:tracePt t="60166" x="7902575" y="3652838"/>
          <p14:tracePt t="60186" x="7875588" y="3652838"/>
          <p14:tracePt t="60206" x="7813675" y="3652838"/>
          <p14:tracePt t="60226" x="7786688" y="3652838"/>
          <p14:tracePt t="60246" x="7742238" y="3643313"/>
          <p14:tracePt t="60266" x="7724775" y="3643313"/>
          <p14:tracePt t="60286" x="7688263" y="3633788"/>
          <p14:tracePt t="60306" x="7680325" y="3633788"/>
          <p14:tracePt t="60326" x="7643813" y="3616325"/>
          <p14:tracePt t="60346" x="7616825" y="3616325"/>
          <p14:tracePt t="60366" x="7581900" y="3608388"/>
          <p14:tracePt t="60386" x="7554913" y="3598863"/>
          <p14:tracePt t="60406" x="7545388" y="3598863"/>
          <p14:tracePt t="60426" x="7527925" y="3598863"/>
          <p14:tracePt t="60446" x="7518400" y="3598863"/>
          <p14:tracePt t="60486" x="7510463" y="3589338"/>
          <p14:tracePt t="61181" x="7500938" y="3589338"/>
          <p14:tracePt t="61189" x="7491413" y="3589338"/>
          <p14:tracePt t="61197" x="7483475" y="3589338"/>
          <p14:tracePt t="61207" x="7473950" y="3589338"/>
          <p14:tracePt t="61227" x="7439025" y="3589338"/>
          <p14:tracePt t="61247" x="7375525" y="3598863"/>
          <p14:tracePt t="61267" x="7340600" y="3598863"/>
          <p14:tracePt t="61287" x="7313613" y="3598863"/>
          <p14:tracePt t="61307" x="7286625" y="3598863"/>
          <p14:tracePt t="61327" x="7269163" y="3598863"/>
          <p14:tracePt t="61347" x="7251700" y="3608388"/>
          <p14:tracePt t="61367" x="7242175" y="3608388"/>
          <p14:tracePt t="61387" x="7242175" y="3616325"/>
          <p14:tracePt t="61427" x="7224713" y="3616325"/>
          <p14:tracePt t="61447" x="7215188" y="3625850"/>
          <p14:tracePt t="61467" x="7205663" y="3625850"/>
          <p14:tracePt t="61517" x="7197725" y="3633788"/>
          <p14:tracePt t="61533" x="7197725" y="3643313"/>
          <p14:tracePt t="61549" x="7188200" y="3643313"/>
          <p14:tracePt t="61596" x="7188200" y="3652838"/>
          <p14:tracePt t="61612" x="7180263" y="3652838"/>
          <p14:tracePt t="61637" x="7180263" y="3660775"/>
          <p14:tracePt t="62429" x="7170738" y="3660775"/>
          <p14:tracePt t="62445" x="7161213" y="3660775"/>
          <p14:tracePt t="62453" x="7153275" y="3660775"/>
          <p14:tracePt t="62468" x="7134225" y="3660775"/>
          <p14:tracePt t="62488" x="7045325" y="3660775"/>
          <p14:tracePt t="62508" x="6946900" y="3660775"/>
          <p14:tracePt t="62528" x="6777038" y="3660775"/>
          <p14:tracePt t="62548" x="6705600" y="3660775"/>
          <p14:tracePt t="62568" x="6634163" y="3660775"/>
          <p14:tracePt t="62588" x="6581775" y="3660775"/>
          <p14:tracePt t="62608" x="6491288" y="3660775"/>
          <p14:tracePt t="62628" x="6411913" y="3670300"/>
          <p14:tracePt t="62648" x="6323013" y="3670300"/>
          <p14:tracePt t="62668" x="6286500" y="3670300"/>
          <p14:tracePt t="62688" x="6269038" y="3670300"/>
          <p14:tracePt t="62717" x="6259513" y="3670300"/>
          <p14:tracePt t="62741" x="6251575" y="3679825"/>
          <p14:tracePt t="62749" x="6242050" y="3679825"/>
          <p14:tracePt t="62768" x="6232525" y="3679825"/>
          <p14:tracePt t="62788" x="6215063" y="3679825"/>
          <p14:tracePt t="62808" x="6170613" y="3679825"/>
          <p14:tracePt t="62828" x="6143625" y="3687763"/>
          <p14:tracePt t="62848" x="6116638" y="3697288"/>
          <p14:tracePt t="62869" x="6108700" y="3697288"/>
          <p14:tracePt t="62888" x="6099175" y="3697288"/>
          <p14:tracePt t="62917" x="6089650" y="3705225"/>
          <p14:tracePt t="63213" x="6081713" y="3705225"/>
          <p14:tracePt t="63229" x="6072188" y="3705225"/>
          <p14:tracePt t="63237" x="6062663" y="3705225"/>
          <p14:tracePt t="63248" x="6054725" y="3705225"/>
          <p14:tracePt t="63268" x="6018213" y="3705225"/>
          <p14:tracePt t="63288" x="5973763" y="3705225"/>
          <p14:tracePt t="63308" x="5911850" y="3705225"/>
          <p14:tracePt t="63328" x="5875338" y="3705225"/>
          <p14:tracePt t="63348" x="5840413" y="3705225"/>
          <p14:tracePt t="63368" x="5813425" y="3705225"/>
          <p14:tracePt t="63388" x="5768975" y="3705225"/>
          <p14:tracePt t="63408" x="5732463" y="3705225"/>
          <p14:tracePt t="63428" x="5688013" y="3705225"/>
          <p14:tracePt t="63448" x="5653088" y="3705225"/>
          <p14:tracePt t="63468" x="5616575" y="3705225"/>
          <p14:tracePt t="63488" x="5581650" y="3705225"/>
          <p14:tracePt t="63508" x="5537200" y="3705225"/>
          <p14:tracePt t="63528" x="5527675" y="3705225"/>
          <p14:tracePt t="63548" x="5500688" y="3705225"/>
          <p14:tracePt t="63589" x="5473700" y="3705225"/>
          <p14:tracePt t="63609" x="5446713" y="3705225"/>
          <p14:tracePt t="63628" x="5411788" y="3705225"/>
          <p14:tracePt t="63648" x="5384800" y="3705225"/>
          <p14:tracePt t="63668" x="5348288" y="3705225"/>
          <p14:tracePt t="63688" x="5340350" y="3705225"/>
          <p14:tracePt t="63708" x="5330825" y="3705225"/>
          <p14:tracePt t="63728" x="5322888" y="3705225"/>
          <p14:tracePt t="63780" x="5313363" y="3705225"/>
          <p14:tracePt t="63804" x="5303838" y="3705225"/>
          <p14:tracePt t="63820" x="5286375" y="3705225"/>
          <p14:tracePt t="63828" x="5276850" y="3705225"/>
          <p14:tracePt t="63849" x="5268913" y="3705225"/>
          <p14:tracePt t="63869" x="5251450" y="3705225"/>
          <p14:tracePt t="63889" x="5241925" y="3705225"/>
          <p14:tracePt t="63916" x="5232400" y="3705225"/>
          <p14:tracePt t="63948" x="5224463" y="3705225"/>
          <p14:tracePt t="63956" x="5214938" y="3705225"/>
          <p14:tracePt t="63969" x="5205413" y="3705225"/>
          <p14:tracePt t="63989" x="5187950" y="3705225"/>
          <p14:tracePt t="64009" x="5180013" y="3705225"/>
          <p14:tracePt t="64029" x="5160963" y="3705225"/>
          <p14:tracePt t="64069" x="5153025" y="3705225"/>
          <p14:tracePt t="64089" x="5143500" y="3705225"/>
          <p14:tracePt t="64109" x="5126038" y="3705225"/>
          <p14:tracePt t="64129" x="5116513" y="3705225"/>
          <p14:tracePt t="64149" x="5081588" y="3705225"/>
          <p14:tracePt t="64169" x="5054600" y="3705225"/>
          <p14:tracePt t="64189" x="5037138" y="3705225"/>
          <p14:tracePt t="64209" x="5027613" y="3705225"/>
          <p14:tracePt t="64229" x="5000625" y="3705225"/>
          <p14:tracePt t="64249" x="4983163" y="3705225"/>
          <p14:tracePt t="64269" x="4938713" y="3705225"/>
          <p14:tracePt t="64289" x="4919663" y="3705225"/>
          <p14:tracePt t="64309" x="4894263" y="3705225"/>
          <p14:tracePt t="64445" x="4884738" y="3705225"/>
          <p14:tracePt t="64477" x="4875213" y="3705225"/>
          <p14:tracePt t="64573" x="4875213" y="3697288"/>
          <p14:tracePt t="64645" x="4867275" y="3697288"/>
          <p14:tracePt t="64685" x="4857750" y="3697288"/>
          <p14:tracePt t="66381" x="4857750" y="3687763"/>
          <p14:tracePt t="66405" x="4857750" y="3679825"/>
          <p14:tracePt t="66733" x="4867275" y="3679825"/>
          <p14:tracePt t="66741" x="4875213" y="3687763"/>
          <p14:tracePt t="66751" x="4884738" y="3697288"/>
          <p14:tracePt t="66771" x="4911725" y="3741738"/>
          <p14:tracePt t="66791" x="4946650" y="3795713"/>
          <p14:tracePt t="66811" x="4956175" y="3813175"/>
          <p14:tracePt t="66831" x="4983163" y="3830638"/>
          <p14:tracePt t="66871" x="4991100" y="3840163"/>
          <p14:tracePt t="66891" x="4991100" y="3848100"/>
          <p14:tracePt t="66911" x="4991100" y="3857625"/>
          <p14:tracePt t="66957" x="5000625" y="3867150"/>
          <p14:tracePt t="67038" x="5010150" y="3875088"/>
          <p14:tracePt t="67253" x="5010150" y="3884613"/>
          <p14:tracePt t="67277" x="4991100" y="3884613"/>
          <p14:tracePt t="67293" x="4983163" y="3884613"/>
          <p14:tracePt t="67301" x="4973638" y="3884613"/>
          <p14:tracePt t="67311" x="4965700" y="3884613"/>
          <p14:tracePt t="67331" x="4911725" y="3884613"/>
          <p14:tracePt t="67351" x="4795838" y="3867150"/>
          <p14:tracePt t="67371" x="4724400" y="3867150"/>
          <p14:tracePt t="67391" x="4616450" y="3840163"/>
          <p14:tracePt t="67411" x="4589463" y="3830638"/>
          <p14:tracePt t="67431" x="4527550" y="3813175"/>
          <p14:tracePt t="67451" x="4491038" y="3813175"/>
          <p14:tracePt t="67471" x="4429125" y="3813175"/>
          <p14:tracePt t="67491" x="4375150" y="3803650"/>
          <p14:tracePt t="67512" x="4322763" y="3786188"/>
          <p14:tracePt t="67532" x="4295775" y="3776663"/>
          <p14:tracePt t="67552" x="4251325" y="3759200"/>
          <p14:tracePt t="67572" x="4214813" y="3741738"/>
          <p14:tracePt t="67592" x="4133850" y="3724275"/>
          <p14:tracePt t="67612" x="4089400" y="3705225"/>
          <p14:tracePt t="67632" x="4044950" y="3705225"/>
          <p14:tracePt t="67652" x="4037013" y="3697288"/>
          <p14:tracePt t="67672" x="4017963" y="3679825"/>
          <p14:tracePt t="67692" x="4000500" y="3670300"/>
          <p14:tracePt t="67712" x="3990975" y="3652838"/>
          <p14:tracePt t="67732" x="3983038" y="3643313"/>
          <p14:tracePt t="69054" x="3973513" y="3633788"/>
          <p14:tracePt t="69070" x="3965575" y="3633788"/>
          <p14:tracePt t="70662" x="3973513" y="3633788"/>
          <p14:tracePt t="70669" x="3983038" y="3633788"/>
          <p14:tracePt t="70686" x="4000500" y="3633788"/>
          <p14:tracePt t="70694" x="4010025" y="3633788"/>
          <p14:tracePt t="70714" x="4044950" y="3633788"/>
          <p14:tracePt t="70734" x="4116388" y="3633788"/>
          <p14:tracePt t="70754" x="4197350" y="3643313"/>
          <p14:tracePt t="70774" x="4276725" y="3660775"/>
          <p14:tracePt t="70794" x="4330700" y="3670300"/>
          <p14:tracePt t="70814" x="4438650" y="3697288"/>
          <p14:tracePt t="70834" x="4510088" y="3705225"/>
          <p14:tracePt t="70854" x="4687888" y="3724275"/>
          <p14:tracePt t="70874" x="4813300" y="3751263"/>
          <p14:tracePt t="70894" x="5018088" y="3786188"/>
          <p14:tracePt t="70914" x="5133975" y="3795713"/>
          <p14:tracePt t="70934" x="5340350" y="3795713"/>
          <p14:tracePt t="70954" x="5537200" y="3795713"/>
          <p14:tracePt t="70974" x="5911850" y="3795713"/>
          <p14:tracePt t="70994" x="6205538" y="3795713"/>
          <p14:tracePt t="71014" x="6581775" y="3795713"/>
          <p14:tracePt t="71034" x="6796088" y="3795713"/>
          <p14:tracePt t="71054" x="7180263" y="3776663"/>
          <p14:tracePt t="71074" x="7545388" y="3751263"/>
          <p14:tracePt t="71094" x="8277225" y="3732213"/>
          <p14:tracePt t="71114" x="8742363" y="3732213"/>
          <p14:tracePt t="71134" x="9331325" y="3732213"/>
          <p14:tracePt t="71154" x="9609138" y="3732213"/>
          <p14:tracePt t="71174" x="9894888" y="3732213"/>
          <p14:tracePt t="71194" x="9966325" y="3732213"/>
          <p14:tracePt t="71214" x="10010775" y="3724275"/>
          <p14:tracePt t="71234" x="10028238" y="3724275"/>
          <p14:tracePt t="71254" x="10037763" y="3724275"/>
          <p14:tracePt t="71274" x="10055225" y="3724275"/>
          <p14:tracePt t="71294" x="10109200" y="3724275"/>
          <p14:tracePt t="71314" x="10144125" y="3732213"/>
          <p14:tracePt t="71334" x="10171113" y="3751263"/>
          <p14:tracePt t="71355" x="10180638" y="3751263"/>
          <p14:tracePt t="71614" x="10188575" y="3751263"/>
          <p14:tracePt t="71630" x="10188575" y="3759200"/>
          <p14:tracePt t="71646" x="10188575" y="3768725"/>
          <p14:tracePt t="71655" x="10188575" y="3776663"/>
          <p14:tracePt t="71675" x="10188575" y="3795713"/>
          <p14:tracePt t="71695" x="10180638" y="3813175"/>
          <p14:tracePt t="71715" x="10180638" y="3830638"/>
          <p14:tracePt t="71735" x="10180638" y="3867150"/>
          <p14:tracePt t="71755" x="10180638" y="3884613"/>
          <p14:tracePt t="71775" x="10161588" y="3929063"/>
          <p14:tracePt t="71795" x="10161588" y="3938588"/>
          <p14:tracePt t="71815" x="10161588" y="3973513"/>
          <p14:tracePt t="71835" x="10153650" y="4000500"/>
          <p14:tracePt t="71855" x="10144125" y="4010025"/>
          <p14:tracePt t="71875" x="10144125" y="4027488"/>
          <p14:tracePt t="71895" x="10134600" y="4037013"/>
          <p14:tracePt t="71935" x="10126663" y="4044950"/>
          <p14:tracePt t="71955" x="10117138" y="4044950"/>
          <p14:tracePt t="72078" x="10109200" y="4054475"/>
          <p14:tracePt t="72086" x="10099675" y="4054475"/>
          <p14:tracePt t="72110" x="10099675" y="4062413"/>
          <p14:tracePt t="72134" x="10090150" y="4081463"/>
          <p14:tracePt t="72150" x="10090150" y="4089400"/>
          <p14:tracePt t="72158" x="10090150" y="4098925"/>
          <p14:tracePt t="72175" x="10090150" y="4116388"/>
          <p14:tracePt t="72195" x="10090150" y="4133850"/>
          <p14:tracePt t="72462" x="10090150" y="4143375"/>
          <p14:tracePt t="72478" x="10090150" y="4152900"/>
          <p14:tracePt t="72494" x="10090150" y="4160838"/>
          <p14:tracePt t="72502" x="10090150" y="4170363"/>
          <p14:tracePt t="72515" x="10099675" y="4179888"/>
          <p14:tracePt t="72535" x="10099675" y="4187825"/>
          <p14:tracePt t="72555" x="10109200" y="4197350"/>
          <p14:tracePt t="72575" x="10109200" y="4224338"/>
          <p14:tracePt t="72878" x="10109200" y="4232275"/>
          <p14:tracePt t="72910" x="10109200" y="4241800"/>
          <p14:tracePt t="72918" x="10109200" y="4251325"/>
          <p14:tracePt t="72926" x="10117138" y="4259263"/>
          <p14:tracePt t="72958" x="10117138" y="4268788"/>
          <p14:tracePt t="72966" x="10117138" y="4276725"/>
          <p14:tracePt t="74478" x="10117138" y="4286250"/>
          <p14:tracePt t="74494" x="10109200" y="4286250"/>
          <p14:tracePt t="74502" x="10090150" y="4286250"/>
          <p14:tracePt t="74517" x="10082213" y="4286250"/>
          <p14:tracePt t="74537" x="10037763" y="4286250"/>
          <p14:tracePt t="74557" x="10018713" y="4286250"/>
          <p14:tracePt t="74577" x="9991725" y="4286250"/>
          <p14:tracePt t="74597" x="9966325" y="4286250"/>
          <p14:tracePt t="74617" x="9894888" y="4286250"/>
          <p14:tracePt t="74637" x="9813925" y="4286250"/>
          <p14:tracePt t="74657" x="9653588" y="4286250"/>
          <p14:tracePt t="74677" x="9537700" y="4286250"/>
          <p14:tracePt t="74697" x="9358313" y="4286250"/>
          <p14:tracePt t="74717" x="9161463" y="4286250"/>
          <p14:tracePt t="74737" x="8796338" y="4357688"/>
          <p14:tracePt t="74757" x="8572500" y="4394200"/>
          <p14:tracePt t="74777" x="8259763" y="4456113"/>
          <p14:tracePt t="74797" x="8089900" y="4465638"/>
          <p14:tracePt t="74817" x="7840663" y="4465638"/>
          <p14:tracePt t="74837" x="7670800" y="4465638"/>
          <p14:tracePt t="74857" x="7439025" y="4465638"/>
          <p14:tracePt t="74877" x="7259638" y="4465638"/>
          <p14:tracePt t="74897" x="6991350" y="4429125"/>
          <p14:tracePt t="74917" x="6831013" y="4402138"/>
          <p14:tracePt t="74918" x="6759575" y="4394200"/>
          <p14:tracePt t="74937" x="6634163" y="4375150"/>
          <p14:tracePt t="74957" x="6562725" y="4367213"/>
          <p14:tracePt t="74977" x="6500813" y="4348163"/>
          <p14:tracePt t="74997" x="6483350" y="4340225"/>
          <p14:tracePt t="75017" x="6446838" y="4330700"/>
          <p14:tracePt t="75037" x="6402388" y="4313238"/>
          <p14:tracePt t="75057" x="6303963" y="4295775"/>
          <p14:tracePt t="75077" x="6251575" y="4276725"/>
          <p14:tracePt t="75097" x="6232525" y="4268788"/>
          <p14:tracePt t="75118" x="6205538" y="4259263"/>
          <p14:tracePt t="75137" x="6205538" y="4241800"/>
          <p14:tracePt t="75158" x="6197600" y="4232275"/>
          <p14:tracePt t="75177" x="6180138" y="4214813"/>
          <p14:tracePt t="75774" x="6180138" y="4224338"/>
          <p14:tracePt t="75806" x="6188075" y="4224338"/>
          <p14:tracePt t="75846" x="6188075" y="4232275"/>
          <p14:tracePt t="75870" x="6197600" y="4241800"/>
          <p14:tracePt t="75910" x="6205538" y="4251325"/>
          <p14:tracePt t="76135" x="6215063" y="4259263"/>
          <p14:tracePt t="76174" x="6215063" y="4268788"/>
          <p14:tracePt t="76230" x="6215063" y="4276725"/>
          <p14:tracePt t="76310" x="6224588" y="4295775"/>
          <p14:tracePt t="76342" x="6232525" y="4303713"/>
          <p14:tracePt t="77295" x="6224588" y="4303713"/>
          <p14:tracePt t="77302" x="6215063" y="4303713"/>
          <p14:tracePt t="77310" x="6197600" y="4303713"/>
          <p14:tracePt t="77319" x="6170613" y="4303713"/>
          <p14:tracePt t="77339" x="6126163" y="4303713"/>
          <p14:tracePt t="77359" x="6045200" y="4303713"/>
          <p14:tracePt t="77379" x="6000750" y="4303713"/>
          <p14:tracePt t="77399" x="5929313" y="4303713"/>
          <p14:tracePt t="77419" x="5867400" y="4303713"/>
          <p14:tracePt t="77439" x="5759450" y="4303713"/>
          <p14:tracePt t="77459" x="5661025" y="4303713"/>
          <p14:tracePt t="77479" x="5545138" y="4303713"/>
          <p14:tracePt t="77499" x="5510213" y="4303713"/>
          <p14:tracePt t="77519" x="5491163" y="4303713"/>
          <p14:tracePt t="77559" x="5473700" y="4295775"/>
          <p14:tracePt t="77579" x="5446713" y="4295775"/>
          <p14:tracePt t="77599" x="5375275" y="4295775"/>
          <p14:tracePt t="77619" x="5330825" y="4295775"/>
          <p14:tracePt t="77639" x="5268913" y="4295775"/>
          <p14:tracePt t="77659" x="5241925" y="4295775"/>
          <p14:tracePt t="77679" x="5205413" y="4295775"/>
          <p14:tracePt t="77700" x="5187950" y="4295775"/>
          <p14:tracePt t="77719" x="5180013" y="4295775"/>
          <p14:tracePt t="77740" x="5160963" y="4295775"/>
          <p14:tracePt t="77760" x="5133975" y="4295775"/>
          <p14:tracePt t="77780" x="5108575" y="4295775"/>
          <p14:tracePt t="77800" x="5072063" y="4295775"/>
          <p14:tracePt t="77820" x="5037138" y="4295775"/>
          <p14:tracePt t="77840" x="4991100" y="4295775"/>
          <p14:tracePt t="77860" x="4956175" y="4295775"/>
          <p14:tracePt t="77880" x="4938713" y="4295775"/>
          <p14:tracePt t="77900" x="4929188" y="4295775"/>
          <p14:tracePt t="77920" x="4911725" y="4295775"/>
          <p14:tracePt t="77940" x="4884738" y="4295775"/>
          <p14:tracePt t="77960" x="4830763" y="4295775"/>
          <p14:tracePt t="77980" x="4795838" y="4295775"/>
          <p14:tracePt t="78000" x="4741863" y="4295775"/>
          <p14:tracePt t="78020" x="4724400" y="4295775"/>
          <p14:tracePt t="78040" x="4687888" y="4295775"/>
          <p14:tracePt t="78060" x="4660900" y="4303713"/>
          <p14:tracePt t="78100" x="4643438" y="4303713"/>
          <p14:tracePt t="78120" x="4633913" y="4303713"/>
          <p14:tracePt t="78140" x="4625975" y="4313238"/>
          <p14:tracePt t="78160" x="4616450" y="4313238"/>
          <p14:tracePt t="78180" x="4589463" y="4322763"/>
          <p14:tracePt t="78200" x="4572000" y="4322763"/>
          <p14:tracePt t="78220" x="4562475" y="4322763"/>
          <p14:tracePt t="78260" x="4554538" y="4322763"/>
          <p14:tracePt t="78280" x="4537075" y="4322763"/>
          <p14:tracePt t="78300" x="4518025" y="4330700"/>
          <p14:tracePt t="78340" x="4510088" y="4330700"/>
          <p14:tracePt t="78999" x="4500563" y="4330700"/>
          <p14:tracePt t="79031" x="4491038" y="4330700"/>
          <p14:tracePt t="79071" x="4483100" y="4330700"/>
          <p14:tracePt t="79079" x="4473575" y="4330700"/>
          <p14:tracePt t="79094" x="4465638" y="4330700"/>
          <p14:tracePt t="79111" x="4456113" y="4330700"/>
          <p14:tracePt t="79127" x="4446588" y="4330700"/>
          <p14:tracePt t="79141" x="4438650" y="4330700"/>
          <p14:tracePt t="79161" x="4429125" y="4330700"/>
          <p14:tracePt t="79181" x="4411663" y="4330700"/>
          <p14:tracePt t="79201" x="4402138" y="4330700"/>
          <p14:tracePt t="79221" x="4394200" y="4330700"/>
          <p14:tracePt t="79241" x="4367213" y="4330700"/>
          <p14:tracePt t="79261" x="4348163" y="4330700"/>
          <p14:tracePt t="79281" x="4330700" y="4330700"/>
          <p14:tracePt t="79301" x="4313238" y="4330700"/>
          <p14:tracePt t="79321" x="4303713" y="4330700"/>
          <p14:tracePt t="79361" x="4276725" y="4330700"/>
          <p14:tracePt t="79381" x="4268788" y="4330700"/>
          <p14:tracePt t="79401" x="4232275" y="4330700"/>
          <p14:tracePt t="79421" x="4224338" y="4330700"/>
          <p14:tracePt t="79441" x="4197350" y="4330700"/>
          <p14:tracePt t="79461" x="4187825" y="4330700"/>
          <p14:tracePt t="79501" x="4170363" y="4330700"/>
          <p14:tracePt t="79521" x="4160838" y="4330700"/>
          <p14:tracePt t="79541" x="4152900" y="4330700"/>
          <p14:tracePt t="79561" x="4125913" y="4330700"/>
          <p14:tracePt t="79581" x="4116388" y="4330700"/>
          <p14:tracePt t="79601" x="4089400" y="4330700"/>
          <p14:tracePt t="79621" x="4071938" y="4330700"/>
          <p14:tracePt t="79641" x="4017963" y="4330700"/>
          <p14:tracePt t="79661" x="3990975" y="4322763"/>
          <p14:tracePt t="79681" x="3965575" y="4322763"/>
          <p14:tracePt t="79701" x="3956050" y="4322763"/>
          <p14:tracePt t="79721" x="3938588" y="4322763"/>
          <p14:tracePt t="79741" x="3929063" y="4322763"/>
          <p14:tracePt t="79761" x="3894138" y="4313238"/>
          <p14:tracePt t="79781" x="3875088" y="4303713"/>
          <p14:tracePt t="79801" x="3867150" y="4303713"/>
          <p14:tracePt t="79821" x="3857625" y="4303713"/>
          <p14:tracePt t="79841" x="3848100" y="4303713"/>
          <p14:tracePt t="79861" x="3840163" y="4303713"/>
          <p14:tracePt t="79881" x="3813175" y="4303713"/>
          <p14:tracePt t="79901" x="3786188" y="4295775"/>
          <p14:tracePt t="79921" x="3732213" y="4286250"/>
          <p14:tracePt t="79941" x="3714750" y="4286250"/>
          <p14:tracePt t="79961" x="3670300" y="4286250"/>
          <p14:tracePt t="79981" x="3643313" y="4286250"/>
          <p14:tracePt t="80001" x="3608388" y="4286250"/>
          <p14:tracePt t="80021" x="3598863" y="4276725"/>
          <p14:tracePt t="80041" x="3571875" y="4268788"/>
          <p14:tracePt t="80081" x="3562350" y="4268788"/>
          <p14:tracePt t="80101" x="3554413" y="4268788"/>
          <p14:tracePt t="80121" x="3536950" y="4268788"/>
          <p14:tracePt t="81903" x="3527425" y="4268788"/>
          <p14:tracePt t="82327" x="3527425" y="4276725"/>
          <p14:tracePt t="82335" x="3536950" y="4286250"/>
          <p14:tracePt t="82351" x="3554413" y="4295775"/>
          <p14:tracePt t="82363" x="3562350" y="4303713"/>
          <p14:tracePt t="82383" x="3633788" y="4348163"/>
          <p14:tracePt t="82403" x="3697288" y="4384675"/>
          <p14:tracePt t="82423" x="3786188" y="4438650"/>
          <p14:tracePt t="82443" x="3875088" y="4491038"/>
          <p14:tracePt t="82463" x="4017963" y="4545013"/>
          <p14:tracePt t="82483" x="4170363" y="4598988"/>
          <p14:tracePt t="82503" x="4483100" y="4652963"/>
          <p14:tracePt t="82523" x="4724400" y="4705350"/>
          <p14:tracePt t="82543" x="5116513" y="4724400"/>
          <p14:tracePt t="82563" x="5473700" y="4724400"/>
          <p14:tracePt t="82583" x="6081713" y="4724400"/>
          <p14:tracePt t="82603" x="6643688" y="4724400"/>
          <p14:tracePt t="82623" x="7589838" y="4724400"/>
          <p14:tracePt t="82643" x="8340725" y="4724400"/>
          <p14:tracePt t="82663" x="9232900" y="4724400"/>
          <p14:tracePt t="82683" x="9653588" y="4724400"/>
          <p14:tracePt t="82703" x="10010775" y="4724400"/>
          <p14:tracePt t="82723" x="10117138" y="4724400"/>
          <p14:tracePt t="82743" x="10206038" y="4705350"/>
          <p14:tracePt t="82763" x="10225088" y="4687888"/>
          <p14:tracePt t="82783" x="10260013" y="4670425"/>
          <p14:tracePt t="82803" x="10304463" y="4643438"/>
          <p14:tracePt t="82823" x="10412413" y="4598988"/>
          <p14:tracePt t="82843" x="10456863" y="4589463"/>
          <p14:tracePt t="82863" x="10474325" y="4581525"/>
          <p14:tracePt t="82903" x="10483850" y="4581525"/>
          <p14:tracePt t="82924" x="10491788" y="4581525"/>
          <p14:tracePt t="82944" x="10501313" y="4581525"/>
          <p14:tracePt t="83023" x="10510838" y="4581525"/>
          <p14:tracePt t="83047" x="10510838" y="4589463"/>
          <p14:tracePt t="83063" x="10491788" y="4589463"/>
          <p14:tracePt t="83071" x="10483850" y="4598988"/>
          <p14:tracePt t="83084" x="10474325" y="4608513"/>
          <p14:tracePt t="83104" x="10439400" y="4625975"/>
          <p14:tracePt t="83124" x="10420350" y="4643438"/>
          <p14:tracePt t="83144" x="10385425" y="4660900"/>
          <p14:tracePt t="83164" x="10367963" y="4679950"/>
          <p14:tracePt t="83184" x="10358438" y="4679950"/>
          <p14:tracePt t="83224" x="10348913" y="4687888"/>
          <p14:tracePt t="83343" x="10348913" y="4697413"/>
          <p14:tracePt t="83359" x="10348913" y="4705350"/>
          <p14:tracePt t="83375" x="10348913" y="4714875"/>
          <p14:tracePt t="83384" x="10340975" y="4724400"/>
          <p14:tracePt t="83404" x="10340975" y="4732338"/>
          <p14:tracePt t="83424" x="10331450" y="4741863"/>
          <p14:tracePt t="83444" x="10331450" y="4768850"/>
          <p14:tracePt t="83464" x="10323513" y="4776788"/>
          <p14:tracePt t="83484" x="10313988" y="4795838"/>
          <p14:tracePt t="83504" x="10304463" y="4803775"/>
          <p14:tracePt t="83524" x="10296525" y="4813300"/>
          <p14:tracePt t="83544" x="10287000" y="4822825"/>
          <p14:tracePt t="83564" x="10277475" y="4822825"/>
          <p14:tracePt t="83584" x="10269538" y="4830763"/>
          <p14:tracePt t="83604" x="10252075" y="4840288"/>
          <p14:tracePt t="83644" x="10242550" y="4840288"/>
          <p14:tracePt t="83664" x="10225088" y="4840288"/>
          <p14:tracePt t="83684" x="10215563" y="4840288"/>
          <p14:tracePt t="83704" x="10198100" y="4840288"/>
          <p14:tracePt t="83724" x="10180638" y="4840288"/>
          <p14:tracePt t="83815" x="10171113" y="4840288"/>
          <p14:tracePt t="83863" x="10161588" y="4840288"/>
          <p14:tracePt t="83879" x="10153650" y="4840288"/>
          <p14:tracePt t="83927" x="10144125" y="4840288"/>
          <p14:tracePt t="83935" x="10134600" y="4840288"/>
          <p14:tracePt t="84015" x="10126663" y="4840288"/>
          <p14:tracePt t="85736" x="10117138" y="4848225"/>
          <p14:tracePt t="85743" x="10117138" y="4857750"/>
          <p14:tracePt t="85751" x="10117138" y="4875213"/>
          <p14:tracePt t="85766" x="10126663" y="4894263"/>
          <p14:tracePt t="85786" x="10134600" y="4956175"/>
          <p14:tracePt t="85806" x="10153650" y="5018088"/>
          <p14:tracePt t="85826" x="10171113" y="5108575"/>
          <p14:tracePt t="85846" x="10188575" y="5170488"/>
          <p14:tracePt t="85866" x="10198100" y="5241925"/>
          <p14:tracePt t="85886" x="10206038" y="5295900"/>
          <p14:tracePt t="85906" x="10225088" y="5367338"/>
          <p14:tracePt t="85926" x="10233025" y="5402263"/>
          <p14:tracePt t="85946" x="10242550" y="5446713"/>
          <p14:tracePt t="85966" x="10242550" y="5491163"/>
          <p14:tracePt t="85986" x="10260013" y="5527675"/>
          <p14:tracePt t="86006" x="10269538" y="5562600"/>
          <p14:tracePt t="86026" x="10287000" y="5599113"/>
          <p14:tracePt t="86046" x="10287000" y="5608638"/>
          <p14:tracePt t="86066" x="10296525" y="5626100"/>
          <p14:tracePt t="86086" x="10296525" y="5643563"/>
          <p14:tracePt t="86126" x="10296525" y="5653088"/>
          <p14:tracePt t="86146" x="10296525" y="5661025"/>
          <p14:tracePt t="86166" x="10304463" y="5670550"/>
          <p14:tracePt t="86191" x="10313988" y="5680075"/>
          <p14:tracePt t="86336" x="10304463" y="5680075"/>
          <p14:tracePt t="86343" x="10296525" y="5680075"/>
          <p14:tracePt t="86359" x="10277475" y="5680075"/>
          <p14:tracePt t="86368" x="10269538" y="5680075"/>
          <p14:tracePt t="86386" x="10260013" y="5680075"/>
          <p14:tracePt t="86406" x="10233025" y="5670550"/>
          <p14:tracePt t="86426" x="10198100" y="5599113"/>
          <p14:tracePt t="86446" x="10171113" y="5527675"/>
          <p14:tracePt t="86466" x="10144125" y="5419725"/>
          <p14:tracePt t="86486" x="10126663" y="5367338"/>
          <p14:tracePt t="86506" x="10099675" y="5276850"/>
          <p14:tracePt t="86526" x="10082213" y="5224463"/>
          <p14:tracePt t="86546" x="10082213" y="5197475"/>
          <p14:tracePt t="86566" x="10082213" y="5180013"/>
          <p14:tracePt t="86586" x="10082213" y="5160963"/>
          <p14:tracePt t="86606" x="10082213" y="5143500"/>
          <p14:tracePt t="86626" x="10082213" y="5089525"/>
          <p14:tracePt t="86646" x="10082213" y="5037138"/>
          <p14:tracePt t="86666" x="10082213" y="4956175"/>
          <p14:tracePt t="86686" x="10082213" y="4911725"/>
          <p14:tracePt t="86707" x="10082213" y="4822825"/>
          <p14:tracePt t="86727" x="10082213" y="4768850"/>
          <p14:tracePt t="86747" x="10082213" y="4732338"/>
          <p14:tracePt t="86767" x="10082213" y="4724400"/>
          <p14:tracePt t="86879" x="10082213" y="4714875"/>
          <p14:tracePt t="86887" x="10082213" y="4705350"/>
          <p14:tracePt t="86904" x="10082213" y="4697413"/>
          <p14:tracePt t="86912" x="10082213" y="4679950"/>
          <p14:tracePt t="86927" x="10082213" y="4670425"/>
          <p14:tracePt t="86951" x="10082213" y="4652963"/>
          <p14:tracePt t="86967" x="10082213" y="4643438"/>
          <p14:tracePt t="87432" x="10082213" y="4652963"/>
          <p14:tracePt t="87440" x="10082213" y="4660900"/>
          <p14:tracePt t="87456" x="10090150" y="4670425"/>
          <p14:tracePt t="87471" x="10099675" y="4670425"/>
          <p14:tracePt t="87487" x="10117138" y="4679950"/>
          <p14:tracePt t="87507" x="10153650" y="4679950"/>
          <p14:tracePt t="87575" x="10161588" y="4687888"/>
          <p14:tracePt t="87592" x="10161588" y="4697413"/>
          <p14:tracePt t="87599" x="10161588" y="4705350"/>
          <p14:tracePt t="87607" x="10153650" y="4714875"/>
          <p14:tracePt t="87627" x="10082213" y="4724400"/>
          <p14:tracePt t="87647" x="9858375" y="4732338"/>
          <p14:tracePt t="87667" x="9634538" y="4732338"/>
          <p14:tracePt t="87687" x="9251950" y="4732338"/>
          <p14:tracePt t="87707" x="9028113" y="4732338"/>
          <p14:tracePt t="87727" x="8724900" y="4732338"/>
          <p14:tracePt t="87747" x="8510588" y="4732338"/>
          <p14:tracePt t="87767" x="8188325" y="4732338"/>
          <p14:tracePt t="87787" x="7974013" y="4732338"/>
          <p14:tracePt t="87807" x="7634288" y="4732338"/>
          <p14:tracePt t="87827" x="7412038" y="4732338"/>
          <p14:tracePt t="87847" x="7134225" y="4732338"/>
          <p14:tracePt t="87867" x="6983413" y="4741863"/>
          <p14:tracePt t="87887" x="6804025" y="4776788"/>
          <p14:tracePt t="87907" x="6732588" y="4795838"/>
          <p14:tracePt t="87927" x="6589713" y="4822825"/>
          <p14:tracePt t="87947" x="6473825" y="4840288"/>
          <p14:tracePt t="87967" x="6296025" y="4867275"/>
          <p14:tracePt t="87987" x="6170613" y="4894263"/>
          <p14:tracePt t="88008" x="6010275" y="4911725"/>
          <p14:tracePt t="88028" x="5902325" y="4911725"/>
          <p14:tracePt t="88048" x="5751513" y="4911725"/>
          <p14:tracePt t="88068" x="5670550" y="4911725"/>
          <p14:tracePt t="88088" x="5616575" y="4902200"/>
          <p14:tracePt t="88108" x="5599113" y="4894263"/>
          <p14:tracePt t="88128" x="5599113" y="4884738"/>
          <p14:tracePt t="88184" x="5599113" y="4875213"/>
          <p14:tracePt t="88208" x="5599113" y="4867275"/>
          <p14:tracePt t="88216" x="5608638" y="4867275"/>
          <p14:tracePt t="88232" x="5608638" y="4857750"/>
          <p14:tracePt t="88248" x="5616575" y="4857750"/>
          <p14:tracePt t="88280" x="5634038" y="4848225"/>
          <p14:tracePt t="88304" x="5643563" y="4848225"/>
          <p14:tracePt t="88312" x="5653088" y="4840288"/>
          <p14:tracePt t="88328" x="5670550" y="4840288"/>
          <p14:tracePt t="88348" x="5697538" y="4822825"/>
          <p14:tracePt t="88368" x="5759450" y="4813300"/>
          <p14:tracePt t="88388" x="5803900" y="4795838"/>
          <p14:tracePt t="88408" x="5840413" y="4795838"/>
          <p14:tracePt t="88464" x="5848350" y="4786313"/>
          <p14:tracePt t="88840" x="5867400" y="4776788"/>
          <p14:tracePt t="88856" x="5884863" y="4776788"/>
          <p14:tracePt t="88864" x="5902325" y="4776788"/>
          <p14:tracePt t="88872" x="5919788" y="4776788"/>
          <p14:tracePt t="88888" x="5965825" y="4776788"/>
          <p14:tracePt t="88908" x="6027738" y="4776788"/>
          <p14:tracePt t="88928" x="6089650" y="4776788"/>
          <p14:tracePt t="88948" x="6099175" y="4776788"/>
          <p14:tracePt t="89224" x="6089650" y="4776788"/>
          <p14:tracePt t="89240" x="6081713" y="4776788"/>
          <p14:tracePt t="89264" x="6062663" y="4776788"/>
          <p14:tracePt t="89272" x="6062663" y="4768850"/>
          <p14:tracePt t="89296" x="6054725" y="4768850"/>
          <p14:tracePt t="89304" x="6045200" y="4768850"/>
          <p14:tracePt t="89319" x="6037263" y="4768850"/>
          <p14:tracePt t="89352" x="6027738" y="4759325"/>
          <p14:tracePt t="89384" x="6027738" y="4751388"/>
          <p14:tracePt t="89400" x="6018213" y="4751388"/>
          <p14:tracePt t="89408" x="6010275" y="4741863"/>
          <p14:tracePt t="89416" x="6000750" y="4741863"/>
          <p14:tracePt t="89432" x="6000750" y="4724400"/>
          <p14:tracePt t="89456" x="6000750" y="4714875"/>
          <p14:tracePt t="89472" x="6000750" y="4705350"/>
          <p14:tracePt t="89489" x="5991225" y="4705350"/>
          <p14:tracePt t="89509" x="5991225" y="4697413"/>
          <p14:tracePt t="89529" x="5991225" y="4679950"/>
          <p14:tracePt t="89569" x="5991225" y="4670425"/>
          <p14:tracePt t="89589" x="5991225" y="4660900"/>
          <p14:tracePt t="89609" x="5991225" y="4652963"/>
          <p14:tracePt t="89656" x="5991225" y="4643438"/>
          <p14:tracePt t="89672" x="6000750" y="4643438"/>
          <p14:tracePt t="91672" x="6010275" y="4643438"/>
          <p14:tracePt t="91680" x="6018213" y="4643438"/>
          <p14:tracePt t="92472" x="6027738" y="4643438"/>
          <p14:tracePt t="92592" x="6037263" y="4652963"/>
          <p14:tracePt t="92608" x="6045200" y="4660900"/>
          <p14:tracePt t="92616" x="6054725" y="4660900"/>
          <p14:tracePt t="92632" x="6054725" y="4679950"/>
          <p14:tracePt t="92651" x="6062663" y="4687888"/>
          <p14:tracePt t="92671" x="6072188" y="4697413"/>
          <p14:tracePt t="92691" x="6108700" y="4714875"/>
          <p14:tracePt t="92711" x="6134100" y="4732338"/>
          <p14:tracePt t="92731" x="6170613" y="4751388"/>
          <p14:tracePt t="92751" x="6215063" y="4776788"/>
          <p14:tracePt t="92771" x="6323013" y="4840288"/>
          <p14:tracePt t="92791" x="6394450" y="4884738"/>
          <p14:tracePt t="92811" x="6456363" y="4911725"/>
          <p14:tracePt t="92831" x="6483350" y="4929188"/>
          <p14:tracePt t="92851" x="6518275" y="4938713"/>
          <p14:tracePt t="92871" x="6572250" y="4956175"/>
          <p14:tracePt t="92891" x="6680200" y="4991100"/>
          <p14:tracePt t="92911" x="6759575" y="5010150"/>
          <p14:tracePt t="92931" x="6884988" y="5037138"/>
          <p14:tracePt t="92951" x="6965950" y="5054600"/>
          <p14:tracePt t="92971" x="7108825" y="5062538"/>
          <p14:tracePt t="92991" x="7188200" y="5072063"/>
          <p14:tracePt t="93011" x="7304088" y="5072063"/>
          <p14:tracePt t="93031" x="7385050" y="5072063"/>
          <p14:tracePt t="93051" x="7466013" y="5072063"/>
          <p14:tracePt t="93072" x="7500938" y="5072063"/>
          <p14:tracePt t="93091" x="7518400" y="5072063"/>
          <p14:tracePt t="93112" x="7545388" y="5072063"/>
          <p14:tracePt t="93132" x="7562850" y="5072063"/>
          <p14:tracePt t="93152" x="7581900" y="5072063"/>
          <p14:tracePt t="93192" x="7589838" y="5072063"/>
          <p14:tracePt t="93212" x="7589838" y="5054600"/>
          <p14:tracePt t="93232" x="7589838" y="5037138"/>
          <p14:tracePt t="93252" x="7581900" y="5018088"/>
          <p14:tracePt t="93272" x="7554913" y="4991100"/>
          <p14:tracePt t="93292" x="7518400" y="4965700"/>
          <p14:tracePt t="93312" x="7483475" y="4938713"/>
          <p14:tracePt t="93332" x="7456488" y="4919663"/>
          <p14:tracePt t="93352" x="7439025" y="4902200"/>
          <p14:tracePt t="93372" x="7439025" y="4894263"/>
          <p14:tracePt t="93392" x="7439025" y="4884738"/>
          <p14:tracePt t="93412" x="7439025" y="4875213"/>
          <p14:tracePt t="93552" x="7439025" y="4867275"/>
          <p14:tracePt t="93584" x="7439025" y="4857750"/>
          <p14:tracePt t="93616" x="7439025" y="4848225"/>
          <p14:tracePt t="93648" x="7439025" y="4840288"/>
          <p14:tracePt t="93664" x="7439025" y="4830763"/>
          <p14:tracePt t="93688" x="7439025" y="4822825"/>
          <p14:tracePt t="93696" x="7439025" y="4813300"/>
          <p14:tracePt t="93712" x="7439025" y="4803775"/>
          <p14:tracePt t="93720" x="7429500" y="4795838"/>
          <p14:tracePt t="93736" x="7429500" y="4786313"/>
          <p14:tracePt t="93752" x="7412038" y="4768850"/>
          <p14:tracePt t="93772" x="7402513" y="4759325"/>
          <p14:tracePt t="93792" x="7394575" y="4741863"/>
          <p14:tracePt t="93812" x="7375525" y="4724400"/>
          <p14:tracePt t="93832" x="7358063" y="4697413"/>
          <p14:tracePt t="93852" x="7348538" y="4687888"/>
          <p14:tracePt t="93872" x="7348538" y="4670425"/>
          <p14:tracePt t="93892" x="7331075" y="4652963"/>
          <p14:tracePt t="93912" x="7331075" y="4643438"/>
          <p14:tracePt t="93932" x="7331075" y="4633913"/>
          <p14:tracePt t="93952" x="7323138" y="4608513"/>
          <p14:tracePt t="93992" x="7304088" y="4581525"/>
          <p14:tracePt t="94012" x="7304088" y="4572000"/>
          <p14:tracePt t="94032" x="7304088" y="4562475"/>
          <p14:tracePt t="94152" x="7313613" y="4572000"/>
          <p14:tracePt t="94160" x="7323138" y="4589463"/>
          <p14:tracePt t="94172" x="7340600" y="4616450"/>
          <p14:tracePt t="94192" x="7375525" y="4751388"/>
          <p14:tracePt t="94212" x="7402513" y="4803775"/>
          <p14:tracePt t="94232" x="7402513" y="4840288"/>
          <p14:tracePt t="94252" x="7412038" y="4867275"/>
          <p14:tracePt t="94272" x="7412038" y="4884738"/>
          <p14:tracePt t="94292" x="7412038" y="4894263"/>
          <p14:tracePt t="94401" x="7419975" y="4902200"/>
          <p14:tracePt t="94408" x="7429500" y="4911725"/>
          <p14:tracePt t="94424" x="7446963" y="4911725"/>
          <p14:tracePt t="94432" x="7466013" y="4911725"/>
          <p14:tracePt t="94453" x="7527925" y="4911725"/>
          <p14:tracePt t="94473" x="7680325" y="4911725"/>
          <p14:tracePt t="94493" x="7823200" y="4911725"/>
          <p14:tracePt t="94513" x="8045450" y="4911725"/>
          <p14:tracePt t="94533" x="8143875" y="4911725"/>
          <p14:tracePt t="94553" x="8188325" y="4911725"/>
          <p14:tracePt t="94648" x="8197850" y="4911725"/>
          <p14:tracePt t="94656" x="8197850" y="4902200"/>
          <p14:tracePt t="94664" x="8188325" y="4902200"/>
          <p14:tracePt t="94673" x="8180388" y="4894263"/>
          <p14:tracePt t="94693" x="8143875" y="4884738"/>
          <p14:tracePt t="94713" x="8054975" y="4867275"/>
          <p14:tracePt t="94733" x="7983538" y="4867275"/>
          <p14:tracePt t="94753" x="7813675" y="4867275"/>
          <p14:tracePt t="94773" x="7680325" y="4867275"/>
          <p14:tracePt t="94793" x="7545388" y="4867275"/>
          <p14:tracePt t="94813" x="7500938" y="4867275"/>
          <p14:tracePt t="94833" x="7473950" y="4867275"/>
          <p14:tracePt t="94873" x="7466013" y="4867275"/>
          <p14:tracePt t="94893" x="7466013" y="4857750"/>
          <p14:tracePt t="94913" x="7456488" y="4848225"/>
          <p14:tracePt t="94933" x="7456488" y="4822825"/>
          <p14:tracePt t="94953" x="7473950" y="4732338"/>
          <p14:tracePt t="94973" x="7483475" y="4625975"/>
          <p14:tracePt t="94993" x="7545388" y="4367213"/>
          <p14:tracePt t="95013" x="7581900" y="4187825"/>
          <p14:tracePt t="95033" x="7643813" y="3857625"/>
          <p14:tracePt t="95053" x="7697788" y="3571875"/>
          <p14:tracePt t="95073" x="7777163" y="3160713"/>
          <p14:tracePt t="95093" x="7823200" y="2955925"/>
          <p14:tracePt t="95113" x="7858125" y="2751138"/>
          <p14:tracePt t="95133" x="7858125" y="2652713"/>
          <p14:tracePt t="95153" x="7867650" y="2527300"/>
          <p14:tracePt t="95173" x="7875588" y="2490788"/>
          <p14:tracePt t="95193" x="7885113" y="2455863"/>
          <p14:tracePt t="95213" x="7894638" y="2411413"/>
          <p14:tracePt t="95233" x="7929563" y="2339975"/>
          <p14:tracePt t="95253" x="7974013" y="2232025"/>
          <p14:tracePt t="95273" x="8045450" y="2089150"/>
          <p14:tracePt t="95293" x="8099425" y="1990725"/>
          <p14:tracePt t="95313" x="8180388" y="1857375"/>
          <p14:tracePt t="95333" x="8215313" y="1795463"/>
          <p14:tracePt t="95353" x="8242300" y="1751013"/>
          <p14:tracePt t="95373" x="8251825" y="1751013"/>
          <p14:tracePt t="95448" x="8259763" y="1758950"/>
          <p14:tracePt t="95456" x="8269288" y="1768475"/>
          <p14:tracePt t="95464" x="8277225" y="1795463"/>
          <p14:tracePt t="95473" x="8277225" y="1812925"/>
          <p14:tracePt t="95493" x="8286750" y="1874838"/>
          <p14:tracePt t="95513" x="8304213" y="2036763"/>
          <p14:tracePt t="95533" x="8304213" y="2170113"/>
          <p14:tracePt t="95553" x="8286750" y="2384425"/>
          <p14:tracePt t="95573" x="8269288" y="2517775"/>
          <p14:tracePt t="95594" x="8205788" y="2803525"/>
          <p14:tracePt t="95613" x="8180388" y="3054350"/>
          <p14:tracePt t="95633" x="8134350" y="3411538"/>
          <p14:tracePt t="95654" x="8116888" y="3589338"/>
          <p14:tracePt t="95673" x="8116888" y="3848100"/>
          <p14:tracePt t="95693" x="8116888" y="4000500"/>
          <p14:tracePt t="95714" x="8116888" y="4187825"/>
          <p14:tracePt t="95734" x="8116888" y="4268788"/>
          <p14:tracePt t="95754" x="8116888" y="4340225"/>
          <p14:tracePt t="95774" x="8116888" y="4367213"/>
          <p14:tracePt t="95794" x="8116888" y="4402138"/>
          <p14:tracePt t="95814" x="8116888" y="4438650"/>
          <p14:tracePt t="95834" x="8116888" y="4500563"/>
          <p14:tracePt t="95854" x="8116888" y="4589463"/>
          <p14:tracePt t="95874" x="8116888" y="4768850"/>
          <p14:tracePt t="95894" x="8116888" y="4867275"/>
          <p14:tracePt t="95914" x="8116888" y="4956175"/>
          <p14:tracePt t="95934" x="8116888" y="4983163"/>
          <p14:tracePt t="95954" x="8116888" y="5018088"/>
          <p14:tracePt t="95974" x="8116888" y="5027613"/>
          <p14:tracePt t="96065" x="8116888" y="5037138"/>
          <p14:tracePt t="96072" x="8099425" y="5037138"/>
          <p14:tracePt t="96080" x="8062913" y="5027613"/>
          <p14:tracePt t="96094" x="8010525" y="5010150"/>
          <p14:tracePt t="96114" x="7823200" y="4938713"/>
          <p14:tracePt t="96134" x="7643813" y="4875213"/>
          <p14:tracePt t="96154" x="7419975" y="4813300"/>
          <p14:tracePt t="96174" x="7358063" y="4803775"/>
          <p14:tracePt t="96194" x="7286625" y="4803775"/>
          <p14:tracePt t="96214" x="7251700" y="4803775"/>
          <p14:tracePt t="96234" x="7188200" y="4813300"/>
          <p14:tracePt t="96254" x="7143750" y="4830763"/>
          <p14:tracePt t="96274" x="7081838" y="4840288"/>
          <p14:tracePt t="96294" x="7010400" y="4840288"/>
          <p14:tracePt t="96314" x="6875463" y="4840288"/>
          <p14:tracePt t="96334" x="6786563" y="4840288"/>
          <p14:tracePt t="96354" x="6670675" y="4840288"/>
          <p14:tracePt t="96374" x="6599238" y="4840288"/>
          <p14:tracePt t="96394" x="6510338" y="4840288"/>
          <p14:tracePt t="96414" x="6438900" y="4840288"/>
          <p14:tracePt t="96434" x="6323013" y="4840288"/>
          <p14:tracePt t="96454" x="6232525" y="4840288"/>
          <p14:tracePt t="96474" x="6089650" y="4840288"/>
          <p14:tracePt t="96494" x="5983288" y="4840288"/>
          <p14:tracePt t="96514" x="5830888" y="4840288"/>
          <p14:tracePt t="96534" x="5751513" y="4840288"/>
          <p14:tracePt t="96554" x="5670550" y="4840288"/>
          <p14:tracePt t="96574" x="5626100" y="4840288"/>
          <p14:tracePt t="96594" x="5562600" y="4840288"/>
          <p14:tracePt t="96614" x="5518150" y="4840288"/>
          <p14:tracePt t="96634" x="5411788" y="4840288"/>
          <p14:tracePt t="96654" x="5303838" y="4840288"/>
          <p14:tracePt t="96674" x="5143500" y="4840288"/>
          <p14:tracePt t="96694" x="5045075" y="4840288"/>
          <p14:tracePt t="96714" x="4946650" y="4840288"/>
          <p14:tracePt t="96734" x="4894263" y="4840288"/>
          <p14:tracePt t="96754" x="4830763" y="4822825"/>
          <p14:tracePt t="96774" x="4768850" y="4813300"/>
          <p14:tracePt t="96794" x="4687888" y="4813300"/>
          <p14:tracePt t="96814" x="4633913" y="4813300"/>
          <p14:tracePt t="96834" x="4537075" y="4813300"/>
          <p14:tracePt t="96854" x="4473575" y="4813300"/>
          <p14:tracePt t="96875" x="4330700" y="4803775"/>
          <p14:tracePt t="96895" x="4232275" y="4795838"/>
          <p14:tracePt t="96914" x="4071938" y="4795838"/>
          <p14:tracePt t="96935" x="3990975" y="4795838"/>
          <p14:tracePt t="96955" x="3875088" y="4795838"/>
          <p14:tracePt t="96975" x="3795713" y="4795838"/>
          <p14:tracePt t="96995" x="3679825" y="4795838"/>
          <p14:tracePt t="97015" x="3608388" y="4795838"/>
          <p14:tracePt t="97035" x="3490913" y="4795838"/>
          <p14:tracePt t="97055" x="3394075" y="4795838"/>
          <p14:tracePt t="97075" x="3268663" y="4795838"/>
          <p14:tracePt t="97095" x="3170238" y="4786313"/>
          <p14:tracePt t="97115" x="3009900" y="4751388"/>
          <p14:tracePt t="97135" x="2894013" y="4741863"/>
          <p14:tracePt t="97155" x="2768600" y="4705350"/>
          <p14:tracePt t="97175" x="2687638" y="4687888"/>
          <p14:tracePt t="97195" x="2581275" y="4670425"/>
          <p14:tracePt t="97215" x="2544763" y="4643438"/>
          <p14:tracePt t="97235" x="2509838" y="4625975"/>
          <p14:tracePt t="97255" x="2465388" y="4608513"/>
          <p14:tracePt t="97275" x="2339975" y="4581525"/>
          <p14:tracePt t="97295" x="2268538" y="4572000"/>
          <p14:tracePt t="97315" x="2197100" y="4554538"/>
          <p14:tracePt t="97335" x="2187575" y="4545013"/>
          <p14:tracePt t="97375" x="2170113" y="4545013"/>
          <p14:tracePt t="97395" x="2170113" y="4527550"/>
          <p14:tracePt t="97415" x="2170113" y="4510088"/>
          <p14:tracePt t="97435" x="2170113" y="4491038"/>
          <p14:tracePt t="97455" x="2170113" y="4483100"/>
          <p14:tracePt t="97513" x="2170113" y="4473575"/>
          <p14:tracePt t="97585" x="2170113" y="4465638"/>
          <p14:tracePt t="97625" x="2170113" y="4456113"/>
          <p14:tracePt t="97665" x="2170113" y="4446588"/>
          <p14:tracePt t="97785" x="2160588" y="4429125"/>
          <p14:tracePt t="97793" x="2160588" y="4419600"/>
          <p14:tracePt t="97801" x="2160588" y="4411663"/>
          <p14:tracePt t="97815" x="2152650" y="4394200"/>
          <p14:tracePt t="97835" x="2125663" y="4286250"/>
          <p14:tracePt t="97855" x="2081213" y="4170363"/>
          <p14:tracePt t="97875" x="2009775" y="3973513"/>
          <p14:tracePt t="97895" x="1973263" y="3830638"/>
          <p14:tracePt t="97915" x="1965325" y="3687763"/>
          <p14:tracePt t="97935" x="1973263" y="3517900"/>
          <p14:tracePt t="97955" x="2062163" y="3251200"/>
          <p14:tracePt t="97975" x="2125663" y="3071813"/>
          <p14:tracePt t="97995" x="2170113" y="2867025"/>
          <p14:tracePt t="98015" x="2197100" y="2741613"/>
          <p14:tracePt t="98035" x="2232025" y="2589213"/>
          <p14:tracePt t="98055" x="2251075" y="2490788"/>
          <p14:tracePt t="98075" x="2312988" y="2312988"/>
          <p14:tracePt t="98095" x="2347913" y="2205038"/>
          <p14:tracePt t="98115" x="2384425" y="2081213"/>
          <p14:tracePt t="98135" x="2419350" y="2000250"/>
          <p14:tracePt t="98155" x="2465388" y="1884363"/>
          <p14:tracePt t="98175" x="2490788" y="1839913"/>
          <p14:tracePt t="98195" x="2517775" y="1785938"/>
          <p14:tracePt t="98215" x="2527300" y="1751013"/>
          <p14:tracePt t="98236" x="2536825" y="1741488"/>
          <p14:tracePt t="98337" x="2536825" y="1758950"/>
          <p14:tracePt t="98345" x="2536825" y="1768475"/>
          <p14:tracePt t="98356" x="2527300" y="1812925"/>
          <p14:tracePt t="98376" x="2527300" y="1901825"/>
          <p14:tracePt t="98396" x="2517775" y="2108200"/>
          <p14:tracePt t="98416" x="2517775" y="2214563"/>
          <p14:tracePt t="98436" x="2517775" y="2374900"/>
          <p14:tracePt t="98456" x="2517775" y="2446338"/>
          <p14:tracePt t="98476" x="2517775" y="2589213"/>
          <p14:tracePt t="98496" x="2509838" y="2705100"/>
          <p14:tracePt t="98516" x="2509838" y="2884488"/>
          <p14:tracePt t="98536" x="2509838" y="3009900"/>
          <p14:tracePt t="98556" x="2490788" y="3241675"/>
          <p14:tracePt t="98576" x="2455863" y="3394075"/>
          <p14:tracePt t="98596" x="2401888" y="3589338"/>
          <p14:tracePt t="98616" x="2357438" y="3705225"/>
          <p14:tracePt t="98636" x="2322513" y="3848100"/>
          <p14:tracePt t="98656" x="2303463" y="3946525"/>
          <p14:tracePt t="98676" x="2276475" y="4089400"/>
          <p14:tracePt t="98696" x="2259013" y="4160838"/>
          <p14:tracePt t="98716" x="2241550" y="4251325"/>
          <p14:tracePt t="98736" x="2241550" y="4276725"/>
          <p14:tracePt t="98756" x="2241550" y="4348163"/>
          <p14:tracePt t="98776" x="2241550" y="4394200"/>
          <p14:tracePt t="98796" x="2241550" y="4473575"/>
          <p14:tracePt t="98816" x="2259013" y="4545013"/>
          <p14:tracePt t="98836" x="2276475" y="4625975"/>
          <p14:tracePt t="98856" x="2286000" y="4687888"/>
          <p14:tracePt t="98876" x="2295525" y="4724400"/>
          <p14:tracePt t="98896" x="2303463" y="4751388"/>
          <p14:tracePt t="98916" x="2312988" y="4768850"/>
          <p14:tracePt t="98936" x="2322513" y="4795838"/>
          <p14:tracePt t="98956" x="2330450" y="4803775"/>
          <p14:tracePt t="98976" x="2339975" y="4813300"/>
          <p14:tracePt t="98996" x="2347913" y="4822825"/>
          <p14:tracePt t="99016" x="2357438" y="4830763"/>
          <p14:tracePt t="99041" x="2366963" y="4830763"/>
          <p14:tracePt t="99056" x="2384425" y="4830763"/>
          <p14:tracePt t="99076" x="2446338" y="4840288"/>
          <p14:tracePt t="99096" x="2536825" y="4867275"/>
          <p14:tracePt t="99116" x="2705100" y="4884738"/>
          <p14:tracePt t="99136" x="2874963" y="4884738"/>
          <p14:tracePt t="99156" x="2973388" y="4884738"/>
          <p14:tracePt t="99176" x="3143250" y="4884738"/>
          <p14:tracePt t="99196" x="3276600" y="4867275"/>
          <p14:tracePt t="99216" x="3490913" y="4840288"/>
          <p14:tracePt t="99236" x="3643313" y="4813300"/>
          <p14:tracePt t="99256" x="3840163" y="4768850"/>
          <p14:tracePt t="99276" x="3973513" y="4741863"/>
          <p14:tracePt t="99296" x="4143375" y="4724400"/>
          <p14:tracePt t="99316" x="4205288" y="4724400"/>
          <p14:tracePt t="99336" x="4268788" y="4724400"/>
          <p14:tracePt t="99356" x="4303713" y="4724400"/>
          <p14:tracePt t="99377" x="4367213" y="4724400"/>
          <p14:tracePt t="99396" x="4402138" y="4714875"/>
          <p14:tracePt t="99417" x="4429125" y="4705350"/>
          <p14:tracePt t="99436" x="4438650" y="4705350"/>
          <p14:tracePt t="99673" x="4446588" y="4705350"/>
          <p14:tracePt t="99689" x="4456113" y="4705350"/>
          <p14:tracePt t="99697" x="4465638" y="4705350"/>
          <p14:tracePt t="100129" x="4473575" y="4705350"/>
          <p14:tracePt t="100145" x="4483100" y="4705350"/>
          <p14:tracePt t="100161" x="4491038" y="4714875"/>
          <p14:tracePt t="100169" x="4500563" y="4724400"/>
          <p14:tracePt t="100177" x="4510088" y="4724400"/>
          <p14:tracePt t="100197" x="4562475" y="4732338"/>
          <p14:tracePt t="100217" x="4679950" y="4732338"/>
          <p14:tracePt t="100237" x="4803775" y="4732338"/>
          <p14:tracePt t="100257" x="5018088" y="4732338"/>
          <p14:tracePt t="100277" x="5180013" y="4724400"/>
          <p14:tracePt t="100297" x="5394325" y="4679950"/>
          <p14:tracePt t="100317" x="5518150" y="4633913"/>
          <p14:tracePt t="100337" x="5661025" y="4562475"/>
          <p14:tracePt t="100357" x="5732463" y="4500563"/>
          <p14:tracePt t="100377" x="5822950" y="4348163"/>
          <p14:tracePt t="100397" x="5875338" y="4214813"/>
          <p14:tracePt t="100417" x="5983288" y="4010025"/>
          <p14:tracePt t="100437" x="6054725" y="3875088"/>
          <p14:tracePt t="100457" x="6143625" y="3732213"/>
          <p14:tracePt t="100477" x="6170613" y="3633788"/>
          <p14:tracePt t="100497" x="6205538" y="3482975"/>
          <p14:tracePt t="100517" x="6232525" y="3357563"/>
          <p14:tracePt t="100537" x="6286500" y="3170238"/>
          <p14:tracePt t="100557" x="6330950" y="3071813"/>
          <p14:tracePt t="100577" x="6375400" y="2955925"/>
          <p14:tracePt t="100597" x="6394450" y="2911475"/>
          <p14:tracePt t="100617" x="6419850" y="2857500"/>
          <p14:tracePt t="100637" x="6429375" y="2830513"/>
          <p14:tracePt t="100657" x="6446838" y="2795588"/>
          <p14:tracePt t="100677" x="6456363" y="2786063"/>
          <p14:tracePt t="100697" x="6465888" y="2768600"/>
          <p14:tracePt t="100717" x="6473825" y="2751138"/>
          <p14:tracePt t="100737" x="6483350" y="2741613"/>
          <p14:tracePt t="100921" x="6500813" y="2741613"/>
          <p14:tracePt t="100945" x="6500813" y="2759075"/>
          <p14:tracePt t="100953" x="6510338" y="2776538"/>
          <p14:tracePt t="100961" x="6510338" y="2786063"/>
          <p14:tracePt t="100978" x="6518275" y="2830513"/>
          <p14:tracePt t="100998" x="6537325" y="2857500"/>
          <p14:tracePt t="101018" x="6562725" y="2894013"/>
          <p14:tracePt t="101038" x="6572250" y="2901950"/>
          <p14:tracePt t="101058" x="6572250" y="2919413"/>
          <p14:tracePt t="101078" x="6581775" y="2928938"/>
          <p14:tracePt t="101105" x="6589713" y="2938463"/>
          <p14:tracePt t="101177" x="6599238" y="2938463"/>
          <p14:tracePt t="101865" x="6608763" y="2946400"/>
          <p14:tracePt t="101873" x="6608763" y="2955925"/>
          <p14:tracePt t="101881" x="6626225" y="2955925"/>
          <p14:tracePt t="101899" x="6634163" y="2965450"/>
          <p14:tracePt t="101918" x="6661150" y="2973388"/>
          <p14:tracePt t="101938" x="6705600" y="3009900"/>
          <p14:tracePt t="101958" x="6732588" y="3036888"/>
          <p14:tracePt t="101978" x="6769100" y="3062288"/>
          <p14:tracePt t="101998" x="6777038" y="3071813"/>
          <p14:tracePt t="102018" x="6786563" y="3098800"/>
          <p14:tracePt t="102038" x="6804025" y="3116263"/>
          <p14:tracePt t="102058" x="6840538" y="3152775"/>
          <p14:tracePt t="102079" x="6858000" y="3187700"/>
          <p14:tracePt t="102099" x="6875463" y="3214688"/>
          <p14:tracePt t="102119" x="6875463" y="3224213"/>
          <p14:tracePt t="102139" x="6884988" y="3241675"/>
          <p14:tracePt t="102159" x="6894513" y="3251200"/>
          <p14:tracePt t="102179" x="6894513" y="3268663"/>
          <p14:tracePt t="102199" x="6902450" y="3286125"/>
          <p14:tracePt t="102219" x="6911975" y="3330575"/>
          <p14:tracePt t="102239" x="6911975" y="3367088"/>
          <p14:tracePt t="102259" x="6911975" y="3419475"/>
          <p14:tracePt t="102279" x="6911975" y="3446463"/>
          <p14:tracePt t="102299" x="6894513" y="3500438"/>
          <p14:tracePt t="102319" x="6875463" y="3527425"/>
          <p14:tracePt t="102339" x="6848475" y="3581400"/>
          <p14:tracePt t="102359" x="6823075" y="3608388"/>
          <p14:tracePt t="102379" x="6786563" y="3652838"/>
          <p14:tracePt t="102399" x="6751638" y="3687763"/>
          <p14:tracePt t="102419" x="6705600" y="3751263"/>
          <p14:tracePt t="102439" x="6653213" y="3813175"/>
          <p14:tracePt t="102459" x="6589713" y="3919538"/>
          <p14:tracePt t="102479" x="6554788" y="3983038"/>
          <p14:tracePt t="102499" x="6510338" y="4044950"/>
          <p14:tracePt t="102519" x="6500813" y="4071938"/>
          <p14:tracePt t="102539" x="6483350" y="4089400"/>
          <p14:tracePt t="102559" x="6483350" y="4108450"/>
          <p14:tracePt t="102579" x="6483350" y="4133850"/>
          <p14:tracePt t="102599" x="6473825" y="4152900"/>
          <p14:tracePt t="102619" x="6465888" y="4187825"/>
          <p14:tracePt t="102639" x="6465888" y="4197350"/>
          <p14:tracePt t="102659" x="6456363" y="4214813"/>
          <p14:tracePt t="102679" x="6446838" y="4232275"/>
          <p14:tracePt t="102699" x="6438900" y="4251325"/>
          <p14:tracePt t="102719" x="6419850" y="4259263"/>
          <p14:tracePt t="103442" x="6419850" y="4251325"/>
          <p14:tracePt t="103449" x="6402388" y="4241800"/>
          <p14:tracePt t="103460" x="6402388" y="4232275"/>
          <p14:tracePt t="103480" x="6375400" y="4197350"/>
          <p14:tracePt t="103500" x="6303963" y="4116388"/>
          <p14:tracePt t="103520" x="6242050" y="4027488"/>
          <p14:tracePt t="103540" x="6108700" y="3902075"/>
          <p14:tracePt t="103560" x="6000750" y="3803650"/>
          <p14:tracePt t="103580" x="5857875" y="3643313"/>
          <p14:tracePt t="103600" x="5768975" y="3536950"/>
          <p14:tracePt t="103620" x="5643563" y="3384550"/>
          <p14:tracePt t="103640" x="5581650" y="3295650"/>
          <p14:tracePt t="103660" x="5518150" y="3214688"/>
          <p14:tracePt t="103680" x="5491163" y="3170238"/>
          <p14:tracePt t="103700" x="5465763" y="3116263"/>
          <p14:tracePt t="103720" x="5456238" y="3089275"/>
          <p14:tracePt t="103740" x="5446713" y="3071813"/>
          <p14:tracePt t="103760" x="5438775" y="3054350"/>
          <p14:tracePt t="103780" x="5419725" y="3017838"/>
          <p14:tracePt t="103800" x="5411788" y="3000375"/>
          <p14:tracePt t="103820" x="5375275" y="2946400"/>
          <p14:tracePt t="103840" x="5348288" y="2928938"/>
          <p14:tracePt t="103860" x="5340350" y="2894013"/>
          <p14:tracePt t="103880" x="5330825" y="2894013"/>
          <p14:tracePt t="104154" x="5330825" y="2901950"/>
          <p14:tracePt t="104162" x="5330825" y="2911475"/>
          <p14:tracePt t="104169" x="5330825" y="2938463"/>
          <p14:tracePt t="104180" x="5330825" y="2955925"/>
          <p14:tracePt t="104200" x="5340350" y="2982913"/>
          <p14:tracePt t="104220" x="5367338" y="3027363"/>
          <p14:tracePt t="104240" x="5375275" y="3054350"/>
          <p14:tracePt t="104260" x="5384800" y="3089275"/>
          <p14:tracePt t="104280" x="5394325" y="3125788"/>
          <p14:tracePt t="104300" x="5419725" y="3179763"/>
          <p14:tracePt t="104320" x="5429250" y="3205163"/>
          <p14:tracePt t="104340" x="5438775" y="3251200"/>
          <p14:tracePt t="104360" x="5446713" y="3286125"/>
          <p14:tracePt t="104380" x="5446713" y="3340100"/>
          <p14:tracePt t="104400" x="5465763" y="3384550"/>
          <p14:tracePt t="104420" x="5465763" y="3419475"/>
          <p14:tracePt t="104440" x="5473700" y="3446463"/>
          <p14:tracePt t="104460" x="5483225" y="3482975"/>
          <p14:tracePt t="104480" x="5483225" y="3500438"/>
          <p14:tracePt t="104500" x="5483225" y="3527425"/>
          <p14:tracePt t="104520" x="5483225" y="3544888"/>
          <p14:tracePt t="104540" x="5483225" y="3571875"/>
          <p14:tracePt t="104561" x="5483225" y="3581400"/>
          <p14:tracePt t="104581" x="5483225" y="3608388"/>
          <p14:tracePt t="104601" x="5483225" y="3625850"/>
          <p14:tracePt t="104621" x="5483225" y="3652838"/>
          <p14:tracePt t="104641" x="5483225" y="3670300"/>
          <p14:tracePt t="104661" x="5473700" y="3714750"/>
          <p14:tracePt t="104681" x="5465763" y="3741738"/>
          <p14:tracePt t="104701" x="5465763" y="3759200"/>
          <p14:tracePt t="104721" x="5456238" y="3786188"/>
          <p14:tracePt t="104741" x="5456238" y="3803650"/>
          <p14:tracePt t="104761" x="5456238" y="3813175"/>
          <p14:tracePt t="104781" x="5446713" y="3840163"/>
          <p14:tracePt t="104821" x="5446713" y="3848100"/>
          <p14:tracePt t="104841" x="5446713" y="3857625"/>
          <p14:tracePt t="104861" x="5446713" y="3867150"/>
          <p14:tracePt t="104881" x="5446713" y="3875088"/>
          <p14:tracePt t="104901" x="5438775" y="3894138"/>
          <p14:tracePt t="104921" x="5438775" y="3902075"/>
          <p14:tracePt t="104941" x="5438775" y="3919538"/>
          <p14:tracePt t="104981" x="5438775" y="3929063"/>
          <p14:tracePt t="105001" x="5438775" y="3938588"/>
          <p14:tracePt t="105021" x="5438775" y="3956050"/>
          <p14:tracePt t="105041" x="5438775" y="3965575"/>
          <p14:tracePt t="105042" x="5438775" y="3973513"/>
          <p14:tracePt t="105061" x="5438775" y="3990975"/>
          <p14:tracePt t="105081" x="5438775" y="4000500"/>
          <p14:tracePt t="105101" x="5438775" y="4017963"/>
          <p14:tracePt t="105121" x="5438775" y="4037013"/>
          <p14:tracePt t="105141" x="5446713" y="4044950"/>
          <p14:tracePt t="105234" x="5446713" y="4054475"/>
          <p14:tracePt t="105265" x="5446713" y="4071938"/>
          <p14:tracePt t="105314" x="5446713" y="4081463"/>
          <p14:tracePt t="105338" x="5446713" y="4089400"/>
          <p14:tracePt t="105346" x="5446713" y="4098925"/>
          <p14:tracePt t="105386" x="5456238" y="4108450"/>
          <p14:tracePt t="105410" x="5465763" y="4108450"/>
          <p14:tracePt t="105450" x="5465763" y="4125913"/>
          <p14:tracePt t="106154" x="5465763" y="4133850"/>
          <p14:tracePt t="106650" x="5473700" y="4143375"/>
          <p14:tracePt t="106666" x="5483225" y="4152900"/>
          <p14:tracePt t="106674" x="5491163" y="4152900"/>
          <p14:tracePt t="106682" x="5491163" y="4160838"/>
          <p14:tracePt t="106702" x="5500688" y="4170363"/>
          <p14:tracePt t="106722" x="5510213" y="4241800"/>
          <p14:tracePt t="106742" x="5527675" y="4340225"/>
          <p14:tracePt t="106762" x="5554663" y="4483100"/>
          <p14:tracePt t="106782" x="5562600" y="4527550"/>
          <p14:tracePt t="106802" x="5562600" y="4537075"/>
          <p14:tracePt t="106850" x="5562600" y="4545013"/>
          <p14:tracePt t="106866" x="5562600" y="4554538"/>
          <p14:tracePt t="106882" x="5572125" y="4572000"/>
          <p14:tracePt t="106902" x="5581650" y="4608513"/>
          <p14:tracePt t="106922" x="5599113" y="4687888"/>
          <p14:tracePt t="106942" x="5634038" y="4768850"/>
          <p14:tracePt t="106962" x="5670550" y="4840288"/>
          <p14:tracePt t="106982" x="5688013" y="4867275"/>
          <p14:tracePt t="107002" x="5697538" y="4884738"/>
          <p14:tracePt t="107022" x="5705475" y="4894263"/>
          <p14:tracePt t="107042" x="5705475" y="4902200"/>
          <p14:tracePt t="107258" x="5697538" y="4884738"/>
          <p14:tracePt t="107266" x="5697538" y="4875213"/>
          <p14:tracePt t="107274" x="5697538" y="4867275"/>
          <p14:tracePt t="107283" x="5697538" y="4857750"/>
          <p14:tracePt t="107303" x="5697538" y="4840288"/>
          <p14:tracePt t="107323" x="5697538" y="4813300"/>
          <p14:tracePt t="107343" x="5697538" y="4768850"/>
          <p14:tracePt t="107363" x="5705475" y="4751388"/>
          <p14:tracePt t="107383" x="5715000" y="4741863"/>
          <p14:tracePt t="107403" x="5715000" y="4732338"/>
          <p14:tracePt t="107423" x="5715000" y="4724400"/>
          <p14:tracePt t="107443" x="5715000" y="4705350"/>
          <p14:tracePt t="108202" x="5724525" y="4705350"/>
          <p14:tracePt t="108210" x="5732463" y="4705350"/>
          <p14:tracePt t="108226" x="5741988" y="4705350"/>
          <p14:tracePt t="108243" x="5751513" y="4705350"/>
          <p14:tracePt t="108263" x="5759450" y="4705350"/>
          <p14:tracePt t="108290" x="5768975" y="4705350"/>
          <p14:tracePt t="108303" x="5776913" y="4705350"/>
          <p14:tracePt t="108323" x="5786438" y="4705350"/>
          <p14:tracePt t="108378" x="5795963" y="4705350"/>
          <p14:tracePt t="108402" x="5803900" y="4705350"/>
          <p14:tracePt t="108418" x="5813425" y="4705350"/>
          <p14:tracePt t="108426" x="5822950" y="4705350"/>
          <p14:tracePt t="108634" x="5830888" y="4705350"/>
          <p14:tracePt t="108810" x="5840413" y="4705350"/>
          <p14:tracePt t="108834" x="5840413" y="4687888"/>
          <p14:tracePt t="108842" x="5830888" y="4679950"/>
          <p14:tracePt t="108850" x="5813425" y="4670425"/>
          <p14:tracePt t="108864" x="5803900" y="4652963"/>
          <p14:tracePt t="108884" x="5751513" y="4598988"/>
          <p14:tracePt t="108904" x="5688013" y="4545013"/>
          <p14:tracePt t="108924" x="5554663" y="4438650"/>
          <p14:tracePt t="108944" x="5465763" y="4367213"/>
          <p14:tracePt t="108964" x="5303838" y="4268788"/>
          <p14:tracePt t="108984" x="5205413" y="4197350"/>
          <p14:tracePt t="109004" x="5089525" y="4098925"/>
          <p14:tracePt t="109024" x="5027613" y="4037013"/>
          <p14:tracePt t="109044" x="4946650" y="3983038"/>
          <p14:tracePt t="109064" x="4911725" y="3946525"/>
          <p14:tracePt t="109084" x="4840288" y="3902075"/>
          <p14:tracePt t="109104" x="4803775" y="3875088"/>
          <p14:tracePt t="109124" x="4732338" y="3840163"/>
          <p14:tracePt t="109144" x="4670425" y="3813175"/>
          <p14:tracePt t="109164" x="4589463" y="3768725"/>
          <p14:tracePt t="109184" x="4545013" y="3751263"/>
          <p14:tracePt t="109204" x="4473575" y="3714750"/>
          <p14:tracePt t="109224" x="4429125" y="3697288"/>
          <p14:tracePt t="109244" x="4330700" y="3660775"/>
          <p14:tracePt t="109264" x="4251325" y="3625850"/>
          <p14:tracePt t="109284" x="4160838" y="3589338"/>
          <p14:tracePt t="109304" x="4108450" y="3562350"/>
          <p14:tracePt t="109324" x="4054475" y="3536950"/>
          <p14:tracePt t="109344" x="4037013" y="3536950"/>
          <p14:tracePt t="109402" x="4027488" y="3536950"/>
          <p14:tracePt t="109434" x="4017963" y="3536950"/>
          <p14:tracePt t="109458" x="4010025" y="3536950"/>
          <p14:tracePt t="109530" x="4000500" y="3536950"/>
          <p14:tracePt t="109554" x="4000500" y="3544888"/>
          <p14:tracePt t="109578" x="4000500" y="3554413"/>
          <p14:tracePt t="109602" x="3990975" y="3562350"/>
          <p14:tracePt t="109626" x="3990975" y="3571875"/>
          <p14:tracePt t="109634" x="3983038" y="3581400"/>
          <p14:tracePt t="109644" x="3983038" y="3589338"/>
          <p14:tracePt t="109664" x="3973513" y="3598863"/>
          <p14:tracePt t="109684" x="3938588" y="3616325"/>
          <p14:tracePt t="109704" x="3919538" y="3625850"/>
          <p14:tracePt t="109724" x="3894138" y="3633788"/>
          <p14:tracePt t="109745" x="3867150" y="3633788"/>
          <p14:tracePt t="109764" x="3795713" y="3643313"/>
          <p14:tracePt t="109785" x="3751263" y="3643313"/>
          <p14:tracePt t="109805" x="3679825" y="3643313"/>
          <p14:tracePt t="109825" x="3625850" y="3643313"/>
          <p14:tracePt t="109845" x="3544888" y="3643313"/>
          <p14:tracePt t="109865" x="3509963" y="3660775"/>
          <p14:tracePt t="109885" x="3465513" y="3670300"/>
          <p14:tracePt t="109905" x="3446463" y="3670300"/>
          <p14:tracePt t="109925" x="3394075" y="3670300"/>
          <p14:tracePt t="109945" x="3348038" y="3670300"/>
          <p14:tracePt t="109965" x="3313113" y="3679825"/>
          <p14:tracePt t="109985" x="3286125" y="3697288"/>
          <p14:tracePt t="110005" x="3268663" y="3697288"/>
          <p14:tracePt t="110025" x="3259138" y="3697288"/>
          <p14:tracePt t="110045" x="3224213" y="3705225"/>
          <p14:tracePt t="110065" x="3214688" y="3705225"/>
          <p14:tracePt t="110085" x="3205163" y="3705225"/>
          <p14:tracePt t="110114" x="3205163" y="3714750"/>
          <p14:tracePt t="110130" x="3214688" y="3724275"/>
          <p14:tracePt t="110146" x="3232150" y="3724275"/>
          <p14:tracePt t="110165" x="3276600" y="3724275"/>
          <p14:tracePt t="110185" x="3348038" y="3724275"/>
          <p14:tracePt t="110205" x="3500438" y="3724275"/>
          <p14:tracePt t="110225" x="3598863" y="3724275"/>
          <p14:tracePt t="110245" x="3741738" y="3724275"/>
          <p14:tracePt t="110265" x="3803650" y="3724275"/>
          <p14:tracePt t="110285" x="3867150" y="3724275"/>
          <p14:tracePt t="110305" x="3902075" y="3724275"/>
          <p14:tracePt t="110325" x="3938588" y="3724275"/>
          <p14:tracePt t="110345" x="3956050" y="3724275"/>
          <p14:tracePt t="110426" x="3956050" y="3732213"/>
          <p14:tracePt t="110466" x="3946525" y="3732213"/>
          <p14:tracePt t="110474" x="3929063" y="3732213"/>
          <p14:tracePt t="110485" x="3902075" y="3732213"/>
          <p14:tracePt t="110505" x="3857625" y="3732213"/>
          <p14:tracePt t="110525" x="3776663" y="3732213"/>
          <p14:tracePt t="110545" x="3705225" y="3732213"/>
          <p14:tracePt t="110546" x="3670300" y="3732213"/>
          <p14:tracePt t="110565" x="3598863" y="3732213"/>
          <p14:tracePt t="110585" x="3527425" y="3732213"/>
          <p14:tracePt t="110605" x="3429000" y="3732213"/>
          <p14:tracePt t="110625" x="3394075" y="3732213"/>
          <p14:tracePt t="110645" x="3357563" y="3741738"/>
          <p14:tracePt t="110665" x="3348038" y="3741738"/>
          <p14:tracePt t="110685" x="3322638" y="3751263"/>
          <p14:tracePt t="110705" x="3303588" y="3751263"/>
          <p14:tracePt t="110725" x="3268663" y="3759200"/>
          <p14:tracePt t="110745" x="3251200" y="3759200"/>
          <p14:tracePt t="110765" x="3224213" y="3776663"/>
          <p14:tracePt t="110785" x="3214688" y="3776663"/>
          <p14:tracePt t="112362" x="3224213" y="3776663"/>
          <p14:tracePt t="112387" x="3232150" y="3786188"/>
          <p14:tracePt t="112411" x="3241675" y="3786188"/>
          <p14:tracePt t="112427" x="3251200" y="3786188"/>
          <p14:tracePt t="112434" x="3259138" y="3795713"/>
          <p14:tracePt t="112447" x="3259138" y="3803650"/>
          <p14:tracePt t="112467" x="3268663" y="3803650"/>
          <p14:tracePt t="112498" x="3276600" y="3803650"/>
          <p14:tracePt t="112507" x="3286125" y="3803650"/>
          <p14:tracePt t="112563" x="3295650" y="3803650"/>
          <p14:tracePt t="112610" x="3303588" y="3813175"/>
          <p14:tracePt t="112626" x="3322638" y="3813175"/>
          <p14:tracePt t="112635" x="3348038" y="3813175"/>
          <p14:tracePt t="112647" x="3367088" y="3813175"/>
          <p14:tracePt t="112667" x="3581400" y="3840163"/>
          <p14:tracePt t="112687" x="3759200" y="3884613"/>
          <p14:tracePt t="112707" x="4017963" y="3973513"/>
          <p14:tracePt t="112727" x="4187825" y="4062413"/>
          <p14:tracePt t="112747" x="4402138" y="4197350"/>
          <p14:tracePt t="112767" x="4545013" y="4295775"/>
          <p14:tracePt t="112787" x="4867275" y="4446588"/>
          <p14:tracePt t="112807" x="5180013" y="4562475"/>
          <p14:tracePt t="112827" x="5572125" y="4724400"/>
          <p14:tracePt t="112847" x="5751513" y="4822825"/>
          <p14:tracePt t="112867" x="5973763" y="4946650"/>
          <p14:tracePt t="112887" x="6116638" y="5027613"/>
          <p14:tracePt t="112907" x="6357938" y="5126038"/>
          <p14:tracePt t="112927" x="6545263" y="5205413"/>
          <p14:tracePt t="112947" x="6875463" y="5340350"/>
          <p14:tracePt t="112967" x="7143750" y="5411788"/>
          <p14:tracePt t="112987" x="7491413" y="5491163"/>
          <p14:tracePt t="113007" x="7661275" y="5510213"/>
          <p14:tracePt t="113027" x="7823200" y="5510213"/>
          <p14:tracePt t="113047" x="7912100" y="5510213"/>
          <p14:tracePt t="113067" x="8116888" y="5510213"/>
          <p14:tracePt t="113087" x="8269288" y="5510213"/>
          <p14:tracePt t="113107" x="8429625" y="5510213"/>
          <p14:tracePt t="113127" x="8474075" y="5510213"/>
          <p14:tracePt t="113167" x="8483600" y="5500688"/>
          <p14:tracePt t="113194" x="8491538" y="5500688"/>
          <p14:tracePt t="113207" x="8510588" y="5500688"/>
          <p14:tracePt t="113227" x="8555038" y="5500688"/>
          <p14:tracePt t="113247" x="8599488" y="5500688"/>
          <p14:tracePt t="113267" x="8670925" y="5500688"/>
          <p14:tracePt t="113287" x="8742363" y="5500688"/>
          <p14:tracePt t="113307" x="8956675" y="5500688"/>
          <p14:tracePt t="113327" x="9099550" y="5500688"/>
          <p14:tracePt t="113347" x="9215438" y="5483225"/>
          <p14:tracePt t="113367" x="9232900" y="5483225"/>
          <p14:tracePt t="113387" x="9242425" y="5473700"/>
          <p14:tracePt t="113407" x="9242425" y="5465763"/>
          <p14:tracePt t="113427" x="9242425" y="5456238"/>
          <p14:tracePt t="113467" x="9242425" y="5438775"/>
          <p14:tracePt t="113487" x="9215438" y="5411788"/>
          <p14:tracePt t="113508" x="9134475" y="5375275"/>
          <p14:tracePt t="113528" x="9090025" y="5357813"/>
          <p14:tracePt t="113548" x="9037638" y="5340350"/>
          <p14:tracePt t="113568" x="9037638" y="5330825"/>
          <p14:tracePt t="113587" x="9028113" y="5322888"/>
          <p14:tracePt t="113608" x="9018588" y="5322888"/>
          <p14:tracePt t="113648" x="9010650" y="5313363"/>
          <p14:tracePt t="113763" x="9001125" y="5313363"/>
          <p14:tracePt t="113779" x="8991600" y="5313363"/>
          <p14:tracePt t="113811" x="8983663" y="5313363"/>
          <p14:tracePt t="113835" x="8966200" y="5313363"/>
          <p14:tracePt t="113859" x="8966200" y="5322888"/>
          <p14:tracePt t="113875" x="8956675" y="5330825"/>
          <p14:tracePt t="113891" x="8947150" y="5330825"/>
          <p14:tracePt t="113899" x="8939213" y="5340350"/>
          <p14:tracePt t="116419" x="8920163" y="5348288"/>
          <p14:tracePt t="116443" x="8894763" y="5357813"/>
          <p14:tracePt t="116459" x="8875713" y="5357813"/>
          <p14:tracePt t="116467" x="8858250" y="5357813"/>
          <p14:tracePt t="116475" x="8831263" y="5357813"/>
          <p14:tracePt t="116490" x="8804275" y="5357813"/>
          <p14:tracePt t="116510" x="8715375" y="5357813"/>
          <p14:tracePt t="116530" x="8661400" y="5348288"/>
          <p14:tracePt t="116550" x="8609013" y="5348288"/>
          <p14:tracePt t="116570" x="8562975" y="5348288"/>
          <p14:tracePt t="116590" x="8528050" y="5348288"/>
          <p14:tracePt t="116610" x="8501063" y="5348288"/>
          <p14:tracePt t="116630" x="8439150" y="5348288"/>
          <p14:tracePt t="116650" x="8412163" y="5348288"/>
          <p14:tracePt t="116670" x="8340725" y="5348288"/>
          <p14:tracePt t="116690" x="8313738" y="5348288"/>
          <p14:tracePt t="116710" x="8296275" y="5348288"/>
          <p14:tracePt t="116730" x="8277225" y="5348288"/>
          <p14:tracePt t="116750" x="8251825" y="5348288"/>
          <p14:tracePt t="116770" x="8232775" y="5348288"/>
          <p14:tracePt t="116790" x="8170863" y="5348288"/>
          <p14:tracePt t="116810" x="8126413" y="5348288"/>
          <p14:tracePt t="116830" x="8072438" y="5348288"/>
          <p14:tracePt t="116850" x="8062913" y="5348288"/>
          <p14:tracePt t="116870" x="8037513" y="5348288"/>
          <p14:tracePt t="116890" x="8027988" y="5348288"/>
          <p14:tracePt t="116910" x="8001000" y="5348288"/>
          <p14:tracePt t="116930" x="7991475" y="5348288"/>
          <p14:tracePt t="117211" x="7991475" y="5340350"/>
          <p14:tracePt t="117227" x="7974013" y="5330825"/>
          <p14:tracePt t="117251" x="7956550" y="5330825"/>
          <p14:tracePt t="117259" x="7947025" y="5322888"/>
          <p14:tracePt t="117270" x="7939088" y="5322888"/>
          <p14:tracePt t="117291" x="7929563" y="5313363"/>
          <p14:tracePt t="117310" x="7912100" y="5303838"/>
          <p14:tracePt t="117331" x="7902575" y="5303838"/>
          <p14:tracePt t="117350" x="7885113" y="5295900"/>
          <p14:tracePt t="117371" x="7867650" y="5276850"/>
          <p14:tracePt t="117391" x="7848600" y="5268913"/>
          <p14:tracePt t="117411" x="7823200" y="5251450"/>
          <p14:tracePt t="117431" x="7813675" y="5232400"/>
          <p14:tracePt t="117451" x="7786688" y="5197475"/>
          <p14:tracePt t="117471" x="7777163" y="5197475"/>
          <p14:tracePt t="117531" x="7777163" y="5187950"/>
          <p14:tracePt t="117627" x="7777163" y="5180013"/>
          <p14:tracePt t="117659" x="7769225" y="5170488"/>
          <p14:tracePt t="117675" x="7759700" y="5160963"/>
          <p14:tracePt t="117683" x="7751763" y="5160963"/>
          <p14:tracePt t="117699" x="7732713" y="5153025"/>
          <p14:tracePt t="117711" x="7724775" y="5143500"/>
          <p14:tracePt t="117731" x="7715250" y="5143500"/>
          <p14:tracePt t="117751" x="7697788" y="5143500"/>
          <p14:tracePt t="117771" x="7680325" y="5126038"/>
          <p14:tracePt t="117791" x="7661275" y="5116513"/>
          <p14:tracePt t="117811" x="7626350" y="5116513"/>
          <p14:tracePt t="117851" x="7626350" y="5108575"/>
          <p14:tracePt t="118035" x="7626350" y="5116513"/>
          <p14:tracePt t="118051" x="7643813" y="5126038"/>
          <p14:tracePt t="118059" x="7643813" y="5133975"/>
          <p14:tracePt t="118071" x="7653338" y="5143500"/>
          <p14:tracePt t="118091" x="7661275" y="5170488"/>
          <p14:tracePt t="118111" x="7670800" y="5180013"/>
          <p14:tracePt t="118131" x="7688263" y="5205413"/>
          <p14:tracePt t="118151" x="7697788" y="5232400"/>
          <p14:tracePt t="118171" x="7715250" y="5259388"/>
          <p14:tracePt t="118191" x="7715250" y="5276850"/>
          <p14:tracePt t="118211" x="7715250" y="5295900"/>
          <p14:tracePt t="118563" x="7715250" y="5303838"/>
          <p14:tracePt t="120219" x="7715250" y="5313363"/>
          <p14:tracePt t="120259" x="7724775" y="5313363"/>
          <p14:tracePt t="120563" x="7732713" y="5313363"/>
          <p14:tracePt t="120579" x="7732713" y="5322888"/>
          <p14:tracePt t="120595" x="7732713" y="5330825"/>
          <p14:tracePt t="120603" x="7732713" y="5340350"/>
          <p14:tracePt t="120613" x="7732713" y="5348288"/>
          <p14:tracePt t="120633" x="7724775" y="5367338"/>
          <p14:tracePt t="120653" x="7705725" y="5394325"/>
          <p14:tracePt t="120673" x="7697788" y="5402263"/>
          <p14:tracePt t="120693" x="7680325" y="5429250"/>
          <p14:tracePt t="120713" x="7661275" y="5446713"/>
          <p14:tracePt t="120733" x="7608888" y="5465763"/>
          <p14:tracePt t="120753" x="7562850" y="5473700"/>
          <p14:tracePt t="120773" x="7491413" y="5473700"/>
          <p14:tracePt t="120793" x="7439025" y="5473700"/>
          <p14:tracePt t="120813" x="7375525" y="5473700"/>
          <p14:tracePt t="120833" x="7348538" y="5473700"/>
          <p14:tracePt t="120853" x="7313613" y="5473700"/>
          <p14:tracePt t="120873" x="7296150" y="5473700"/>
          <p14:tracePt t="120893" x="7259638" y="5473700"/>
          <p14:tracePt t="120913" x="7242175" y="5465763"/>
          <p14:tracePt t="120933" x="7224713" y="5465763"/>
          <p14:tracePt t="120953" x="7215188" y="5456238"/>
          <p14:tracePt t="120973" x="7188200" y="5446713"/>
          <p14:tracePt t="120993" x="7161213" y="5446713"/>
          <p14:tracePt t="121013" x="7153275" y="5438775"/>
          <p14:tracePt t="121091" x="7143750" y="5438775"/>
          <p14:tracePt t="121451" x="7134225" y="5438775"/>
          <p14:tracePt t="121460" x="7126288" y="5438775"/>
          <p14:tracePt t="121474" x="7116763" y="5438775"/>
          <p14:tracePt t="121494" x="7072313" y="5438775"/>
          <p14:tracePt t="121514" x="7027863" y="5429250"/>
          <p14:tracePt t="121534" x="6983413" y="5411788"/>
          <p14:tracePt t="121554" x="6946900" y="5411788"/>
          <p14:tracePt t="121574" x="6911975" y="5411788"/>
          <p14:tracePt t="121594" x="6902450" y="5411788"/>
          <p14:tracePt t="121614" x="6867525" y="5411788"/>
          <p14:tracePt t="121634" x="6840538" y="5411788"/>
          <p14:tracePt t="121654" x="6804025" y="5411788"/>
          <p14:tracePt t="121674" x="6786563" y="5402263"/>
          <p14:tracePt t="121694" x="6742113" y="5394325"/>
          <p14:tracePt t="121714" x="6715125" y="5375275"/>
          <p14:tracePt t="121734" x="6670675" y="5367338"/>
          <p14:tracePt t="121754" x="6634163" y="5367338"/>
          <p14:tracePt t="121774" x="6599238" y="5357813"/>
          <p14:tracePt t="121814" x="6589713" y="5357813"/>
          <p14:tracePt t="122156" x="6581775" y="5357813"/>
          <p14:tracePt t="122164" x="6572250" y="5357813"/>
          <p14:tracePt t="122174" x="6545263" y="5357813"/>
          <p14:tracePt t="122194" x="6510338" y="5367338"/>
          <p14:tracePt t="122214" x="6402388" y="5384800"/>
          <p14:tracePt t="122234" x="6340475" y="5384800"/>
          <p14:tracePt t="122254" x="6224588" y="5384800"/>
          <p14:tracePt t="122274" x="6126163" y="5384800"/>
          <p14:tracePt t="122294" x="6000750" y="5384800"/>
          <p14:tracePt t="122314" x="5929313" y="5384800"/>
          <p14:tracePt t="122334" x="5840413" y="5384800"/>
          <p14:tracePt t="122354" x="5795963" y="5384800"/>
          <p14:tracePt t="122375" x="5724525" y="5384800"/>
          <p14:tracePt t="122394" x="5670550" y="5384800"/>
          <p14:tracePt t="122414" x="5572125" y="5384800"/>
          <p14:tracePt t="122434" x="5500688" y="5384800"/>
          <p14:tracePt t="122455" x="5429250" y="5384800"/>
          <p14:tracePt t="122475" x="5402263" y="5384800"/>
          <p14:tracePt t="122495" x="5375275" y="5384800"/>
          <p14:tracePt t="122515" x="5330825" y="5394325"/>
          <p14:tracePt t="122535" x="5286375" y="5402263"/>
          <p14:tracePt t="122555" x="5251450" y="5402263"/>
          <p14:tracePt t="122556" x="5232400" y="5402263"/>
          <p14:tracePt t="122575" x="5205413" y="5402263"/>
          <p14:tracePt t="122595" x="5187950" y="5402263"/>
          <p14:tracePt t="122615" x="5170488" y="5411788"/>
          <p14:tracePt t="122655" x="5160963" y="5419725"/>
          <p14:tracePt t="122675" x="5143500" y="5429250"/>
          <p14:tracePt t="122695" x="5116513" y="5438775"/>
          <p14:tracePt t="122715" x="5099050" y="5438775"/>
          <p14:tracePt t="122735" x="5089525" y="5438775"/>
          <p14:tracePt t="122755" x="5072063" y="5438775"/>
          <p14:tracePt t="122775" x="5054600" y="5456238"/>
          <p14:tracePt t="122795" x="5018088" y="5456238"/>
          <p14:tracePt t="122815" x="4956175" y="5456238"/>
          <p14:tracePt t="122835" x="4919663" y="5456238"/>
          <p14:tracePt t="122900" x="4911725" y="5456238"/>
          <p14:tracePt t="122915" x="4902200" y="5456238"/>
          <p14:tracePt t="124628" x="4911725" y="5456238"/>
          <p14:tracePt t="124660" x="4919663" y="5456238"/>
          <p14:tracePt t="124724" x="4929188" y="5456238"/>
          <p14:tracePt t="124836" x="4911725" y="5456238"/>
          <p14:tracePt t="124844" x="4894263" y="5456238"/>
          <p14:tracePt t="124856" x="4875213" y="5456238"/>
          <p14:tracePt t="124876" x="4830763" y="5456238"/>
          <p14:tracePt t="124896" x="4795838" y="5456238"/>
          <p14:tracePt t="124916" x="4759325" y="5456238"/>
          <p14:tracePt t="124936" x="4724400" y="5456238"/>
          <p14:tracePt t="124956" x="4643438" y="5456238"/>
          <p14:tracePt t="124976" x="4572000" y="5456238"/>
          <p14:tracePt t="124996" x="4456113" y="5456238"/>
          <p14:tracePt t="125016" x="4394200" y="5456238"/>
          <p14:tracePt t="125036" x="4348163" y="5456238"/>
          <p14:tracePt t="125056" x="4322763" y="5456238"/>
          <p14:tracePt t="125076" x="4295775" y="5456238"/>
          <p14:tracePt t="125097" x="4268788" y="5446713"/>
          <p14:tracePt t="125117" x="4205288" y="5438775"/>
          <p14:tracePt t="125137" x="4133850" y="5438775"/>
          <p14:tracePt t="125157" x="3965575" y="5438775"/>
          <p14:tracePt t="125177" x="3867150" y="5438775"/>
          <p14:tracePt t="125197" x="3759200" y="5438775"/>
          <p14:tracePt t="125217" x="3714750" y="5438775"/>
          <p14:tracePt t="125237" x="3679825" y="5438775"/>
          <p14:tracePt t="125257" x="3670300" y="5438775"/>
          <p14:tracePt t="125332" x="3660775" y="5429250"/>
          <p14:tracePt t="125372" x="3652838" y="5429250"/>
          <p14:tracePt t="125396" x="3643313" y="5429250"/>
          <p14:tracePt t="125404" x="3633788" y="5429250"/>
          <p14:tracePt t="125417" x="3625850" y="5429250"/>
          <p14:tracePt t="125437" x="3616325" y="5429250"/>
          <p14:tracePt t="125508" x="3608388" y="5429250"/>
          <p14:tracePt t="125516" x="3608388" y="5419725"/>
          <p14:tracePt t="125564" x="3598863" y="5419725"/>
          <p14:tracePt t="125572" x="3589338" y="5419725"/>
          <p14:tracePt t="127628" x="3598863" y="5419725"/>
          <p14:tracePt t="127652" x="3608388" y="5419725"/>
          <p14:tracePt t="127668" x="3616325" y="5419725"/>
          <p14:tracePt t="127676" x="3625850" y="5419725"/>
          <p14:tracePt t="127684" x="3633788" y="5419725"/>
          <p14:tracePt t="127699" x="3643313" y="5419725"/>
          <p14:tracePt t="127719" x="3660775" y="5419725"/>
          <p14:tracePt t="127739" x="3679825" y="5419725"/>
          <p14:tracePt t="127759" x="3724275" y="5419725"/>
          <p14:tracePt t="127779" x="3768725" y="5419725"/>
          <p14:tracePt t="127799" x="3867150" y="5438775"/>
          <p14:tracePt t="127819" x="3973513" y="5456238"/>
          <p14:tracePt t="127839" x="4214813" y="5510213"/>
          <p14:tracePt t="127859" x="4384675" y="5545138"/>
          <p14:tracePt t="127879" x="4608513" y="5616575"/>
          <p14:tracePt t="127899" x="4759325" y="5680075"/>
          <p14:tracePt t="127919" x="5010150" y="5776913"/>
          <p14:tracePt t="127939" x="5170488" y="5840413"/>
          <p14:tracePt t="127959" x="5348288" y="5911850"/>
          <p14:tracePt t="127979" x="5419725" y="5938838"/>
          <p14:tracePt t="127999" x="5465763" y="5946775"/>
          <p14:tracePt t="128019" x="5483225" y="5956300"/>
          <p14:tracePt t="128039" x="5537200" y="5956300"/>
          <p14:tracePt t="128059" x="5589588" y="5965825"/>
          <p14:tracePt t="128060" x="5608638" y="5965825"/>
          <p14:tracePt t="128079" x="5697538" y="5983288"/>
          <p14:tracePt t="128099" x="5759450" y="5983288"/>
          <p14:tracePt t="128119" x="5929313" y="6000750"/>
          <p14:tracePt t="128139" x="6045200" y="6000750"/>
          <p14:tracePt t="128159" x="6313488" y="6027738"/>
          <p14:tracePt t="128179" x="6537325" y="6072188"/>
          <p14:tracePt t="128199" x="6919913" y="6143625"/>
          <p14:tracePt t="128219" x="7170738" y="6188075"/>
          <p14:tracePt t="128239" x="7510463" y="6251575"/>
          <p14:tracePt t="128259" x="7705725" y="6276975"/>
          <p14:tracePt t="128279" x="7991475" y="6296025"/>
          <p14:tracePt t="128299" x="8215313" y="6296025"/>
          <p14:tracePt t="128319" x="8483600" y="6296025"/>
          <p14:tracePt t="128339" x="8609013" y="6296025"/>
          <p14:tracePt t="128359" x="8670925" y="6296025"/>
          <p14:tracePt t="128379" x="8680450" y="6296025"/>
          <p14:tracePt t="128399" x="8688388" y="6296025"/>
          <p14:tracePt t="128419" x="8705850" y="6286500"/>
          <p14:tracePt t="128439" x="8769350" y="6269038"/>
          <p14:tracePt t="128459" x="8813800" y="6242050"/>
          <p14:tracePt t="128479" x="8875713" y="6197600"/>
          <p14:tracePt t="128499" x="8912225" y="6170613"/>
          <p14:tracePt t="128519" x="8956675" y="6143625"/>
          <p14:tracePt t="128539" x="9028113" y="6126163"/>
          <p14:tracePt t="128559" x="9180513" y="6108700"/>
          <p14:tracePt t="128579" x="9259888" y="6108700"/>
          <p14:tracePt t="128599" x="9323388" y="6099175"/>
          <p14:tracePt t="128619" x="9331325" y="6099175"/>
          <p14:tracePt t="128639" x="9340850" y="6089650"/>
          <p14:tracePt t="128679" x="9340850" y="6081713"/>
          <p14:tracePt t="128699" x="9340850" y="6072188"/>
          <p14:tracePt t="128719" x="9340850" y="6062663"/>
          <p14:tracePt t="128739" x="9340850" y="6054725"/>
          <p14:tracePt t="128759" x="9304338" y="6037263"/>
          <p14:tracePt t="128779" x="9251950" y="6018213"/>
          <p14:tracePt t="128799" x="9188450" y="5991225"/>
          <p14:tracePt t="128819" x="9153525" y="5973763"/>
          <p14:tracePt t="128839" x="9117013" y="5946775"/>
          <p14:tracePt t="128859" x="9099550" y="5938838"/>
          <p14:tracePt t="128879" x="9082088" y="5929313"/>
          <p14:tracePt t="128899" x="9072563" y="5919788"/>
          <p14:tracePt t="128920" x="9063038" y="5919788"/>
          <p14:tracePt t="128940" x="9045575" y="5911850"/>
          <p14:tracePt t="128960" x="9018588" y="5894388"/>
          <p14:tracePt t="128980" x="8991600" y="5884863"/>
          <p14:tracePt t="129000" x="8947150" y="5867400"/>
          <p14:tracePt t="129020" x="8920163" y="5857875"/>
          <p14:tracePt t="129040" x="8867775" y="5840413"/>
          <p14:tracePt t="129060" x="8823325" y="5803900"/>
          <p14:tracePt t="129080" x="8823325" y="5795963"/>
          <p14:tracePt t="129100" x="8804275" y="5776913"/>
          <p14:tracePt t="129140" x="8804275" y="5768975"/>
          <p14:tracePt t="129172" x="8804275" y="5759450"/>
          <p14:tracePt t="129204" x="8804275" y="5751513"/>
          <p14:tracePt t="129228" x="8813800" y="5741988"/>
          <p14:tracePt t="129268" x="8823325" y="5741988"/>
          <p14:tracePt t="129276" x="8823325" y="5732463"/>
          <p14:tracePt t="129381" x="8840788" y="5741988"/>
          <p14:tracePt t="129389" x="8840788" y="5759450"/>
          <p14:tracePt t="129400" x="8848725" y="5786438"/>
          <p14:tracePt t="129420" x="8894763" y="5911850"/>
          <p14:tracePt t="129440" x="8929688" y="6010275"/>
          <p14:tracePt t="129460" x="8956675" y="6126163"/>
          <p14:tracePt t="129480" x="8966200" y="6161088"/>
          <p14:tracePt t="129500" x="8966200" y="6170613"/>
          <p14:tracePt t="129661" x="8966200" y="6143625"/>
          <p14:tracePt t="129677" x="8966200" y="6134100"/>
          <p14:tracePt t="129684" x="8966200" y="6126163"/>
          <p14:tracePt t="129700" x="8966200" y="6089650"/>
          <p14:tracePt t="129720" x="8966200" y="6045200"/>
          <p14:tracePt t="129740" x="8956675" y="5965825"/>
          <p14:tracePt t="129760" x="8947150" y="5946775"/>
          <p14:tracePt t="129780" x="8947150" y="5938838"/>
          <p14:tracePt t="129800" x="8947150" y="5929313"/>
          <p14:tracePt t="129820" x="8939213" y="5911850"/>
          <p14:tracePt t="129840" x="8939213" y="5902325"/>
          <p14:tracePt t="130013" x="8939213" y="5894388"/>
          <p14:tracePt t="130893" x="8929688" y="5894388"/>
          <p14:tracePt t="130901" x="8902700" y="5894388"/>
          <p14:tracePt t="130909" x="8894763" y="5894388"/>
          <p14:tracePt t="130921" x="8875713" y="5884863"/>
          <p14:tracePt t="130941" x="8831263" y="5875338"/>
          <p14:tracePt t="130961" x="8813800" y="5875338"/>
          <p14:tracePt t="130981" x="8777288" y="5875338"/>
          <p14:tracePt t="131001" x="8751888" y="5867400"/>
          <p14:tracePt t="131021" x="8715375" y="5867400"/>
          <p14:tracePt t="131041" x="8680450" y="5848350"/>
          <p14:tracePt t="131061" x="8634413" y="5840413"/>
          <p14:tracePt t="131081" x="8589963" y="5840413"/>
          <p14:tracePt t="131101" x="8510588" y="5813425"/>
          <p14:tracePt t="131121" x="8466138" y="5813425"/>
          <p14:tracePt t="131141" x="8402638" y="5813425"/>
          <p14:tracePt t="131161" x="8358188" y="5813425"/>
          <p14:tracePt t="131181" x="8296275" y="5813425"/>
          <p14:tracePt t="131201" x="8232775" y="5813425"/>
          <p14:tracePt t="131221" x="8054975" y="5813425"/>
          <p14:tracePt t="131241" x="7894638" y="5857875"/>
          <p14:tracePt t="131261" x="7661275" y="5902325"/>
          <p14:tracePt t="131281" x="7518400" y="5929313"/>
          <p14:tracePt t="131301" x="7313613" y="5973763"/>
          <p14:tracePt t="131321" x="7197725" y="5991225"/>
          <p14:tracePt t="131341" x="7000875" y="6027738"/>
          <p14:tracePt t="131361" x="6875463" y="6045200"/>
          <p14:tracePt t="131381" x="6742113" y="6081713"/>
          <p14:tracePt t="131401" x="6705600" y="6081713"/>
          <p14:tracePt t="131421" x="6643688" y="6081713"/>
          <p14:tracePt t="131441" x="6599238" y="6089650"/>
          <p14:tracePt t="131461" x="6537325" y="6108700"/>
          <p14:tracePt t="131482" x="6491288" y="6116638"/>
          <p14:tracePt t="131502" x="6438900" y="6116638"/>
          <p14:tracePt t="131522" x="6419850" y="6116638"/>
          <p14:tracePt t="131542" x="6402388" y="6116638"/>
          <p14:tracePt t="131562" x="6394450" y="6116638"/>
          <p14:tracePt t="131582" x="6384925" y="6116638"/>
          <p14:tracePt t="131653" x="6375400" y="6116638"/>
          <p14:tracePt t="131677" x="6367463" y="6108700"/>
          <p14:tracePt t="131709" x="6367463" y="6099175"/>
          <p14:tracePt t="131717" x="6367463" y="6089650"/>
          <p14:tracePt t="131725" x="6367463" y="6081713"/>
          <p14:tracePt t="131742" x="6367463" y="6072188"/>
          <p14:tracePt t="131762" x="6367463" y="6062663"/>
          <p14:tracePt t="131782" x="6367463" y="6045200"/>
          <p14:tracePt t="131822" x="6367463" y="6037263"/>
          <p14:tracePt t="131842" x="6375400" y="6018213"/>
          <p14:tracePt t="131862" x="6384925" y="6010275"/>
          <p14:tracePt t="131882" x="6394450" y="6000750"/>
          <p14:tracePt t="131902" x="6402388" y="5983288"/>
          <p14:tracePt t="131942" x="6411913" y="5973763"/>
          <p14:tracePt t="131965" x="6419850" y="5965825"/>
          <p14:tracePt t="132117" x="6419850" y="5956300"/>
          <p14:tracePt t="132141" x="6419850" y="5946775"/>
          <p14:tracePt t="132181" x="6411913" y="5938838"/>
          <p14:tracePt t="132221" x="6402388" y="5938838"/>
          <p14:tracePt t="132229" x="6394450" y="5938838"/>
          <p14:tracePt t="132242" x="6384925" y="5938838"/>
          <p14:tracePt t="132262" x="6367463" y="5938838"/>
          <p14:tracePt t="132309" x="6357938" y="5938838"/>
          <p14:tracePt t="132325" x="6348413" y="5938838"/>
          <p14:tracePt t="132342" x="6323013" y="5938838"/>
          <p14:tracePt t="132362" x="6313488" y="5938838"/>
          <p14:tracePt t="132382" x="6296025" y="5938838"/>
          <p14:tracePt t="132405" x="6286500" y="5938838"/>
          <p14:tracePt t="132422" x="6286500" y="5946775"/>
          <p14:tracePt t="132442" x="6286500" y="5956300"/>
          <p14:tracePt t="132462" x="6276975" y="5956300"/>
          <p14:tracePt t="133029" x="6259513" y="5956300"/>
          <p14:tracePt t="133037" x="6251575" y="5956300"/>
          <p14:tracePt t="133045" x="6242050" y="5956300"/>
          <p14:tracePt t="133063" x="6224588" y="5956300"/>
          <p14:tracePt t="133083" x="6205538" y="5956300"/>
          <p14:tracePt t="133103" x="6188075" y="5956300"/>
          <p14:tracePt t="133123" x="6170613" y="5956300"/>
          <p14:tracePt t="133143" x="6153150" y="5956300"/>
          <p14:tracePt t="133163" x="6153150" y="5965825"/>
          <p14:tracePt t="133183" x="6143625" y="5965825"/>
          <p14:tracePt t="133541" x="6134100" y="5965825"/>
          <p14:tracePt t="133549" x="6126163" y="5965825"/>
          <p14:tracePt t="133563" x="6116638" y="5965825"/>
          <p14:tracePt t="133583" x="6062663" y="5965825"/>
          <p14:tracePt t="133603" x="5991225" y="5965825"/>
          <p14:tracePt t="133623" x="5840413" y="5965825"/>
          <p14:tracePt t="133643" x="5732463" y="5965825"/>
          <p14:tracePt t="133663" x="5589588" y="5965825"/>
          <p14:tracePt t="133683" x="5491163" y="5965825"/>
          <p14:tracePt t="133703" x="5375275" y="5965825"/>
          <p14:tracePt t="133723" x="5295900" y="5965825"/>
          <p14:tracePt t="133743" x="5214938" y="5965825"/>
          <p14:tracePt t="133763" x="5170488" y="5965825"/>
          <p14:tracePt t="133783" x="5116513" y="5965825"/>
          <p14:tracePt t="133803" x="5081588" y="5965825"/>
          <p14:tracePt t="133823" x="5062538" y="5965825"/>
          <p14:tracePt t="133843" x="5037138" y="5965825"/>
          <p14:tracePt t="133863" x="4991100" y="5965825"/>
          <p14:tracePt t="133883" x="4956175" y="5965825"/>
          <p14:tracePt t="133903" x="4875213" y="5965825"/>
          <p14:tracePt t="133923" x="4830763" y="5965825"/>
          <p14:tracePt t="133943" x="4741863" y="5965825"/>
          <p14:tracePt t="133963" x="4697413" y="5965825"/>
          <p14:tracePt t="133983" x="4660900" y="5965825"/>
          <p14:tracePt t="134004" x="4652963" y="5965825"/>
          <p14:tracePt t="134043" x="4643438" y="5965825"/>
          <p14:tracePt t="134064" x="4625975" y="5965825"/>
          <p14:tracePt t="134084" x="4608513" y="5965825"/>
          <p14:tracePt t="134104" x="4581525" y="5965825"/>
          <p14:tracePt t="134124" x="4554538" y="5965825"/>
          <p14:tracePt t="134144" x="4518025" y="5965825"/>
          <p14:tracePt t="134164" x="4500563" y="5965825"/>
          <p14:tracePt t="134184" x="4473575" y="5956300"/>
          <p14:tracePt t="134285" x="4465638" y="5956300"/>
          <p14:tracePt t="134317" x="4456113" y="5946775"/>
          <p14:tracePt t="134653" x="4446588" y="5946775"/>
          <p14:tracePt t="134669" x="4429125" y="5946775"/>
          <p14:tracePt t="134677" x="4419600" y="5938838"/>
          <p14:tracePt t="134685" x="4402138" y="5938838"/>
          <p14:tracePt t="134704" x="4357688" y="5938838"/>
          <p14:tracePt t="134724" x="4286250" y="5938838"/>
          <p14:tracePt t="134744" x="4143375" y="5938838"/>
          <p14:tracePt t="134764" x="4044950" y="5938838"/>
          <p14:tracePt t="134784" x="3938588" y="5938838"/>
          <p14:tracePt t="134804" x="3857625" y="5938838"/>
          <p14:tracePt t="134824" x="3776663" y="5938838"/>
          <p14:tracePt t="134844" x="3741738" y="5938838"/>
          <p14:tracePt t="134864" x="3697288" y="5938838"/>
          <p14:tracePt t="134884" x="3687763" y="5938838"/>
          <p14:tracePt t="134904" x="3679825" y="5938838"/>
          <p14:tracePt t="134924" x="3670300" y="5929313"/>
          <p14:tracePt t="134944" x="3660775" y="5929313"/>
          <p14:tracePt t="134964" x="3652838" y="5929313"/>
          <p14:tracePt t="134984" x="3608388" y="5929313"/>
          <p14:tracePt t="135005" x="3544888" y="5929313"/>
          <p14:tracePt t="135024" x="3517900" y="5929313"/>
          <p14:tracePt t="135044" x="3490913" y="5929313"/>
          <p14:tracePt t="135064" x="3473450" y="5929313"/>
          <p14:tracePt t="135084" x="3446463" y="5929313"/>
          <p14:tracePt t="135104" x="3419475" y="5929313"/>
          <p14:tracePt t="135125" x="3394075" y="5929313"/>
          <p14:tracePt t="136789" x="3394075" y="5919788"/>
          <p14:tracePt t="136806" x="3402013" y="5919788"/>
          <p14:tracePt t="136813" x="3411538" y="5919788"/>
          <p14:tracePt t="136829" x="3419475" y="5919788"/>
          <p14:tracePt t="136846" x="3429000" y="5919788"/>
          <p14:tracePt t="136866" x="3465513" y="5919788"/>
          <p14:tracePt t="136886" x="3509963" y="5929313"/>
          <p14:tracePt t="136906" x="3544888" y="5938838"/>
          <p14:tracePt t="136926" x="3652838" y="5956300"/>
          <p14:tracePt t="136946" x="3768725" y="5973763"/>
          <p14:tracePt t="136966" x="4071938" y="6027738"/>
          <p14:tracePt t="136986" x="4330700" y="6037263"/>
          <p14:tracePt t="137006" x="4822825" y="6037263"/>
          <p14:tracePt t="137026" x="5143500" y="6037263"/>
          <p14:tracePt t="137046" x="5562600" y="6062663"/>
          <p14:tracePt t="137066" x="5776913" y="6108700"/>
          <p14:tracePt t="137086" x="6010275" y="6153150"/>
          <p14:tracePt t="137106" x="6099175" y="6170613"/>
          <p14:tracePt t="137126" x="6188075" y="6188075"/>
          <p14:tracePt t="137146" x="6242050" y="6197600"/>
          <p14:tracePt t="137166" x="6357938" y="6205538"/>
          <p14:tracePt t="137186" x="6438900" y="6205538"/>
          <p14:tracePt t="137206" x="6554788" y="6205538"/>
          <p14:tracePt t="137226" x="6634163" y="6205538"/>
          <p14:tracePt t="137246" x="6786563" y="6161088"/>
          <p14:tracePt t="137266" x="6956425" y="6099175"/>
          <p14:tracePt t="137286" x="7313613" y="5991225"/>
          <p14:tracePt t="137306" x="7545388" y="5946775"/>
          <p14:tracePt t="137326" x="7813675" y="5848350"/>
          <p14:tracePt t="137346" x="7912100" y="5795963"/>
          <p14:tracePt t="137366" x="7983538" y="5715000"/>
          <p14:tracePt t="137386" x="8081963" y="5634038"/>
          <p14:tracePt t="137406" x="8304213" y="5491163"/>
          <p14:tracePt t="137426" x="8483600" y="5394325"/>
          <p14:tracePt t="137446" x="8769350" y="5241925"/>
          <p14:tracePt t="137466" x="8929688" y="5153025"/>
          <p14:tracePt t="137486" x="9153525" y="5010150"/>
          <p14:tracePt t="137506" x="9286875" y="4894263"/>
          <p14:tracePt t="137526" x="9429750" y="4705350"/>
          <p14:tracePt t="137546" x="9510713" y="4589463"/>
          <p14:tracePt t="137566" x="9634538" y="4375150"/>
          <p14:tracePt t="137586" x="9698038" y="4241800"/>
          <p14:tracePt t="137606" x="9796463" y="4010025"/>
          <p14:tracePt t="137626" x="9858375" y="3875088"/>
          <p14:tracePt t="137646" x="9966325" y="3616325"/>
          <p14:tracePt t="137666" x="10055225" y="3446463"/>
          <p14:tracePt t="137686" x="10188575" y="3241675"/>
          <p14:tracePt t="137706" x="10260013" y="3143250"/>
          <p14:tracePt t="137726" x="10367963" y="3027363"/>
          <p14:tracePt t="137746" x="10412413" y="2965450"/>
          <p14:tracePt t="137766" x="10466388" y="2894013"/>
          <p14:tracePt t="137786" x="10491788" y="2857500"/>
          <p14:tracePt t="137806" x="10510838" y="2813050"/>
          <p14:tracePt t="137827" x="10528300" y="2786063"/>
          <p14:tracePt t="137846" x="10555288" y="2741613"/>
          <p14:tracePt t="137866" x="10563225" y="2714625"/>
          <p14:tracePt t="137886" x="10572750" y="2687638"/>
          <p14:tracePt t="137907" x="10590213" y="2670175"/>
          <p14:tracePt t="138005" x="10590213" y="2697163"/>
          <p14:tracePt t="138013" x="10590213" y="2741613"/>
          <p14:tracePt t="138027" x="10590213" y="2795588"/>
          <p14:tracePt t="138047" x="10590213" y="3009900"/>
          <p14:tracePt t="138067" x="10590213" y="3125788"/>
          <p14:tracePt t="138087" x="10572750" y="3330575"/>
          <p14:tracePt t="138107" x="10563225" y="3465513"/>
          <p14:tracePt t="138127" x="10537825" y="3705225"/>
          <p14:tracePt t="138147" x="10510838" y="3867150"/>
          <p14:tracePt t="138167" x="10510838" y="4089400"/>
          <p14:tracePt t="138187" x="10510838" y="4259263"/>
          <p14:tracePt t="138207" x="10510838" y="4545013"/>
          <p14:tracePt t="138227" x="10510838" y="4759325"/>
          <p14:tracePt t="138247" x="10510838" y="5054600"/>
          <p14:tracePt t="138267" x="10510838" y="5232400"/>
          <p14:tracePt t="138287" x="10510838" y="5456238"/>
          <p14:tracePt t="138307" x="10501313" y="5599113"/>
          <p14:tracePt t="138327" x="10483850" y="5768975"/>
          <p14:tracePt t="138347" x="10483850" y="5857875"/>
          <p14:tracePt t="138367" x="10466388" y="5919788"/>
          <p14:tracePt t="138407" x="10456863" y="5946775"/>
          <p14:tracePt t="138427" x="10456863" y="5973763"/>
          <p14:tracePt t="138447" x="10439400" y="6018213"/>
          <p14:tracePt t="138467" x="10429875" y="6081713"/>
          <p14:tracePt t="138487" x="10429875" y="6180138"/>
          <p14:tracePt t="138507" x="10429875" y="6269038"/>
          <p14:tracePt t="138527" x="10429875" y="6367463"/>
          <p14:tracePt t="138547" x="10429875" y="6419850"/>
          <p14:tracePt t="138567" x="10420350" y="6473825"/>
          <p14:tracePt t="138587" x="10420350" y="6491288"/>
          <p14:tracePt t="138607" x="10412413" y="6500813"/>
          <p14:tracePt t="138627" x="10394950" y="6500813"/>
          <p14:tracePt t="138647" x="10215563" y="6456363"/>
          <p14:tracePt t="138667" x="10028238" y="6419850"/>
          <p14:tracePt t="138687" x="9715500" y="6348413"/>
          <p14:tracePt t="138707" x="9545638" y="6323013"/>
          <p14:tracePt t="138727" x="9385300" y="6303963"/>
          <p14:tracePt t="138747" x="9323388" y="6303963"/>
          <p14:tracePt t="138767" x="9259888" y="6303963"/>
          <p14:tracePt t="138787" x="9215438" y="6303963"/>
          <p14:tracePt t="138807" x="9109075" y="6303963"/>
          <p14:tracePt t="138827" x="8974138" y="6296025"/>
          <p14:tracePt t="138847" x="8759825" y="6269038"/>
          <p14:tracePt t="138867" x="8609013" y="6232525"/>
          <p14:tracePt t="138887" x="8412163" y="6232525"/>
          <p14:tracePt t="138907" x="8296275" y="6232525"/>
          <p14:tracePt t="138927" x="8099425" y="6232525"/>
          <p14:tracePt t="138947" x="7974013" y="6232525"/>
          <p14:tracePt t="138967" x="7840663" y="6232525"/>
          <p14:tracePt t="138987" x="7777163" y="6232525"/>
          <p14:tracePt t="139007" x="7742238" y="6232525"/>
          <p14:tracePt t="139027" x="7705725" y="6232525"/>
          <p14:tracePt t="139047" x="7670800" y="6232525"/>
          <p14:tracePt t="139067" x="7616825" y="6232525"/>
          <p14:tracePt t="139087" x="7562850" y="6232525"/>
          <p14:tracePt t="139107" x="7554913" y="6232525"/>
          <p14:tracePt t="139798" x="7545388" y="6232525"/>
          <p14:tracePt t="140022" x="7572375" y="6232525"/>
          <p14:tracePt t="140038" x="7608888" y="6232525"/>
          <p14:tracePt t="140046" x="7634288" y="6251575"/>
          <p14:tracePt t="140053" x="7680325" y="6269038"/>
          <p14:tracePt t="140068" x="7742238" y="6296025"/>
          <p14:tracePt t="140088" x="7920038" y="6384925"/>
          <p14:tracePt t="140108" x="8027988" y="6438900"/>
          <p14:tracePt t="140128" x="8126413" y="6491288"/>
          <p14:tracePt t="140148" x="8170863" y="6510338"/>
          <p14:tracePt t="140168" x="8205788" y="6518275"/>
          <p14:tracePt t="140188" x="8232775" y="6527800"/>
          <p14:tracePt t="140208" x="8304213" y="6537325"/>
          <p14:tracePt t="140228" x="8375650" y="6554788"/>
          <p14:tracePt t="140248" x="8483600" y="6562725"/>
          <p14:tracePt t="140268" x="8582025" y="6562725"/>
          <p14:tracePt t="140288" x="8732838" y="6581775"/>
          <p14:tracePt t="140308" x="8759825" y="6589713"/>
          <p14:tracePt t="140328" x="8796338" y="6589713"/>
          <p14:tracePt t="140348" x="8804275" y="6589713"/>
          <p14:tracePt t="140368" x="8858250" y="6589713"/>
          <p14:tracePt t="140388" x="8875713" y="6589713"/>
          <p14:tracePt t="140408" x="8929688" y="6581775"/>
          <p14:tracePt t="140429" x="8939213" y="6581775"/>
          <p14:tracePt t="140449" x="8947150" y="6572250"/>
          <p14:tracePt t="140469" x="8956675" y="6562725"/>
          <p14:tracePt t="140489" x="8974138" y="6554788"/>
          <p14:tracePt t="140509" x="8983663" y="6545263"/>
          <p14:tracePt t="140549" x="8983663" y="6537325"/>
          <p14:tracePt t="140694" x="8974138" y="6527800"/>
          <p14:tracePt t="140718" x="8966200" y="6527800"/>
          <p14:tracePt t="140742" x="8956675" y="6527800"/>
          <p14:tracePt t="140750" x="8947150" y="6527800"/>
          <p14:tracePt t="140758" x="8939213" y="6527800"/>
          <p14:tracePt t="140769" x="8920163" y="6527800"/>
          <p14:tracePt t="140789" x="8867775" y="6527800"/>
          <p14:tracePt t="140809" x="8777288" y="6527800"/>
          <p14:tracePt t="140829" x="8697913" y="6527800"/>
          <p14:tracePt t="140849" x="8501063" y="6537325"/>
          <p14:tracePt t="140869" x="8331200" y="6562725"/>
          <p14:tracePt t="140889" x="8054975" y="6599238"/>
          <p14:tracePt t="140909" x="7867650" y="6599238"/>
          <p14:tracePt t="140929" x="7581900" y="6599238"/>
          <p14:tracePt t="140949" x="7419975" y="6599238"/>
          <p14:tracePt t="140969" x="7242175" y="6616700"/>
          <p14:tracePt t="140989" x="7170738" y="6626225"/>
          <p14:tracePt t="141009" x="7099300" y="6643688"/>
          <p14:tracePt t="141029" x="7072313" y="6643688"/>
          <p14:tracePt t="141049" x="7000875" y="6643688"/>
          <p14:tracePt t="141069" x="6965950" y="6643688"/>
          <p14:tracePt t="141089" x="6929438" y="6643688"/>
          <p14:tracePt t="141109" x="6894513" y="6643688"/>
          <p14:tracePt t="141129" x="6848475" y="6643688"/>
          <p14:tracePt t="141149" x="6777038" y="6643688"/>
          <p14:tracePt t="141169" x="6732588" y="6643688"/>
          <p14:tracePt t="141189" x="6680200" y="6643688"/>
          <p14:tracePt t="141209" x="6643688" y="6634163"/>
          <p14:tracePt t="141229" x="6599238" y="6634163"/>
          <p14:tracePt t="141249" x="6562725" y="6626225"/>
          <p14:tracePt t="141269" x="6518275" y="6608763"/>
          <p14:tracePt t="141289" x="6500813" y="6599238"/>
          <p14:tracePt t="141309" x="6483350" y="6572250"/>
          <p14:tracePt t="141329" x="6473825" y="6554788"/>
          <p14:tracePt t="141349" x="6473825" y="6537325"/>
          <p14:tracePt t="141369" x="6473825" y="6527800"/>
          <p14:tracePt t="141534" x="6473825" y="6518275"/>
          <p14:tracePt t="141646" x="6483350" y="6518275"/>
          <p14:tracePt t="141678" x="6500813" y="6510338"/>
          <p14:tracePt t="141686" x="6500813" y="6500813"/>
          <p14:tracePt t="141694" x="6510338" y="6500813"/>
          <p14:tracePt t="141709" x="6518275" y="6491288"/>
          <p14:tracePt t="141729" x="6537325" y="6473825"/>
          <p14:tracePt t="141750" x="6545263" y="6465888"/>
          <p14:tracePt t="141770" x="6545263" y="6456363"/>
          <p14:tracePt t="141790" x="6554788" y="6446838"/>
          <p14:tracePt t="142190" x="6562725" y="6446838"/>
          <p14:tracePt t="142214" x="6562725" y="6438900"/>
          <p14:tracePt t="142238" x="6572250" y="6429375"/>
          <p14:tracePt t="142262" x="6572250" y="6419850"/>
          <p14:tracePt t="142270" x="6572250" y="6411913"/>
          <p14:tracePt t="142286" x="6572250" y="6402388"/>
          <p14:tracePt t="142294" x="6581775" y="6402388"/>
          <p14:tracePt t="142318" x="6581775" y="6394450"/>
          <p14:tracePt t="142330" x="6589713" y="6384925"/>
          <p14:tracePt t="142350" x="6589713" y="6375400"/>
          <p14:tracePt t="142390" x="6599238" y="6357938"/>
          <p14:tracePt t="142430" x="6616700" y="6348413"/>
          <p14:tracePt t="142470" x="6616700" y="6340475"/>
          <p14:tracePt t="143462" x="6626225" y="6340475"/>
          <p14:tracePt t="143494" x="6634163" y="6330950"/>
          <p14:tracePt t="143590" x="6643688" y="6323013"/>
          <p14:tracePt t="143670" x="6643688" y="6313488"/>
          <p14:tracePt t="144766" x="6653213" y="6313488"/>
          <p14:tracePt t="144790" x="6653213" y="6323013"/>
          <p14:tracePt t="144806" x="6653213" y="6330950"/>
          <p14:tracePt t="144814" x="6653213" y="6340475"/>
          <p14:tracePt t="144832" x="6661150" y="6348413"/>
          <p14:tracePt t="144886" x="6670675" y="6367463"/>
          <p14:tracePt t="144926" x="6670675" y="6375400"/>
          <p14:tracePt t="144950" x="6670675" y="6384925"/>
          <p14:tracePt t="144958" x="6670675" y="6394450"/>
          <p14:tracePt t="144974" x="6670675" y="6402388"/>
          <p14:tracePt t="144992" x="6670675" y="6411913"/>
          <p14:tracePt t="145014" x="6680200" y="6419850"/>
          <p14:tracePt t="145038" x="6680200" y="6429375"/>
          <p14:tracePt t="145052" x="6680200" y="6438900"/>
          <p14:tracePt t="145072" x="6688138" y="6438900"/>
          <p14:tracePt t="146991" x="6688138" y="6456363"/>
          <p14:tracePt t="147006" x="6697663" y="6483350"/>
          <p14:tracePt t="147014" x="6697663" y="6500813"/>
          <p14:tracePt t="147034" x="6705600" y="6562725"/>
          <p14:tracePt t="147054" x="6705600" y="6643688"/>
          <p14:tracePt t="147074" x="6705600" y="6705600"/>
          <p14:tracePt t="147094" x="6705600" y="6813550"/>
          <p14:tracePt t="147114" x="6724650" y="6848475"/>
          <p14:tracePt t="147134" x="6759575" y="6848475"/>
          <p14:tracePt t="147154" x="6769100" y="6848475"/>
          <p14:tracePt t="147174" x="6804025" y="6848475"/>
          <p14:tracePt t="147194" x="6823075" y="6848475"/>
          <p14:tracePt t="147214" x="6858000" y="6848475"/>
          <p14:tracePt t="147234" x="6884988" y="6848475"/>
          <p14:tracePt t="147254" x="6911975" y="6848475"/>
          <p14:tracePt t="147274" x="6919913" y="6848475"/>
          <p14:tracePt t="147294" x="6938963" y="6848475"/>
          <p14:tracePt t="147903" x="6946900" y="6848475"/>
          <p14:tracePt t="147910" x="6956425" y="6848475"/>
          <p14:tracePt t="147927" x="6965950" y="6848475"/>
          <p14:tracePt t="147999" x="6973888" y="6848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نکته ها (جدول برنامه 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کودکان)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8" y="1497107"/>
            <a:ext cx="10995212" cy="5360893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در صورت فقدان کارت ایمن سازی یا سابقه معتبر ایمن سازی، پس از بررسی کامـل و دقیـق از جملـه حافظه والدین کـودک،  در صورت نیاز ایمن سازی تكمیل گردد. 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ملاک سابقه معتبر ایمن سازی سند معتبری (کارت واکسیناسیون، ثبـت دردفاتر مرکز خدمات جامع سلامت، پایگاه سلامت، خانه های بهداشت و تیم های سیار وگواهی پزشک) اسـت که نشان دهنده واکسیناسیون فرد باشد.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بعــد از آخریـن دز واکسن سه گانه در 6 سالگی باید توام بزرگسال (</a:t>
            </a:r>
            <a:r>
              <a:rPr lang="en-US" dirty="0">
                <a:cs typeface="B Yagut" panose="00000400000000000000" pitchFamily="2" charset="-78"/>
              </a:rPr>
              <a:t>Td</a:t>
            </a:r>
            <a:r>
              <a:rPr lang="fa-IR" dirty="0">
                <a:cs typeface="B Yagut" panose="00000400000000000000" pitchFamily="2" charset="-78"/>
              </a:rPr>
              <a:t>) هر ده سال یکبار تکرار شود.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096"/>
    </mc:Choice>
    <mc:Fallback xmlns="">
      <p:transition advTm="8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" x="6116638" y="3848100"/>
          <p14:tracePt t="69" x="6134100" y="3840163"/>
          <p14:tracePt t="77" x="6143625" y="3830638"/>
          <p14:tracePt t="93" x="6205538" y="3795713"/>
          <p14:tracePt t="113" x="6286500" y="3751263"/>
          <p14:tracePt t="133" x="6518275" y="3616325"/>
          <p14:tracePt t="153" x="6732588" y="3482975"/>
          <p14:tracePt t="173" x="7161213" y="3143250"/>
          <p14:tracePt t="193" x="7510463" y="2874963"/>
          <p14:tracePt t="213" x="8170863" y="2419350"/>
          <p14:tracePt t="233" x="8582025" y="2170113"/>
          <p14:tracePt t="253" x="9055100" y="1893888"/>
          <p14:tracePt t="273" x="9269413" y="1758950"/>
          <p14:tracePt t="293" x="9501188" y="1633538"/>
          <p14:tracePt t="313" x="9599613" y="1571625"/>
          <p14:tracePt t="333" x="9653588" y="1527175"/>
          <p14:tracePt t="353" x="9671050" y="1500188"/>
          <p14:tracePt t="373" x="9688513" y="1473200"/>
          <p14:tracePt t="393" x="9698038" y="1473200"/>
          <p14:tracePt t="413" x="9705975" y="1455738"/>
          <p14:tracePt t="433" x="9715500" y="1446213"/>
          <p14:tracePt t="461" x="9732963" y="1446213"/>
          <p14:tracePt t="473" x="9752013" y="1446213"/>
          <p14:tracePt t="493" x="9823450" y="1465263"/>
          <p14:tracePt t="513" x="9920288" y="1473200"/>
          <p14:tracePt t="533" x="10171113" y="1473200"/>
          <p14:tracePt t="553" x="10331450" y="1473200"/>
          <p14:tracePt t="573" x="10545763" y="1473200"/>
          <p14:tracePt t="593" x="10661650" y="1473200"/>
          <p14:tracePt t="613" x="10804525" y="1473200"/>
          <p14:tracePt t="633" x="10885488" y="1473200"/>
          <p14:tracePt t="653" x="10983913" y="1473200"/>
          <p14:tracePt t="673" x="11045825" y="1473200"/>
          <p14:tracePt t="693" x="11134725" y="1473200"/>
          <p14:tracePt t="713" x="11215688" y="1473200"/>
          <p14:tracePt t="733" x="11296650" y="1455738"/>
          <p14:tracePt t="753" x="11331575" y="1446213"/>
          <p14:tracePt t="773" x="11385550" y="1438275"/>
          <p14:tracePt t="793" x="11430000" y="1419225"/>
          <p14:tracePt t="813" x="11474450" y="1401763"/>
          <p14:tracePt t="833" x="11483975" y="1401763"/>
          <p14:tracePt t="4886" x="11491913" y="1401763"/>
          <p14:tracePt t="22768" x="11501438" y="1401763"/>
          <p14:tracePt t="23656" x="11510963" y="1393825"/>
          <p14:tracePt t="40538" x="11518900" y="1384300"/>
          <p14:tracePt t="41146" x="11528425" y="1384300"/>
          <p14:tracePt t="45731" x="11537950" y="1384300"/>
          <p14:tracePt t="45763" x="11545888" y="1384300"/>
          <p14:tracePt t="45834" x="11563350" y="1393825"/>
          <p14:tracePt t="45867" x="11563350" y="1401763"/>
          <p14:tracePt t="45882" x="11572875" y="1411288"/>
          <p14:tracePt t="45906" x="11572875" y="1419225"/>
          <p14:tracePt t="45914" x="11572875" y="1428750"/>
          <p14:tracePt t="45928" x="11582400" y="1438275"/>
          <p14:tracePt t="45948" x="11590338" y="1473200"/>
          <p14:tracePt t="45969" x="11590338" y="1509713"/>
          <p14:tracePt t="45988" x="11590338" y="1554163"/>
          <p14:tracePt t="46008" x="11590338" y="1562100"/>
          <p14:tracePt t="46029" x="11590338" y="1608138"/>
          <p14:tracePt t="46049" x="11582400" y="1625600"/>
          <p14:tracePt t="46069" x="11572875" y="1687513"/>
          <p14:tracePt t="46089" x="11555413" y="1724025"/>
          <p14:tracePt t="46109" x="11545888" y="1785938"/>
          <p14:tracePt t="46129" x="11528425" y="1822450"/>
          <p14:tracePt t="46149" x="11510963" y="1857375"/>
          <p14:tracePt t="46169" x="11501438" y="1874838"/>
          <p14:tracePt t="46189" x="11483975" y="1893888"/>
          <p14:tracePt t="46209" x="11474450" y="1911350"/>
          <p14:tracePt t="46229" x="11447463" y="1946275"/>
          <p14:tracePt t="46249" x="11439525" y="1973263"/>
          <p14:tracePt t="46269" x="11430000" y="1982788"/>
          <p14:tracePt t="46309" x="11430000" y="1990725"/>
          <p14:tracePt t="46371" x="11430000" y="2000250"/>
          <p14:tracePt t="46387" x="11420475" y="2009775"/>
          <p14:tracePt t="46435" x="11420475" y="2017713"/>
          <p14:tracePt t="46458" x="11420475" y="2027238"/>
          <p14:tracePt t="46474" x="11420475" y="2036763"/>
          <p14:tracePt t="46499" x="11420475" y="2044700"/>
          <p14:tracePt t="46562" x="11412538" y="2044700"/>
          <p14:tracePt t="46571" x="11412538" y="2054225"/>
          <p14:tracePt t="46587" x="11395075" y="2062163"/>
          <p14:tracePt t="46594" x="11368088" y="2062163"/>
          <p14:tracePt t="46609" x="11341100" y="2071688"/>
          <p14:tracePt t="46629" x="11260138" y="2089150"/>
          <p14:tracePt t="46649" x="11188700" y="2098675"/>
          <p14:tracePt t="46669" x="11117263" y="2125663"/>
          <p14:tracePt t="46689" x="11082338" y="2125663"/>
          <p14:tracePt t="46709" x="11063288" y="2125663"/>
          <p14:tracePt t="46729" x="11055350" y="2125663"/>
          <p14:tracePt t="46749" x="10991850" y="2143125"/>
          <p14:tracePt t="46769" x="10939463" y="2143125"/>
          <p14:tracePt t="46789" x="10804525" y="2143125"/>
          <p14:tracePt t="46809" x="10706100" y="2160588"/>
          <p14:tracePt t="46829" x="10609263" y="2170113"/>
          <p14:tracePt t="46849" x="10518775" y="2187575"/>
          <p14:tracePt t="46869" x="10439400" y="2205038"/>
          <p14:tracePt t="46889" x="10367963" y="2224088"/>
          <p14:tracePt t="46891" x="10340975" y="2232025"/>
          <p14:tracePt t="46909" x="10287000" y="2232025"/>
          <p14:tracePt t="46929" x="10233025" y="2232025"/>
          <p14:tracePt t="46949" x="10161588" y="2232025"/>
          <p14:tracePt t="46969" x="10126663" y="2232025"/>
          <p14:tracePt t="46989" x="10099675" y="2232025"/>
          <p14:tracePt t="47131" x="10090150" y="2241550"/>
          <p14:tracePt t="47307" x="10099675" y="2241550"/>
          <p14:tracePt t="47314" x="10109200" y="2241550"/>
          <p14:tracePt t="47322" x="10126663" y="2241550"/>
          <p14:tracePt t="47330" x="10144125" y="2241550"/>
          <p14:tracePt t="47350" x="10206038" y="2241550"/>
          <p14:tracePt t="47370" x="10296525" y="2241550"/>
          <p14:tracePt t="47390" x="10528300" y="2241550"/>
          <p14:tracePt t="47410" x="10680700" y="2241550"/>
          <p14:tracePt t="47430" x="10875963" y="2241550"/>
          <p14:tracePt t="47450" x="10947400" y="2241550"/>
          <p14:tracePt t="47470" x="10966450" y="2241550"/>
          <p14:tracePt t="47490" x="10974388" y="2241550"/>
          <p14:tracePt t="47510" x="10983913" y="2241550"/>
          <p14:tracePt t="47530" x="10991850" y="2241550"/>
          <p14:tracePt t="47550" x="11018838" y="2241550"/>
          <p14:tracePt t="47570" x="11055350" y="2232025"/>
          <p14:tracePt t="47590" x="11099800" y="2224088"/>
          <p14:tracePt t="47610" x="11126788" y="2214563"/>
          <p14:tracePt t="47630" x="11161713" y="2197100"/>
          <p14:tracePt t="47650" x="11171238" y="2187575"/>
          <p14:tracePt t="47670" x="11180763" y="2187575"/>
          <p14:tracePt t="47723" x="11188700" y="2187575"/>
          <p14:tracePt t="48859" x="11198225" y="2179638"/>
          <p14:tracePt t="48891" x="11206163" y="2170113"/>
          <p14:tracePt t="51707" x="11215688" y="2160588"/>
          <p14:tracePt t="51723" x="11225213" y="2152650"/>
          <p14:tracePt t="54788" x="11233150" y="2152650"/>
          <p14:tracePt t="56012" x="11242675" y="2152650"/>
          <p14:tracePt t="57092" x="11252200" y="2152650"/>
          <p14:tracePt t="67477" x="11252200" y="2160588"/>
          <p14:tracePt t="67485" x="11252200" y="2170113"/>
          <p14:tracePt t="67501" x="11252200" y="2179638"/>
          <p14:tracePt t="67509" x="11252200" y="2187575"/>
          <p14:tracePt t="67525" x="11252200" y="2205038"/>
          <p14:tracePt t="67545" x="11252200" y="2224088"/>
          <p14:tracePt t="67565" x="11252200" y="2251075"/>
          <p14:tracePt t="67585" x="11252200" y="2259013"/>
          <p14:tracePt t="67605" x="11252200" y="2276475"/>
          <p14:tracePt t="67625" x="11252200" y="2286000"/>
          <p14:tracePt t="67645" x="11252200" y="2322513"/>
          <p14:tracePt t="67665" x="11242675" y="2357438"/>
          <p14:tracePt t="67685" x="11242675" y="2384425"/>
          <p14:tracePt t="67705" x="11242675" y="2401888"/>
          <p14:tracePt t="67725" x="11242675" y="2419350"/>
          <p14:tracePt t="67765" x="11242675" y="2446338"/>
          <p14:tracePt t="67785" x="11242675" y="2482850"/>
          <p14:tracePt t="67806" x="11242675" y="2527300"/>
          <p14:tracePt t="67826" x="11242675" y="2544763"/>
          <p14:tracePt t="67846" x="11242675" y="2571750"/>
          <p14:tracePt t="67866" x="11242675" y="2581275"/>
          <p14:tracePt t="67886" x="11233150" y="2598738"/>
          <p14:tracePt t="67906" x="11233150" y="2608263"/>
          <p14:tracePt t="67926" x="11233150" y="2633663"/>
          <p14:tracePt t="67946" x="11233150" y="2652713"/>
          <p14:tracePt t="67966" x="11233150" y="2670175"/>
          <p14:tracePt t="68006" x="11233150" y="2687638"/>
          <p14:tracePt t="70949" x="11242675" y="2687638"/>
          <p14:tracePt t="70957" x="11252200" y="2697163"/>
          <p14:tracePt t="70973" x="11269663" y="2705100"/>
          <p14:tracePt t="70988" x="11277600" y="2714625"/>
          <p14:tracePt t="71008" x="11368088" y="2822575"/>
          <p14:tracePt t="71028" x="11447463" y="2928938"/>
          <p14:tracePt t="71048" x="11590338" y="3125788"/>
          <p14:tracePt t="71068" x="11698288" y="3303588"/>
          <p14:tracePt t="71088" x="11868150" y="3581400"/>
          <p14:tracePt t="71108" x="11984038" y="3776663"/>
          <p14:tracePt t="71128" x="12171363" y="4108450"/>
          <p14:tracePt t="71148" x="12188825" y="4330700"/>
          <p14:tracePt t="71168" x="12188825" y="4616450"/>
          <p14:tracePt t="71188" x="12188825" y="4776788"/>
          <p14:tracePt t="71208" x="12188825" y="5010150"/>
          <p14:tracePt t="71228" x="12188825" y="5153025"/>
          <p14:tracePt t="71248" x="12188825" y="5429250"/>
          <p14:tracePt t="71268" x="12188825" y="5581650"/>
          <p14:tracePt t="71288" x="12188825" y="5795963"/>
          <p14:tracePt t="71308" x="12188825" y="5894388"/>
          <p14:tracePt t="71328" x="12188825" y="5956300"/>
          <p14:tracePt t="71348" x="12188825" y="5991225"/>
          <p14:tracePt t="71368" x="12180888" y="6037263"/>
          <p14:tracePt t="71388" x="12161838" y="6062663"/>
          <p14:tracePt t="71390" x="12144375" y="6072188"/>
          <p14:tracePt t="71408" x="12117388" y="6108700"/>
          <p14:tracePt t="71428" x="12082463" y="6143625"/>
          <p14:tracePt t="71448" x="11939588" y="6251575"/>
          <p14:tracePt t="71469" x="11796713" y="6323013"/>
          <p14:tracePt t="71488" x="11528425" y="6429375"/>
          <p14:tracePt t="71509" x="11331575" y="6500813"/>
          <p14:tracePt t="71529" x="11001375" y="6589713"/>
          <p14:tracePt t="71549" x="10787063" y="6634163"/>
          <p14:tracePt t="71569" x="10545763" y="6653213"/>
          <p14:tracePt t="71589" x="10402888" y="6653213"/>
          <p14:tracePt t="71609" x="10198100" y="6626225"/>
          <p14:tracePt t="71629" x="10082213" y="6581775"/>
          <p14:tracePt t="71649" x="9974263" y="6491288"/>
          <p14:tracePt t="71669" x="9929813" y="6419850"/>
          <p14:tracePt t="71689" x="9885363" y="6303963"/>
          <p14:tracePt t="71709" x="9867900" y="6224588"/>
          <p14:tracePt t="71729" x="9804400" y="6062663"/>
          <p14:tracePt t="71749" x="9759950" y="5938838"/>
          <p14:tracePt t="71769" x="9715500" y="5867400"/>
          <p14:tracePt t="71789" x="9688513" y="5813425"/>
          <p14:tracePt t="71809" x="9653588" y="5759450"/>
          <p14:tracePt t="71829" x="9617075" y="5680075"/>
          <p14:tracePt t="71849" x="9572625" y="5599113"/>
          <p14:tracePt t="71869" x="9518650" y="5500688"/>
          <p14:tracePt t="71889" x="9501188" y="5473700"/>
          <p14:tracePt t="71909" x="9501188" y="5446713"/>
          <p14:tracePt t="71929" x="9501188" y="5438775"/>
          <p14:tracePt t="71982" x="9501188" y="5429250"/>
          <p14:tracePt t="72149" x="9501188" y="5438775"/>
          <p14:tracePt t="72158" x="9501188" y="5446713"/>
          <p14:tracePt t="72169" x="9501188" y="5456238"/>
          <p14:tracePt t="72189" x="9501188" y="5491163"/>
          <p14:tracePt t="72209" x="9501188" y="5500688"/>
          <p14:tracePt t="72229" x="9501188" y="5518150"/>
          <p14:tracePt t="72249" x="9501188" y="5537200"/>
          <p14:tracePt t="72269" x="9447213" y="5545138"/>
          <p14:tracePt t="72289" x="9412288" y="5545138"/>
          <p14:tracePt t="72309" x="9323388" y="5545138"/>
          <p14:tracePt t="72329" x="9251950" y="5545138"/>
          <p14:tracePt t="72349" x="9180513" y="5545138"/>
          <p14:tracePt t="72369" x="9144000" y="5545138"/>
          <p14:tracePt t="72389" x="9109075" y="5554663"/>
          <p14:tracePt t="72409" x="9082088" y="5562600"/>
          <p14:tracePt t="72429" x="9072563" y="5562600"/>
          <p14:tracePt t="72449" x="9055100" y="5572125"/>
          <p14:tracePt t="72469" x="9018588" y="5581650"/>
          <p14:tracePt t="72489" x="8983663" y="5589588"/>
          <p14:tracePt t="72509" x="8947150" y="5608638"/>
          <p14:tracePt t="72529" x="8929688" y="5616575"/>
          <p14:tracePt t="72549" x="8920163" y="5616575"/>
          <p14:tracePt t="72901" x="8912225" y="5616575"/>
          <p14:tracePt t="72910" x="8902700" y="5616575"/>
          <p14:tracePt t="72918" x="8894763" y="5626100"/>
          <p14:tracePt t="72930" x="8875713" y="5626100"/>
          <p14:tracePt t="72950" x="8813800" y="5643563"/>
          <p14:tracePt t="72970" x="8732838" y="5653088"/>
          <p14:tracePt t="72990" x="8599488" y="5680075"/>
          <p14:tracePt t="73010" x="8491538" y="5688013"/>
          <p14:tracePt t="73030" x="8304213" y="5688013"/>
          <p14:tracePt t="73050" x="8188325" y="5688013"/>
          <p14:tracePt t="73070" x="8072438" y="5688013"/>
          <p14:tracePt t="73090" x="8018463" y="5688013"/>
          <p14:tracePt t="73110" x="7966075" y="5688013"/>
          <p14:tracePt t="73130" x="7920038" y="5688013"/>
          <p14:tracePt t="73150" x="7813675" y="5688013"/>
          <p14:tracePt t="73170" x="7732713" y="5688013"/>
          <p14:tracePt t="73190" x="7643813" y="5688013"/>
          <p14:tracePt t="73210" x="7589838" y="5688013"/>
          <p14:tracePt t="73230" x="7554913" y="5688013"/>
          <p14:tracePt t="73250" x="7545388" y="5688013"/>
          <p14:tracePt t="76982" x="7537450" y="5688013"/>
          <p14:tracePt t="76990" x="7527925" y="5688013"/>
          <p14:tracePt t="77006" x="7518400" y="5688013"/>
          <p14:tracePt t="77014" x="7500938" y="5688013"/>
          <p14:tracePt t="77033" x="7473950" y="5688013"/>
          <p14:tracePt t="77053" x="7439025" y="5688013"/>
          <p14:tracePt t="77073" x="7358063" y="5705475"/>
          <p14:tracePt t="77093" x="7296150" y="5724525"/>
          <p14:tracePt t="77113" x="7180263" y="5741988"/>
          <p14:tracePt t="77133" x="7126288" y="5741988"/>
          <p14:tracePt t="77153" x="7027863" y="5741988"/>
          <p14:tracePt t="77173" x="6965950" y="5741988"/>
          <p14:tracePt t="77193" x="6858000" y="5741988"/>
          <p14:tracePt t="77213" x="6786563" y="5741988"/>
          <p14:tracePt t="77233" x="6653213" y="5741988"/>
          <p14:tracePt t="77253" x="6554788" y="5741988"/>
          <p14:tracePt t="77273" x="6438900" y="5741988"/>
          <p14:tracePt t="77293" x="6357938" y="5741988"/>
          <p14:tracePt t="77313" x="6269038" y="5741988"/>
          <p14:tracePt t="77333" x="6224588" y="5741988"/>
          <p14:tracePt t="77353" x="6197600" y="5741988"/>
          <p14:tracePt t="77373" x="6170613" y="5741988"/>
          <p14:tracePt t="77374" x="6161088" y="5741988"/>
          <p14:tracePt t="77393" x="6126163" y="5741988"/>
          <p14:tracePt t="77413" x="6089650" y="5741988"/>
          <p14:tracePt t="77433" x="6037263" y="5741988"/>
          <p14:tracePt t="77453" x="5991225" y="5741988"/>
          <p14:tracePt t="77473" x="5911850" y="5741988"/>
          <p14:tracePt t="77493" x="5867400" y="5741988"/>
          <p14:tracePt t="77513" x="5848350" y="5741988"/>
          <p14:tracePt t="78047" x="5840413" y="5741988"/>
          <p14:tracePt t="79278" x="5840413" y="5732463"/>
          <p14:tracePt t="79318" x="5840413" y="5724525"/>
          <p14:tracePt t="79358" x="5848350" y="5724525"/>
          <p14:tracePt t="79382" x="5857875" y="5724525"/>
          <p14:tracePt t="79398" x="5867400" y="5724525"/>
          <p14:tracePt t="79478" x="5875338" y="5724525"/>
          <p14:tracePt t="79510" x="5875338" y="5741988"/>
          <p14:tracePt t="79518" x="5857875" y="5751513"/>
          <p14:tracePt t="79526" x="5830888" y="5768975"/>
          <p14:tracePt t="79535" x="5795963" y="5776913"/>
          <p14:tracePt t="79555" x="5680075" y="5803900"/>
          <p14:tracePt t="79575" x="5456238" y="5840413"/>
          <p14:tracePt t="79595" x="5322888" y="5875338"/>
          <p14:tracePt t="79615" x="5126038" y="5911850"/>
          <p14:tracePt t="79635" x="5000625" y="5929313"/>
          <p14:tracePt t="79655" x="4830763" y="5956300"/>
          <p14:tracePt t="79675" x="4741863" y="5956300"/>
          <p14:tracePt t="79695" x="4589463" y="5956300"/>
          <p14:tracePt t="79715" x="4491038" y="5956300"/>
          <p14:tracePt t="79735" x="4375150" y="5956300"/>
          <p14:tracePt t="79755" x="4295775" y="5956300"/>
          <p14:tracePt t="79775" x="4143375" y="5956300"/>
          <p14:tracePt t="79795" x="4000500" y="5956300"/>
          <p14:tracePt t="79815" x="3741738" y="5902325"/>
          <p14:tracePt t="79835" x="3562350" y="5867400"/>
          <p14:tracePt t="79855" x="3384550" y="5840413"/>
          <p14:tracePt t="79875" x="3313113" y="5830888"/>
          <p14:tracePt t="79895" x="3259138" y="5813425"/>
          <p14:tracePt t="79915" x="3214688" y="5813425"/>
          <p14:tracePt t="79935" x="3160713" y="5813425"/>
          <p14:tracePt t="79955" x="3116263" y="5813425"/>
          <p14:tracePt t="79975" x="3062288" y="5822950"/>
          <p14:tracePt t="79995" x="3054350" y="5822950"/>
          <p14:tracePt t="80238" x="3062288" y="5822950"/>
          <p14:tracePt t="80255" x="3081338" y="5822950"/>
          <p14:tracePt t="80270" x="3089275" y="5822950"/>
          <p14:tracePt t="80286" x="3098800" y="5822950"/>
          <p14:tracePt t="80295" x="3108325" y="5822950"/>
          <p14:tracePt t="80315" x="3116263" y="5822950"/>
          <p14:tracePt t="80566" x="3108325" y="5822950"/>
          <p14:tracePt t="80574" x="3098800" y="5813425"/>
          <p14:tracePt t="80583" x="3081338" y="5803900"/>
          <p14:tracePt t="80599" x="3054350" y="5803900"/>
          <p14:tracePt t="80615" x="3017838" y="5803900"/>
          <p14:tracePt t="80636" x="2946400" y="5795963"/>
          <p14:tracePt t="80656" x="2847975" y="5795963"/>
          <p14:tracePt t="80676" x="2776538" y="5786438"/>
          <p14:tracePt t="80696" x="2679700" y="5786438"/>
          <p14:tracePt t="80716" x="2625725" y="5786438"/>
          <p14:tracePt t="80736" x="2598738" y="5786438"/>
          <p14:tracePt t="80756" x="2589213" y="5786438"/>
          <p14:tracePt t="80776" x="2581275" y="5786438"/>
          <p14:tracePt t="80796" x="2562225" y="5786438"/>
          <p14:tracePt t="80816" x="2527300" y="5786438"/>
          <p14:tracePt t="80836" x="2509838" y="5795963"/>
          <p14:tracePt t="80856" x="2482850" y="5795963"/>
          <p14:tracePt t="80876" x="2465388" y="5795963"/>
          <p14:tracePt t="80896" x="2446338" y="5795963"/>
          <p14:tracePt t="80916" x="2428875" y="5795963"/>
          <p14:tracePt t="80936" x="2401888" y="5795963"/>
          <p14:tracePt t="80956" x="2393950" y="5795963"/>
          <p14:tracePt t="80976" x="2384425" y="5795963"/>
          <p14:tracePt t="80996" x="2366963" y="5795963"/>
          <p14:tracePt t="81016" x="2347913" y="5795963"/>
          <p14:tracePt t="81036" x="2330450" y="5795963"/>
          <p14:tracePt t="81056" x="2322513" y="5795963"/>
          <p14:tracePt t="81076" x="2303463" y="5795963"/>
          <p14:tracePt t="81096" x="2286000" y="5795963"/>
          <p14:tracePt t="81116" x="2276475" y="5795963"/>
          <p14:tracePt t="81136" x="2259013" y="5795963"/>
          <p14:tracePt t="81156" x="2241550" y="5803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برنامه ایمن سازی زنان باردار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59" y="1458072"/>
            <a:ext cx="11013141" cy="435133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خانم های باردار لازم است در اولین جلسه مراقبت دوران بارداری، وضعیت ایمن سازي بررسی و تصمیم گیری شـود. 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بـراي اطمینان از ایجاد ایمني مطلوب برای مادر و کودک، واکسیناسیون بایـد بـه نحوي انجام شـود که در صورت نیاز به دز دوم، فاصله آن تا زمان تخمینی زایمان 4 هفته یا بیشتر باشد.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 در شرایط مراجعه دیرهنگام خانم، باردار، حداقل فاصله بین تجویز واکسن و زمان تخمیني زایمان،    2 هفته اسـت.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454"/>
    </mc:Choice>
    <mc:Fallback xmlns="">
      <p:transition advTm="5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" x="6330950" y="3813175"/>
          <p14:tracePt t="190" x="6348413" y="3803650"/>
          <p14:tracePt t="198" x="6367463" y="3786188"/>
          <p14:tracePt t="206" x="6394450" y="3776663"/>
          <p14:tracePt t="214" x="6419850" y="3751263"/>
          <p14:tracePt t="234" x="6527800" y="3705225"/>
          <p14:tracePt t="254" x="6697663" y="3562350"/>
          <p14:tracePt t="274" x="6831013" y="3455988"/>
          <p14:tracePt t="294" x="7081838" y="3268663"/>
          <p14:tracePt t="314" x="7251700" y="3133725"/>
          <p14:tracePt t="334" x="7510463" y="2938463"/>
          <p14:tracePt t="354" x="7688263" y="2822575"/>
          <p14:tracePt t="374" x="7956550" y="2633663"/>
          <p14:tracePt t="394" x="8153400" y="2509838"/>
          <p14:tracePt t="414" x="8447088" y="2374900"/>
          <p14:tracePt t="434" x="8661400" y="2286000"/>
          <p14:tracePt t="454" x="8912225" y="2187575"/>
          <p14:tracePt t="474" x="9072563" y="2133600"/>
          <p14:tracePt t="494" x="9313863" y="2089150"/>
          <p14:tracePt t="514" x="9439275" y="2062163"/>
          <p14:tracePt t="534" x="9563100" y="2036763"/>
          <p14:tracePt t="554" x="9680575" y="2009775"/>
          <p14:tracePt t="574" x="9875838" y="1965325"/>
          <p14:tracePt t="594" x="9983788" y="1946275"/>
          <p14:tracePt t="614" x="10153650" y="1911350"/>
          <p14:tracePt t="634" x="10252075" y="1884363"/>
          <p14:tracePt t="654" x="10518775" y="1839913"/>
          <p14:tracePt t="674" x="10814050" y="1785938"/>
          <p14:tracePt t="694" x="11277600" y="1714500"/>
          <p14:tracePt t="714" x="11447463" y="1714500"/>
          <p14:tracePt t="734" x="11599863" y="1714500"/>
          <p14:tracePt t="754" x="11626850" y="1714500"/>
          <p14:tracePt t="774" x="11653838" y="1714500"/>
          <p14:tracePt t="794" x="11671300" y="1731963"/>
          <p14:tracePt t="814" x="11715750" y="1785938"/>
          <p14:tracePt t="834" x="11742738" y="1857375"/>
          <p14:tracePt t="854" x="11769725" y="1946275"/>
          <p14:tracePt t="874" x="11777663" y="1973263"/>
          <p14:tracePt t="894" x="11787188" y="2000250"/>
          <p14:tracePt t="914" x="11787188" y="2009775"/>
          <p14:tracePt t="1334" x="11796713" y="2009775"/>
          <p14:tracePt t="1358" x="11804650" y="2009775"/>
          <p14:tracePt t="1382" x="11814175" y="2009775"/>
          <p14:tracePt t="1398" x="11823700" y="2009775"/>
          <p14:tracePt t="6399" x="11831638" y="2009775"/>
          <p14:tracePt t="10263" x="11831638" y="2017713"/>
          <p14:tracePt t="20920" x="11831638" y="2027238"/>
          <p14:tracePt t="20944" x="11831638" y="2036763"/>
          <p14:tracePt t="20984" x="11831638" y="2044700"/>
          <p14:tracePt t="20992" x="11831638" y="2054225"/>
          <p14:tracePt t="21024" x="11831638" y="2062163"/>
          <p14:tracePt t="21049" x="11831638" y="2071688"/>
          <p14:tracePt t="21064" x="11831638" y="2081213"/>
          <p14:tracePt t="21072" x="11831638" y="2089150"/>
          <p14:tracePt t="21090" x="11831638" y="2098675"/>
          <p14:tracePt t="21110" x="11831638" y="2108200"/>
          <p14:tracePt t="21130" x="11831638" y="2133600"/>
          <p14:tracePt t="21150" x="11831638" y="2152650"/>
          <p14:tracePt t="21170" x="11831638" y="2170113"/>
          <p14:tracePt t="21190" x="11831638" y="2197100"/>
          <p14:tracePt t="21210" x="11831638" y="2251075"/>
          <p14:tracePt t="21230" x="11831638" y="2276475"/>
          <p14:tracePt t="21250" x="11831638" y="2330450"/>
          <p14:tracePt t="21270" x="11831638" y="2357438"/>
          <p14:tracePt t="21290" x="11823700" y="2393950"/>
          <p14:tracePt t="21310" x="11814175" y="2419350"/>
          <p14:tracePt t="21330" x="11787188" y="2465388"/>
          <p14:tracePt t="21350" x="11769725" y="2490788"/>
          <p14:tracePt t="21370" x="11742738" y="2536825"/>
          <p14:tracePt t="21390" x="11725275" y="2562225"/>
          <p14:tracePt t="21410" x="11698288" y="2616200"/>
          <p14:tracePt t="21430" x="11680825" y="2652713"/>
          <p14:tracePt t="21450" x="11671300" y="2670175"/>
          <p14:tracePt t="21470" x="11661775" y="2697163"/>
          <p14:tracePt t="21490" x="11661775" y="2732088"/>
          <p14:tracePt t="21510" x="11653838" y="2751138"/>
          <p14:tracePt t="21530" x="11644313" y="2768600"/>
          <p14:tracePt t="21550" x="11634788" y="2786063"/>
          <p14:tracePt t="21570" x="11617325" y="2830513"/>
          <p14:tracePt t="21590" x="11599863" y="2867025"/>
          <p14:tracePt t="21610" x="11545888" y="2938463"/>
          <p14:tracePt t="21631" x="11510963" y="2982913"/>
          <p14:tracePt t="21651" x="11403013" y="3062288"/>
          <p14:tracePt t="21671" x="11304588" y="3125788"/>
          <p14:tracePt t="21691" x="11144250" y="3214688"/>
          <p14:tracePt t="21711" x="11028363" y="3259138"/>
          <p14:tracePt t="21731" x="10895013" y="3313113"/>
          <p14:tracePt t="21751" x="10831513" y="3322638"/>
          <p14:tracePt t="21771" x="10742613" y="3348038"/>
          <p14:tracePt t="21791" x="10688638" y="3348038"/>
          <p14:tracePt t="21811" x="10617200" y="3348038"/>
          <p14:tracePt t="21831" x="10555288" y="3348038"/>
          <p14:tracePt t="21851" x="10466388" y="3348038"/>
          <p14:tracePt t="21871" x="10429875" y="3348038"/>
          <p14:tracePt t="21891" x="10375900" y="3348038"/>
          <p14:tracePt t="21911" x="10348913" y="3348038"/>
          <p14:tracePt t="21931" x="10296525" y="3357563"/>
          <p14:tracePt t="21951" x="10269538" y="3367088"/>
          <p14:tracePt t="21971" x="10206038" y="3384550"/>
          <p14:tracePt t="21991" x="10161588" y="3394075"/>
          <p14:tracePt t="22011" x="10134600" y="3394075"/>
          <p14:tracePt t="22031" x="10117138" y="3394075"/>
          <p14:tracePt t="22051" x="10109200" y="3394075"/>
          <p14:tracePt t="22071" x="10090150" y="3402013"/>
          <p14:tracePt t="22091" x="10082213" y="3411538"/>
          <p14:tracePt t="22111" x="10055225" y="3411538"/>
          <p14:tracePt t="22131" x="10028238" y="3411538"/>
          <p14:tracePt t="22151" x="10018713" y="3419475"/>
          <p14:tracePt t="22171" x="10010775" y="3419475"/>
          <p14:tracePt t="22191" x="9991725" y="3429000"/>
          <p14:tracePt t="22211" x="9983788" y="3429000"/>
          <p14:tracePt t="22231" x="9974263" y="3429000"/>
          <p14:tracePt t="23217" x="9966325" y="3429000"/>
          <p14:tracePt t="23233" x="9956800" y="3429000"/>
          <p14:tracePt t="23241" x="9947275" y="3429000"/>
          <p14:tracePt t="23252" x="9939338" y="3429000"/>
          <p14:tracePt t="23272" x="9920288" y="3429000"/>
          <p14:tracePt t="23292" x="9894888" y="3429000"/>
          <p14:tracePt t="23312" x="9867900" y="3429000"/>
          <p14:tracePt t="23332" x="9858375" y="3429000"/>
          <p14:tracePt t="23352" x="9848850" y="3429000"/>
          <p14:tracePt t="23393" x="9840913" y="3429000"/>
          <p14:tracePt t="23412" x="9831388" y="3429000"/>
          <p14:tracePt t="23432" x="9823450" y="3438525"/>
          <p14:tracePt t="23452" x="9813925" y="3438525"/>
          <p14:tracePt t="23472" x="9796463" y="3446463"/>
          <p14:tracePt t="23492" x="9786938" y="3446463"/>
          <p14:tracePt t="23769" x="9796463" y="3446463"/>
          <p14:tracePt t="23785" x="9813925" y="3446463"/>
          <p14:tracePt t="23793" x="9831388" y="3446463"/>
          <p14:tracePt t="23801" x="9858375" y="3455988"/>
          <p14:tracePt t="23812" x="9875838" y="3455988"/>
          <p14:tracePt t="23832" x="9974263" y="3465513"/>
          <p14:tracePt t="23852" x="10055225" y="3465513"/>
          <p14:tracePt t="23872" x="10180638" y="3465513"/>
          <p14:tracePt t="23892" x="10260013" y="3465513"/>
          <p14:tracePt t="23912" x="10323513" y="3465513"/>
          <p14:tracePt t="23932" x="10348913" y="3465513"/>
          <p14:tracePt t="23952" x="10402888" y="3465513"/>
          <p14:tracePt t="23972" x="10429875" y="3465513"/>
          <p14:tracePt t="23992" x="10456863" y="3465513"/>
          <p14:tracePt t="24012" x="10466388" y="3465513"/>
          <p14:tracePt t="24052" x="10483850" y="3465513"/>
          <p14:tracePt t="24072" x="10555288" y="3465513"/>
          <p14:tracePt t="24092" x="10617200" y="3465513"/>
          <p14:tracePt t="24112" x="10706100" y="3465513"/>
          <p14:tracePt t="24132" x="10760075" y="3465513"/>
          <p14:tracePt t="24152" x="10841038" y="3465513"/>
          <p14:tracePt t="24173" x="10875963" y="3465513"/>
          <p14:tracePt t="24193" x="10929938" y="3455988"/>
          <p14:tracePt t="24212" x="10947400" y="3446463"/>
          <p14:tracePt t="24233" x="10991850" y="3446463"/>
          <p14:tracePt t="24253" x="11018838" y="3438525"/>
          <p14:tracePt t="24273" x="11082338" y="3438525"/>
          <p14:tracePt t="24293" x="11126788" y="3438525"/>
          <p14:tracePt t="24313" x="11180763" y="3438525"/>
          <p14:tracePt t="24333" x="11215688" y="3438525"/>
          <p14:tracePt t="24353" x="11260138" y="3438525"/>
          <p14:tracePt t="24373" x="11287125" y="3438525"/>
          <p14:tracePt t="24393" x="11304588" y="3438525"/>
          <p14:tracePt t="24413" x="11323638" y="3438525"/>
          <p14:tracePt t="24433" x="11341100" y="3438525"/>
          <p14:tracePt t="29962" x="11349038" y="3438525"/>
          <p14:tracePt t="29977" x="11349038" y="3446463"/>
          <p14:tracePt t="29986" x="11349038" y="3455988"/>
          <p14:tracePt t="29997" x="11349038" y="3465513"/>
          <p14:tracePt t="30017" x="11358563" y="3482975"/>
          <p14:tracePt t="30037" x="11358563" y="3490913"/>
          <p14:tracePt t="30057" x="11358563" y="3517900"/>
          <p14:tracePt t="30077" x="11368088" y="3527425"/>
          <p14:tracePt t="30097" x="11368088" y="3536950"/>
          <p14:tracePt t="30117" x="11368088" y="3544888"/>
          <p14:tracePt t="30137" x="11368088" y="3554413"/>
          <p14:tracePt t="30177" x="11368088" y="3571875"/>
          <p14:tracePt t="30197" x="11368088" y="3581400"/>
          <p14:tracePt t="30217" x="11368088" y="3608388"/>
          <p14:tracePt t="30237" x="11368088" y="3616325"/>
          <p14:tracePt t="30257" x="11368088" y="3633788"/>
          <p14:tracePt t="30277" x="11368088" y="3643313"/>
          <p14:tracePt t="30297" x="11368088" y="3652838"/>
          <p14:tracePt t="30337" x="11368088" y="3670300"/>
          <p14:tracePt t="30357" x="11368088" y="3687763"/>
          <p14:tracePt t="30377" x="11368088" y="3705225"/>
          <p14:tracePt t="30397" x="11368088" y="3714750"/>
          <p14:tracePt t="30417" x="11368088" y="3732213"/>
          <p14:tracePt t="30437" x="11368088" y="3741738"/>
          <p14:tracePt t="30457" x="11368088" y="3751263"/>
          <p14:tracePt t="30478" x="11368088" y="3759200"/>
          <p14:tracePt t="30498" x="11376025" y="3759200"/>
          <p14:tracePt t="30562" x="11376025" y="3768725"/>
          <p14:tracePt t="30578" x="11376025" y="3776663"/>
          <p14:tracePt t="30618" x="11376025" y="3786188"/>
          <p14:tracePt t="30666" x="11376025" y="3795713"/>
          <p14:tracePt t="30706" x="11376025" y="3803650"/>
          <p14:tracePt t="30722" x="11376025" y="3813175"/>
          <p14:tracePt t="30746" x="11376025" y="3822700"/>
          <p14:tracePt t="30785" x="11376025" y="3830638"/>
          <p14:tracePt t="30842" x="11376025" y="3840163"/>
          <p14:tracePt t="30850" x="11376025" y="3848100"/>
          <p14:tracePt t="30858" x="11368088" y="3857625"/>
          <p14:tracePt t="30938" x="11358563" y="3875088"/>
          <p14:tracePt t="30970" x="11358563" y="3884613"/>
          <p14:tracePt t="30993" x="11358563" y="3894138"/>
          <p14:tracePt t="31002" x="11358563" y="3902075"/>
          <p14:tracePt t="31018" x="11358563" y="3911600"/>
          <p14:tracePt t="31042" x="11358563" y="3919538"/>
          <p14:tracePt t="31066" x="11358563" y="3929063"/>
          <p14:tracePt t="31234" x="11331575" y="3929063"/>
          <p14:tracePt t="31242" x="11314113" y="3929063"/>
          <p14:tracePt t="31250" x="11277600" y="3929063"/>
          <p14:tracePt t="31258" x="11215688" y="3929063"/>
          <p14:tracePt t="31278" x="11099800" y="3929063"/>
          <p14:tracePt t="31298" x="10858500" y="3929063"/>
          <p14:tracePt t="31318" x="10725150" y="3929063"/>
          <p14:tracePt t="31338" x="10518775" y="3929063"/>
          <p14:tracePt t="31358" x="10394950" y="3929063"/>
          <p14:tracePt t="31378" x="10180638" y="3929063"/>
          <p14:tracePt t="31398" x="10010775" y="3929063"/>
          <p14:tracePt t="31418" x="9752013" y="3929063"/>
          <p14:tracePt t="31438" x="9572625" y="3929063"/>
          <p14:tracePt t="31458" x="9367838" y="3929063"/>
          <p14:tracePt t="31478" x="9224963" y="3929063"/>
          <p14:tracePt t="31498" x="9072563" y="3946525"/>
          <p14:tracePt t="31518" x="8966200" y="3973513"/>
          <p14:tracePt t="31538" x="8769350" y="4000500"/>
          <p14:tracePt t="31558" x="8634413" y="4017963"/>
          <p14:tracePt t="31578" x="8456613" y="4037013"/>
          <p14:tracePt t="31598" x="8375650" y="4037013"/>
          <p14:tracePt t="31618" x="8259763" y="4062413"/>
          <p14:tracePt t="31638" x="8180388" y="4081463"/>
          <p14:tracePt t="31658" x="8081963" y="4081463"/>
          <p14:tracePt t="31678" x="7991475" y="4081463"/>
          <p14:tracePt t="31698" x="7894638" y="4081463"/>
          <p14:tracePt t="31718" x="7848600" y="4081463"/>
          <p14:tracePt t="31738" x="7813675" y="4081463"/>
          <p14:tracePt t="31962" x="7813675" y="4071938"/>
          <p14:tracePt t="32082" x="7823200" y="4062413"/>
          <p14:tracePt t="32098" x="7831138" y="4062413"/>
          <p14:tracePt t="32106" x="7840663" y="4062413"/>
          <p14:tracePt t="32130" x="7858125" y="4054475"/>
          <p14:tracePt t="32139" x="7858125" y="4044950"/>
          <p14:tracePt t="32159" x="7867650" y="4044950"/>
          <p14:tracePt t="32218" x="7875588" y="4037013"/>
          <p14:tracePt t="32234" x="7894638" y="4037013"/>
          <p14:tracePt t="32242" x="7920038" y="4027488"/>
          <p14:tracePt t="32259" x="7983538" y="4017963"/>
          <p14:tracePt t="32279" x="8081963" y="4017963"/>
          <p14:tracePt t="32299" x="8277225" y="4017963"/>
          <p14:tracePt t="32319" x="8385175" y="4017963"/>
          <p14:tracePt t="32339" x="8483600" y="4017963"/>
          <p14:tracePt t="32359" x="8510588" y="4017963"/>
          <p14:tracePt t="32379" x="8537575" y="4017963"/>
          <p14:tracePt t="32399" x="8555038" y="4010025"/>
          <p14:tracePt t="32419" x="8609013" y="4010025"/>
          <p14:tracePt t="32439" x="8653463" y="4010025"/>
          <p14:tracePt t="32459" x="8697913" y="4010025"/>
          <p14:tracePt t="32479" x="8715375" y="4010025"/>
          <p14:tracePt t="32594" x="8705850" y="4010025"/>
          <p14:tracePt t="32602" x="8670925" y="4010025"/>
          <p14:tracePt t="32610" x="8626475" y="4010025"/>
          <p14:tracePt t="32619" x="8562975" y="4010025"/>
          <p14:tracePt t="32639" x="8429625" y="4010025"/>
          <p14:tracePt t="32659" x="8197850" y="4010025"/>
          <p14:tracePt t="32679" x="8072438" y="4010025"/>
          <p14:tracePt t="32699" x="8010525" y="4010025"/>
          <p14:tracePt t="32719" x="8001000" y="4010025"/>
          <p14:tracePt t="32930" x="8010525" y="4010025"/>
          <p14:tracePt t="32938" x="8018463" y="4010025"/>
          <p14:tracePt t="33954" x="8010525" y="4010025"/>
          <p14:tracePt t="33962" x="8001000" y="4010025"/>
          <p14:tracePt t="33970" x="7974013" y="4010025"/>
          <p14:tracePt t="33980" x="7947025" y="4010025"/>
          <p14:tracePt t="34000" x="7875588" y="4010025"/>
          <p14:tracePt t="34020" x="7742238" y="4010025"/>
          <p14:tracePt t="34040" x="7643813" y="4010025"/>
          <p14:tracePt t="34060" x="7500938" y="4010025"/>
          <p14:tracePt t="34080" x="7402513" y="4010025"/>
          <p14:tracePt t="34100" x="7242175" y="4010025"/>
          <p14:tracePt t="34120" x="7126288" y="4010025"/>
          <p14:tracePt t="34140" x="6919913" y="4010025"/>
          <p14:tracePt t="34160" x="6777038" y="4010025"/>
          <p14:tracePt t="34180" x="6599238" y="4010025"/>
          <p14:tracePt t="34200" x="6510338" y="4010025"/>
          <p14:tracePt t="34220" x="6411913" y="4010025"/>
          <p14:tracePt t="34240" x="6367463" y="4010025"/>
          <p14:tracePt t="34260" x="6313488" y="4010025"/>
          <p14:tracePt t="34280" x="6286500" y="4010025"/>
          <p14:tracePt t="34300" x="6242050" y="4000500"/>
          <p14:tracePt t="34320" x="6224588" y="4000500"/>
          <p14:tracePt t="34340" x="6180138" y="4000500"/>
          <p14:tracePt t="34360" x="6143625" y="4000500"/>
          <p14:tracePt t="34380" x="6108700" y="4010025"/>
          <p14:tracePt t="34400" x="6089650" y="4010025"/>
          <p14:tracePt t="34440" x="6081713" y="4010025"/>
          <p14:tracePt t="34461" x="6062663" y="4017963"/>
          <p14:tracePt t="34562" x="6054725" y="4017963"/>
          <p14:tracePt t="34578" x="6045200" y="4017963"/>
          <p14:tracePt t="34594" x="6037263" y="4017963"/>
          <p14:tracePt t="34602" x="6027738" y="4017963"/>
          <p14:tracePt t="34621" x="6000750" y="4017963"/>
          <p14:tracePt t="34641" x="5983288" y="4017963"/>
          <p14:tracePt t="34661" x="5911850" y="4044950"/>
          <p14:tracePt t="34681" x="5875338" y="4044950"/>
          <p14:tracePt t="34701" x="5857875" y="4044950"/>
          <p14:tracePt t="34721" x="5840413" y="4044950"/>
          <p14:tracePt t="34741" x="5830888" y="4044950"/>
          <p14:tracePt t="34761" x="5822950" y="4044950"/>
          <p14:tracePt t="34781" x="5803900" y="4044950"/>
          <p14:tracePt t="34801" x="5795963" y="4044950"/>
          <p14:tracePt t="34821" x="5768975" y="4044950"/>
          <p14:tracePt t="34841" x="5751513" y="4044950"/>
          <p14:tracePt t="34861" x="5715000" y="4044950"/>
          <p14:tracePt t="34881" x="5688013" y="4044950"/>
          <p14:tracePt t="34901" x="5670550" y="4044950"/>
          <p14:tracePt t="34921" x="5661025" y="4044950"/>
          <p14:tracePt t="34941" x="5643563" y="4054475"/>
          <p14:tracePt t="35018" x="5634038" y="4054475"/>
          <p14:tracePt t="35026" x="5626100" y="4054475"/>
          <p14:tracePt t="35114" x="5616575" y="4062413"/>
          <p14:tracePt t="35266" x="5608638" y="4062413"/>
          <p14:tracePt t="35282" x="5599113" y="4062413"/>
          <p14:tracePt t="35290" x="5589588" y="4062413"/>
          <p14:tracePt t="35301" x="5581650" y="4062413"/>
          <p14:tracePt t="35321" x="5562600" y="4062413"/>
          <p14:tracePt t="35341" x="5537200" y="4062413"/>
          <p14:tracePt t="35361" x="5518150" y="4071938"/>
          <p14:tracePt t="35381" x="5500688" y="4071938"/>
          <p14:tracePt t="35401" x="5483225" y="4071938"/>
          <p14:tracePt t="35421" x="5465763" y="4071938"/>
          <p14:tracePt t="35441" x="5438775" y="4071938"/>
          <p14:tracePt t="35461" x="5402263" y="4071938"/>
          <p14:tracePt t="35481" x="5384800" y="4071938"/>
          <p14:tracePt t="35501" x="5375275" y="4071938"/>
          <p14:tracePt t="35541" x="5357813" y="4071938"/>
          <p14:tracePt t="35562" x="5322888" y="4071938"/>
          <p14:tracePt t="35581" x="5286375" y="4071938"/>
          <p14:tracePt t="35602" x="5232400" y="4071938"/>
          <p14:tracePt t="35621" x="5205413" y="4071938"/>
          <p14:tracePt t="35642" x="5187950" y="4071938"/>
          <p14:tracePt t="35661" x="5180013" y="4071938"/>
          <p14:tracePt t="35738" x="5170488" y="4071938"/>
          <p14:tracePt t="35746" x="5160963" y="4071938"/>
          <p14:tracePt t="35778" x="5153025" y="4071938"/>
          <p14:tracePt t="35834" x="5143500" y="4071938"/>
          <p14:tracePt t="35882" x="5133975" y="4071938"/>
          <p14:tracePt t="35890" x="5126038" y="4071938"/>
          <p14:tracePt t="35902" x="5116513" y="4071938"/>
          <p14:tracePt t="35922" x="5099050" y="4071938"/>
          <p14:tracePt t="35942" x="5089525" y="4071938"/>
          <p14:tracePt t="35962" x="5081588" y="4071938"/>
          <p14:tracePt t="35982" x="5072063" y="4071938"/>
          <p14:tracePt t="36002" x="5062538" y="4071938"/>
          <p14:tracePt t="36042" x="5054600" y="4071938"/>
          <p14:tracePt t="36062" x="5037138" y="4071938"/>
          <p14:tracePt t="36082" x="5027613" y="4071938"/>
          <p14:tracePt t="36102" x="5018088" y="4071938"/>
          <p14:tracePt t="36122" x="5010150" y="4071938"/>
          <p14:tracePt t="37106" x="5000625" y="4071938"/>
          <p14:tracePt t="37114" x="4991100" y="4062413"/>
          <p14:tracePt t="37138" x="4973638" y="4062413"/>
          <p14:tracePt t="37146" x="4965700" y="4062413"/>
          <p14:tracePt t="37163" x="4938713" y="4062413"/>
          <p14:tracePt t="37183" x="4894263" y="4062413"/>
          <p14:tracePt t="37203" x="4822825" y="4062413"/>
          <p14:tracePt t="37223" x="4795838" y="4062413"/>
          <p14:tracePt t="37243" x="4732338" y="4062413"/>
          <p14:tracePt t="37263" x="4687888" y="4062413"/>
          <p14:tracePt t="37283" x="4598988" y="4062413"/>
          <p14:tracePt t="37303" x="4518025" y="4062413"/>
          <p14:tracePt t="37323" x="4367213" y="4062413"/>
          <p14:tracePt t="37343" x="4295775" y="4062413"/>
          <p14:tracePt t="37363" x="4214813" y="4062413"/>
          <p14:tracePt t="37383" x="4170363" y="4062413"/>
          <p14:tracePt t="37403" x="4089400" y="4062413"/>
          <p14:tracePt t="37423" x="4017963" y="4062413"/>
          <p14:tracePt t="37443" x="3911600" y="4062413"/>
          <p14:tracePt t="37463" x="3830638" y="4062413"/>
          <p14:tracePt t="37483" x="3768725" y="4062413"/>
          <p14:tracePt t="37503" x="3751263" y="4062413"/>
          <p14:tracePt t="37523" x="3724275" y="4071938"/>
          <p14:tracePt t="37543" x="3714750" y="4071938"/>
          <p14:tracePt t="37563" x="3705225" y="4071938"/>
          <p14:tracePt t="37583" x="3697288" y="4071938"/>
          <p14:tracePt t="37603" x="3670300" y="4071938"/>
          <p14:tracePt t="37623" x="3660775" y="4071938"/>
          <p14:tracePt t="37643" x="3625850" y="4081463"/>
          <p14:tracePt t="37663" x="3616325" y="4081463"/>
          <p14:tracePt t="37683" x="3589338" y="4089400"/>
          <p14:tracePt t="37703" x="3571875" y="4089400"/>
          <p14:tracePt t="37723" x="3554413" y="4089400"/>
          <p14:tracePt t="37743" x="3544888" y="4089400"/>
          <p14:tracePt t="37763" x="3527425" y="4089400"/>
          <p14:tracePt t="37783" x="3527425" y="4098925"/>
          <p14:tracePt t="37803" x="3500438" y="4098925"/>
          <p14:tracePt t="37843" x="3465513" y="4108450"/>
          <p14:tracePt t="37863" x="3438525" y="4108450"/>
          <p14:tracePt t="37883" x="3411538" y="4116388"/>
          <p14:tracePt t="39170" x="3402013" y="4116388"/>
          <p14:tracePt t="39186" x="3402013" y="4133850"/>
          <p14:tracePt t="39194" x="3402013" y="4152900"/>
          <p14:tracePt t="39204" x="3411538" y="4152900"/>
          <p14:tracePt t="39224" x="3438525" y="4152900"/>
          <p14:tracePt t="39244" x="3517900" y="4170363"/>
          <p14:tracePt t="39264" x="3589338" y="4187825"/>
          <p14:tracePt t="39284" x="3705225" y="4205288"/>
          <p14:tracePt t="39304" x="3803650" y="4224338"/>
          <p14:tracePt t="39324" x="3884613" y="4232275"/>
          <p14:tracePt t="39344" x="3902075" y="4241800"/>
          <p14:tracePt t="39364" x="4044950" y="4313238"/>
          <p14:tracePt t="39384" x="4197350" y="4384675"/>
          <p14:tracePt t="39404" x="4402138" y="4456113"/>
          <p14:tracePt t="39424" x="4446588" y="4456113"/>
          <p14:tracePt t="39444" x="4527550" y="4465638"/>
          <p14:tracePt t="39464" x="4598988" y="4518025"/>
          <p14:tracePt t="39484" x="4616450" y="4510088"/>
          <p14:tracePt t="39505" x="4670425" y="4554538"/>
          <p14:tracePt t="39525" x="4902200" y="4572000"/>
          <p14:tracePt t="39545" x="5126038" y="4572000"/>
          <p14:tracePt t="39565" x="5483225" y="4572000"/>
          <p14:tracePt t="39585" x="5697538" y="4581525"/>
          <p14:tracePt t="39605" x="5929313" y="4581525"/>
          <p14:tracePt t="39625" x="6108700" y="4581525"/>
          <p14:tracePt t="39645" x="6429375" y="4581525"/>
          <p14:tracePt t="39665" x="6643688" y="4581525"/>
          <p14:tracePt t="39685" x="6929438" y="4581525"/>
          <p14:tracePt t="39705" x="7126288" y="4581525"/>
          <p14:tracePt t="39725" x="7456488" y="4581525"/>
          <p14:tracePt t="39745" x="7732713" y="4581525"/>
          <p14:tracePt t="39765" x="8143875" y="4616450"/>
          <p14:tracePt t="39785" x="8348663" y="4643438"/>
          <p14:tracePt t="39805" x="8599488" y="4679950"/>
          <p14:tracePt t="39825" x="8715375" y="4697413"/>
          <p14:tracePt t="39845" x="8804275" y="4697413"/>
          <p14:tracePt t="39865" x="8867775" y="4697413"/>
          <p14:tracePt t="39885" x="8939213" y="4697413"/>
          <p14:tracePt t="39905" x="8974138" y="4697413"/>
          <p14:tracePt t="39925" x="9037638" y="4697413"/>
          <p14:tracePt t="39945" x="9099550" y="4697413"/>
          <p14:tracePt t="39965" x="9224963" y="4697413"/>
          <p14:tracePt t="39985" x="9286875" y="4697413"/>
          <p14:tracePt t="40005" x="9340850" y="4697413"/>
          <p14:tracePt t="40025" x="9367838" y="4697413"/>
          <p14:tracePt t="40045" x="9385300" y="4697413"/>
          <p14:tracePt t="40065" x="9420225" y="4697413"/>
          <p14:tracePt t="40085" x="9483725" y="4697413"/>
          <p14:tracePt t="40105" x="9537700" y="4697413"/>
          <p14:tracePt t="40125" x="9609138" y="4714875"/>
          <p14:tracePt t="40145" x="9644063" y="4724400"/>
          <p14:tracePt t="40165" x="9698038" y="4724400"/>
          <p14:tracePt t="40185" x="9759950" y="4724400"/>
          <p14:tracePt t="40205" x="9885363" y="4741863"/>
          <p14:tracePt t="40225" x="9966325" y="4759325"/>
          <p14:tracePt t="40245" x="10037763" y="4776788"/>
          <p14:tracePt t="40265" x="10045700" y="4776788"/>
          <p14:tracePt t="40285" x="10063163" y="4776788"/>
          <p14:tracePt t="40305" x="10082213" y="4786313"/>
          <p14:tracePt t="40435" x="10072688" y="4786313"/>
          <p14:tracePt t="40443" x="10045700" y="4786313"/>
          <p14:tracePt t="40451" x="10018713" y="4776788"/>
          <p14:tracePt t="40465" x="9991725" y="4776788"/>
          <p14:tracePt t="40485" x="9840913" y="4751388"/>
          <p14:tracePt t="40505" x="9715500" y="4751388"/>
          <p14:tracePt t="40525" x="9545638" y="4751388"/>
          <p14:tracePt t="40545" x="9466263" y="4751388"/>
          <p14:tracePt t="40565" x="9348788" y="4751388"/>
          <p14:tracePt t="40585" x="9269413" y="4751388"/>
          <p14:tracePt t="40605" x="9099550" y="4751388"/>
          <p14:tracePt t="40625" x="8966200" y="4751388"/>
          <p14:tracePt t="40645" x="8742363" y="4751388"/>
          <p14:tracePt t="40665" x="8634413" y="4751388"/>
          <p14:tracePt t="40685" x="8528050" y="4751388"/>
          <p14:tracePt t="40705" x="8466138" y="4751388"/>
          <p14:tracePt t="40725" x="8420100" y="4759325"/>
          <p14:tracePt t="40745" x="8394700" y="4759325"/>
          <p14:tracePt t="40747" x="8375650" y="4759325"/>
          <p14:tracePt t="40765" x="8348663" y="4759325"/>
          <p14:tracePt t="40786" x="8331200" y="4759325"/>
          <p14:tracePt t="40805" x="8313738" y="4759325"/>
          <p14:tracePt t="40826" x="8304213" y="4759325"/>
          <p14:tracePt t="40846" x="8296275" y="4759325"/>
          <p14:tracePt t="41587" x="8286750" y="4759325"/>
          <p14:tracePt t="41635" x="8286750" y="4768850"/>
          <p14:tracePt t="41667" x="8286750" y="4776788"/>
          <p14:tracePt t="41683" x="8277225" y="4786313"/>
          <p14:tracePt t="41699" x="8269288" y="4795838"/>
          <p14:tracePt t="41715" x="8251825" y="4795838"/>
          <p14:tracePt t="41726" x="8232775" y="4795838"/>
          <p14:tracePt t="41746" x="8188325" y="4795838"/>
          <p14:tracePt t="41766" x="8143875" y="4795838"/>
          <p14:tracePt t="41786" x="8062913" y="4795838"/>
          <p14:tracePt t="41806" x="8010525" y="4795838"/>
          <p14:tracePt t="41826" x="7966075" y="4795838"/>
          <p14:tracePt t="41846" x="7929563" y="4795838"/>
          <p14:tracePt t="41866" x="7885113" y="4795838"/>
          <p14:tracePt t="41886" x="7848600" y="4795838"/>
          <p14:tracePt t="41906" x="7804150" y="4795838"/>
          <p14:tracePt t="41926" x="7777163" y="4795838"/>
          <p14:tracePt t="41946" x="7769225" y="4795838"/>
          <p14:tracePt t="41986" x="7751763" y="4795838"/>
          <p14:tracePt t="42006" x="7724775" y="4803775"/>
          <p14:tracePt t="42026" x="7680325" y="4803775"/>
          <p14:tracePt t="42046" x="7653338" y="4803775"/>
          <p14:tracePt t="42066" x="7599363" y="4803775"/>
          <p14:tracePt t="42155" x="7581900" y="4813300"/>
          <p14:tracePt t="44035" x="7581900" y="4822825"/>
          <p14:tracePt t="44043" x="7572375" y="4830763"/>
          <p14:tracePt t="44051" x="7562850" y="4830763"/>
          <p14:tracePt t="44068" x="7545388" y="4830763"/>
          <p14:tracePt t="44088" x="7500938" y="4830763"/>
          <p14:tracePt t="44108" x="7429500" y="4830763"/>
          <p14:tracePt t="44128" x="7367588" y="4830763"/>
          <p14:tracePt t="44148" x="7242175" y="4830763"/>
          <p14:tracePt t="44168" x="7134225" y="4830763"/>
          <p14:tracePt t="44188" x="6938963" y="4830763"/>
          <p14:tracePt t="44208" x="6796088" y="4830763"/>
          <p14:tracePt t="44228" x="6545263" y="4830763"/>
          <p14:tracePt t="44248" x="6384925" y="4830763"/>
          <p14:tracePt t="44268" x="6116638" y="4830763"/>
          <p14:tracePt t="44288" x="5919788" y="4830763"/>
          <p14:tracePt t="44308" x="5653088" y="4830763"/>
          <p14:tracePt t="44328" x="5473700" y="4830763"/>
          <p14:tracePt t="44348" x="5241925" y="4830763"/>
          <p14:tracePt t="44368" x="5116513" y="4830763"/>
          <p14:tracePt t="44388" x="4938713" y="4830763"/>
          <p14:tracePt t="44408" x="4857750" y="4830763"/>
          <p14:tracePt t="44428" x="4786313" y="4830763"/>
          <p14:tracePt t="44448" x="4759325" y="4830763"/>
          <p14:tracePt t="44468" x="4732338" y="4830763"/>
          <p14:tracePt t="44488" x="4724400" y="4830763"/>
          <p14:tracePt t="44508" x="4714875" y="4830763"/>
          <p14:tracePt t="44528" x="4705350" y="4830763"/>
          <p14:tracePt t="44548" x="4697413" y="4830763"/>
          <p14:tracePt t="44568" x="4687888" y="4830763"/>
          <p14:tracePt t="44811" x="4705350" y="4830763"/>
          <p14:tracePt t="44819" x="4724400" y="4830763"/>
          <p14:tracePt t="44829" x="4751388" y="4830763"/>
          <p14:tracePt t="44849" x="4803775" y="4830763"/>
          <p14:tracePt t="44869" x="4919663" y="4822825"/>
          <p14:tracePt t="44889" x="5037138" y="4803775"/>
          <p14:tracePt t="44909" x="5160963" y="4786313"/>
          <p14:tracePt t="44929" x="5197475" y="4768850"/>
          <p14:tracePt t="44949" x="5214938" y="4768850"/>
          <p14:tracePt t="45051" x="5187950" y="4768850"/>
          <p14:tracePt t="45059" x="5143500" y="4768850"/>
          <p14:tracePt t="45069" x="5099050" y="4776788"/>
          <p14:tracePt t="45089" x="4965700" y="4795838"/>
          <p14:tracePt t="45109" x="4751388" y="4803775"/>
          <p14:tracePt t="45129" x="4598988" y="4803775"/>
          <p14:tracePt t="45149" x="4384675" y="4803775"/>
          <p14:tracePt t="45169" x="4268788" y="4803775"/>
          <p14:tracePt t="45189" x="4125913" y="4803775"/>
          <p14:tracePt t="45209" x="4027488" y="4803775"/>
          <p14:tracePt t="45229" x="3911600" y="4803775"/>
          <p14:tracePt t="45249" x="3830638" y="4803775"/>
          <p14:tracePt t="45269" x="3741738" y="4803775"/>
          <p14:tracePt t="45289" x="3697288" y="4803775"/>
          <p14:tracePt t="45309" x="3643313" y="4803775"/>
          <p14:tracePt t="45329" x="3598863" y="4803775"/>
          <p14:tracePt t="45349" x="3536950" y="4803775"/>
          <p14:tracePt t="45369" x="3500438" y="4803775"/>
          <p14:tracePt t="45389" x="3473450" y="4803775"/>
          <p14:tracePt t="45409" x="3465513" y="4803775"/>
          <p14:tracePt t="45429" x="3455988" y="4803775"/>
          <p14:tracePt t="45531" x="3465513" y="4803775"/>
          <p14:tracePt t="45539" x="3490913" y="4803775"/>
          <p14:tracePt t="45549" x="3544888" y="4803775"/>
          <p14:tracePt t="45569" x="3660775" y="4803775"/>
          <p14:tracePt t="45589" x="3875088" y="4803775"/>
          <p14:tracePt t="45609" x="3983038" y="4803775"/>
          <p14:tracePt t="45629" x="4081463" y="4803775"/>
          <p14:tracePt t="45649" x="4089400" y="4803775"/>
          <p14:tracePt t="45819" x="4098925" y="4803775"/>
          <p14:tracePt t="45963" x="4089400" y="4803775"/>
          <p14:tracePt t="45972" x="4062413" y="4803775"/>
          <p14:tracePt t="45979" x="4037013" y="4803775"/>
          <p14:tracePt t="45990" x="4010025" y="4803775"/>
          <p14:tracePt t="46010" x="3929063" y="4803775"/>
          <p14:tracePt t="46030" x="3822700" y="4803775"/>
          <p14:tracePt t="46050" x="3759200" y="4803775"/>
          <p14:tracePt t="46070" x="3679825" y="4803775"/>
          <p14:tracePt t="46090" x="3616325" y="4803775"/>
          <p14:tracePt t="46110" x="3536950" y="4822825"/>
          <p14:tracePt t="46130" x="3490913" y="4822825"/>
          <p14:tracePt t="46150" x="3419475" y="4822825"/>
          <p14:tracePt t="46170" x="3375025" y="4822825"/>
          <p14:tracePt t="46190" x="3322638" y="4822825"/>
          <p14:tracePt t="46210" x="3295650" y="4822825"/>
          <p14:tracePt t="46230" x="3268663" y="4822825"/>
          <p14:tracePt t="46250" x="3259138" y="4822825"/>
          <p14:tracePt t="47307" x="3276600" y="4822825"/>
          <p14:tracePt t="47323" x="3286125" y="4822825"/>
          <p14:tracePt t="47331" x="3295650" y="4822825"/>
          <p14:tracePt t="47340" x="3303588" y="4822825"/>
          <p14:tracePt t="47351" x="3313113" y="4822825"/>
          <p14:tracePt t="47371" x="3330575" y="4822825"/>
          <p14:tracePt t="47391" x="3357563" y="4822825"/>
          <p14:tracePt t="47411" x="3384550" y="4822825"/>
          <p14:tracePt t="47431" x="3455988" y="4830763"/>
          <p14:tracePt t="47451" x="3517900" y="4848225"/>
          <p14:tracePt t="47471" x="3571875" y="4857750"/>
          <p14:tracePt t="47491" x="3589338" y="4857750"/>
          <p14:tracePt t="47511" x="3608388" y="4867275"/>
          <p14:tracePt t="47551" x="3616325" y="4867275"/>
          <p14:tracePt t="47612" x="3625850" y="4875213"/>
          <p14:tracePt t="47715" x="3608388" y="4875213"/>
          <p14:tracePt t="47723" x="3581400" y="4875213"/>
          <p14:tracePt t="47731" x="3554413" y="4875213"/>
          <p14:tracePt t="47751" x="3482975" y="4875213"/>
          <p14:tracePt t="47771" x="3357563" y="4867275"/>
          <p14:tracePt t="47791" x="3303588" y="4857750"/>
          <p14:tracePt t="47811" x="3197225" y="4848225"/>
          <p14:tracePt t="47831" x="3152775" y="4840288"/>
          <p14:tracePt t="47851" x="3044825" y="4840288"/>
          <p14:tracePt t="47871" x="2982913" y="4840288"/>
          <p14:tracePt t="47891" x="2911475" y="4840288"/>
          <p14:tracePt t="47911" x="2867025" y="4840288"/>
          <p14:tracePt t="47931" x="2830513" y="4840288"/>
          <p14:tracePt t="47951" x="2803525" y="4840288"/>
          <p14:tracePt t="47971" x="2768600" y="4840288"/>
          <p14:tracePt t="47991" x="2732088" y="4840288"/>
          <p14:tracePt t="48011" x="2687638" y="4840288"/>
          <p14:tracePt t="48031" x="2670175" y="4840288"/>
          <p14:tracePt t="48051" x="2643188" y="4830763"/>
          <p14:tracePt t="48071" x="2625725" y="4830763"/>
          <p14:tracePt t="48091" x="2562225" y="4830763"/>
          <p14:tracePt t="48111" x="2490788" y="4830763"/>
          <p14:tracePt t="48131" x="2411413" y="4822825"/>
          <p14:tracePt t="48151" x="2384425" y="4822825"/>
          <p14:tracePt t="48171" x="2366963" y="4822825"/>
          <p14:tracePt t="48191" x="2357438" y="4822825"/>
          <p14:tracePt t="48211" x="2330450" y="4813300"/>
          <p14:tracePt t="48231" x="2322513" y="4803775"/>
          <p14:tracePt t="48251" x="2286000" y="4803775"/>
          <p14:tracePt t="48271" x="2276475" y="4803775"/>
          <p14:tracePt t="48291" x="2259013" y="4795838"/>
          <p14:tracePt t="48311" x="2251075" y="4795838"/>
          <p14:tracePt t="48331" x="2232025" y="4795838"/>
          <p14:tracePt t="48351" x="2214563" y="4795838"/>
          <p14:tracePt t="48371" x="2179638" y="4795838"/>
          <p14:tracePt t="48391" x="2160588" y="4795838"/>
          <p14:tracePt t="48411" x="2152650" y="4795838"/>
          <p14:tracePt t="48431" x="2133600" y="4795838"/>
          <p14:tracePt t="48451" x="2081213" y="4795838"/>
          <p14:tracePt t="48471" x="2036763" y="4795838"/>
          <p14:tracePt t="48491" x="1955800" y="4795838"/>
          <p14:tracePt t="48512" x="1919288" y="4795838"/>
          <p14:tracePt t="48532" x="1874838" y="4795838"/>
          <p14:tracePt t="48552" x="1857375" y="4795838"/>
          <p14:tracePt t="48572" x="1847850" y="4795838"/>
          <p14:tracePt t="48592" x="1839913" y="4795838"/>
          <p14:tracePt t="48612" x="1822450" y="4795838"/>
          <p14:tracePt t="48632" x="1812925" y="4795838"/>
          <p14:tracePt t="48652" x="1795463" y="4795838"/>
          <p14:tracePt t="49308" x="1785938" y="4795838"/>
          <p14:tracePt t="49332" x="1776413" y="4795838"/>
          <p14:tracePt t="51836" x="1785938" y="4795838"/>
          <p14:tracePt t="52012" x="1795463" y="4795838"/>
          <p14:tracePt t="52020" x="1803400" y="4795838"/>
          <p14:tracePt t="52036" x="1822450" y="4795838"/>
          <p14:tracePt t="52060" x="1822450" y="4786313"/>
          <p14:tracePt t="52076" x="1830388" y="4776788"/>
          <p14:tracePt t="52116" x="1847850" y="4768850"/>
          <p14:tracePt t="52132" x="1857375" y="4768850"/>
          <p14:tracePt t="52148" x="1866900" y="4759325"/>
          <p14:tracePt t="52156" x="1874838" y="47513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31588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ایمن سازی زنان باردار و زنان در سنین باروری با توجه به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 سابقه قبلی 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159468"/>
              </p:ext>
            </p:extLst>
          </p:nvPr>
        </p:nvGraphicFramePr>
        <p:xfrm>
          <a:off x="397913" y="1325563"/>
          <a:ext cx="10955887" cy="473861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70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4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007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سابقه قبلی ایمن سازی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نوع واکسن و دفعات و حداقل فاصله با دز قبلی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05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فاقد سابقه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یا</a:t>
                      </a: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کمتراز سه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یا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نامشخص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ماه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6 ماه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سال</a:t>
                      </a:r>
                      <a:r>
                        <a:rPr lang="fa-IR" sz="2500" baseline="0" dirty="0"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سال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70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3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در کودکی 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ماه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1سال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505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در کودکی یا 3 نوبت ایمن سازی در کودکی و 1 نوبت دوگانه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1سال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06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در کودکی و 1 نوبت دوگانه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431" y="6049562"/>
            <a:ext cx="10786369" cy="613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500" dirty="0">
                <a:cs typeface="B Yagut" panose="00000400000000000000" pitchFamily="2" charset="-78"/>
              </a:rPr>
              <a:t>برای حفظ ایمنی کافی ، واکسن توام بزرگسال باید هر 10 سال یکبار تکرار شود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9596"/>
    </mc:Choice>
    <mc:Fallback xmlns="">
      <p:transition advTm="13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" x="5956300" y="3786188"/>
          <p14:tracePt t="37" x="5956300" y="3776663"/>
          <p14:tracePt t="50" x="5965825" y="3768725"/>
          <p14:tracePt t="70" x="6018213" y="3732213"/>
          <p14:tracePt t="90" x="6045200" y="3697288"/>
          <p14:tracePt t="110" x="6108700" y="3643313"/>
          <p14:tracePt t="130" x="6180138" y="3589338"/>
          <p14:tracePt t="150" x="6340475" y="3482975"/>
          <p14:tracePt t="170" x="6483350" y="3367088"/>
          <p14:tracePt t="190" x="6634163" y="3232150"/>
          <p14:tracePt t="210" x="6724650" y="3133725"/>
          <p14:tracePt t="230" x="6867525" y="2982913"/>
          <p14:tracePt t="250" x="6973888" y="2884488"/>
          <p14:tracePt t="271" x="7180263" y="2759075"/>
          <p14:tracePt t="291" x="7331075" y="2660650"/>
          <p14:tracePt t="311" x="7572375" y="2500313"/>
          <p14:tracePt t="331" x="7705725" y="2374900"/>
          <p14:tracePt t="351" x="7823200" y="2224088"/>
          <p14:tracePt t="371" x="7902575" y="2098675"/>
          <p14:tracePt t="391" x="7991475" y="1946275"/>
          <p14:tracePt t="411" x="8037513" y="1874838"/>
          <p14:tracePt t="431" x="8072438" y="1803400"/>
          <p14:tracePt t="451" x="8089900" y="1758950"/>
          <p14:tracePt t="471" x="8126413" y="1679575"/>
          <p14:tracePt t="491" x="8170863" y="1598613"/>
          <p14:tracePt t="511" x="8304213" y="1374775"/>
          <p14:tracePt t="531" x="8385175" y="1223963"/>
          <p14:tracePt t="551" x="8456613" y="1027113"/>
          <p14:tracePt t="571" x="8501063" y="893763"/>
          <p14:tracePt t="591" x="8545513" y="776288"/>
          <p14:tracePt t="611" x="8582025" y="714375"/>
          <p14:tracePt t="631" x="8626475" y="642938"/>
          <p14:tracePt t="651" x="8634413" y="598488"/>
          <p14:tracePt t="671" x="8643938" y="561975"/>
          <p14:tracePt t="691" x="8661400" y="544513"/>
          <p14:tracePt t="726" x="8661400" y="527050"/>
          <p14:tracePt t="733" x="8661400" y="517525"/>
          <p14:tracePt t="751" x="8661400" y="500063"/>
          <p14:tracePt t="771" x="8670925" y="482600"/>
          <p14:tracePt t="791" x="8680450" y="465138"/>
          <p14:tracePt t="814" x="8688388" y="455613"/>
          <p14:tracePt t="1238" x="8705850" y="455613"/>
          <p14:tracePt t="1254" x="8715375" y="455613"/>
          <p14:tracePt t="1262" x="8715375" y="465138"/>
          <p14:tracePt t="1277" x="8724900" y="473075"/>
          <p14:tracePt t="1302" x="8732838" y="490538"/>
          <p14:tracePt t="1318" x="8742363" y="500063"/>
          <p14:tracePt t="1334" x="8751888" y="517525"/>
          <p14:tracePt t="1351" x="8759825" y="527050"/>
          <p14:tracePt t="1371" x="8769350" y="544513"/>
          <p14:tracePt t="1392" x="8777288" y="554038"/>
          <p14:tracePt t="1412" x="8796338" y="571500"/>
          <p14:tracePt t="1431" x="8831263" y="588963"/>
          <p14:tracePt t="1451" x="8840788" y="598488"/>
          <p14:tracePt t="1471" x="8858250" y="615950"/>
          <p14:tracePt t="1491" x="8867775" y="615950"/>
          <p14:tracePt t="1511" x="8894763" y="625475"/>
          <p14:tracePt t="1531" x="8920163" y="633413"/>
          <p14:tracePt t="1551" x="8983663" y="642938"/>
          <p14:tracePt t="1571" x="9028113" y="642938"/>
          <p14:tracePt t="1592" x="9109075" y="642938"/>
          <p14:tracePt t="1612" x="9170988" y="642938"/>
          <p14:tracePt t="1632" x="9251950" y="642938"/>
          <p14:tracePt t="1652" x="9269413" y="642938"/>
          <p14:tracePt t="1672" x="9277350" y="652463"/>
          <p14:tracePt t="2006" x="9269413" y="652463"/>
          <p14:tracePt t="2014" x="9259888" y="652463"/>
          <p14:tracePt t="2022" x="9242425" y="652463"/>
          <p14:tracePt t="2032" x="9232900" y="652463"/>
          <p14:tracePt t="2052" x="9224963" y="652463"/>
          <p14:tracePt t="2072" x="9197975" y="652463"/>
          <p14:tracePt t="2092" x="9170988" y="652463"/>
          <p14:tracePt t="2112" x="9109075" y="652463"/>
          <p14:tracePt t="2132" x="9063038" y="652463"/>
          <p14:tracePt t="2152" x="9001125" y="652463"/>
          <p14:tracePt t="2172" x="8974138" y="652463"/>
          <p14:tracePt t="2192" x="8929688" y="660400"/>
          <p14:tracePt t="2212" x="8902700" y="660400"/>
          <p14:tracePt t="2232" x="8840788" y="660400"/>
          <p14:tracePt t="2252" x="8796338" y="660400"/>
          <p14:tracePt t="2272" x="8759825" y="660400"/>
          <p14:tracePt t="2292" x="8732838" y="660400"/>
          <p14:tracePt t="2312" x="8697913" y="669925"/>
          <p14:tracePt t="2332" x="8680450" y="679450"/>
          <p14:tracePt t="2352" x="8626475" y="679450"/>
          <p14:tracePt t="2372" x="8609013" y="679450"/>
          <p14:tracePt t="2392" x="8582025" y="679450"/>
          <p14:tracePt t="2412" x="8555038" y="679450"/>
          <p14:tracePt t="2432" x="8518525" y="696913"/>
          <p14:tracePt t="2452" x="8510588" y="696913"/>
          <p14:tracePt t="2472" x="8491538" y="696913"/>
          <p14:tracePt t="2534" x="8483600" y="696913"/>
          <p14:tracePt t="2550" x="8474075" y="696913"/>
          <p14:tracePt t="2558" x="8466138" y="696913"/>
          <p14:tracePt t="2572" x="8447088" y="696913"/>
          <p14:tracePt t="2592" x="8412163" y="696913"/>
          <p14:tracePt t="2612" x="8394700" y="696913"/>
          <p14:tracePt t="2632" x="8375650" y="696913"/>
          <p14:tracePt t="2710" x="8367713" y="696913"/>
          <p14:tracePt t="2718" x="8358188" y="696913"/>
          <p14:tracePt t="2742" x="8348663" y="696913"/>
          <p14:tracePt t="2814" x="8340725" y="696913"/>
          <p14:tracePt t="2830" x="8331200" y="696913"/>
          <p14:tracePt t="3302" x="8323263" y="696913"/>
          <p14:tracePt t="3318" x="8313738" y="696913"/>
          <p14:tracePt t="3326" x="8296275" y="696913"/>
          <p14:tracePt t="3334" x="8286750" y="696913"/>
          <p14:tracePt t="3353" x="8269288" y="696913"/>
          <p14:tracePt t="3373" x="8242300" y="696913"/>
          <p14:tracePt t="3393" x="8232775" y="696913"/>
          <p14:tracePt t="3413" x="8224838" y="696913"/>
          <p14:tracePt t="3433" x="8197850" y="696913"/>
          <p14:tracePt t="3453" x="8161338" y="696913"/>
          <p14:tracePt t="3473" x="8134350" y="696913"/>
          <p14:tracePt t="3758" x="8134350" y="687388"/>
          <p14:tracePt t="4446" x="8126413" y="687388"/>
          <p14:tracePt t="4454" x="8116888" y="687388"/>
          <p14:tracePt t="4494" x="8108950" y="687388"/>
          <p14:tracePt t="4502" x="8099425" y="687388"/>
          <p14:tracePt t="4514" x="8089900" y="687388"/>
          <p14:tracePt t="4534" x="8054975" y="687388"/>
          <p14:tracePt t="4554" x="8018463" y="687388"/>
          <p14:tracePt t="4574" x="8001000" y="696913"/>
          <p14:tracePt t="4695" x="8001000" y="704850"/>
          <p14:tracePt t="4718" x="8001000" y="723900"/>
          <p14:tracePt t="4846" x="8010525" y="731838"/>
          <p14:tracePt t="4862" x="8018463" y="731838"/>
          <p14:tracePt t="4870" x="8037513" y="731838"/>
          <p14:tracePt t="4878" x="8045450" y="731838"/>
          <p14:tracePt t="4894" x="8072438" y="731838"/>
          <p14:tracePt t="4914" x="8108950" y="731838"/>
          <p14:tracePt t="4934" x="8161338" y="731838"/>
          <p14:tracePt t="4954" x="8205788" y="731838"/>
          <p14:tracePt t="4974" x="8259763" y="731838"/>
          <p14:tracePt t="4994" x="8296275" y="741363"/>
          <p14:tracePt t="5014" x="8313738" y="750888"/>
          <p14:tracePt t="5034" x="8323263" y="750888"/>
          <p14:tracePt t="5054" x="8340725" y="750888"/>
          <p14:tracePt t="5074" x="8367713" y="750888"/>
          <p14:tracePt t="5094" x="8420100" y="750888"/>
          <p14:tracePt t="5114" x="8474075" y="741363"/>
          <p14:tracePt t="5134" x="8545513" y="741363"/>
          <p14:tracePt t="5154" x="8582025" y="741363"/>
          <p14:tracePt t="5174" x="8653463" y="741363"/>
          <p14:tracePt t="5194" x="8715375" y="741363"/>
          <p14:tracePt t="5214" x="8804275" y="741363"/>
          <p14:tracePt t="5234" x="8848725" y="731838"/>
          <p14:tracePt t="5254" x="8875713" y="723900"/>
          <p14:tracePt t="5274" x="8885238" y="723900"/>
          <p14:tracePt t="5294" x="8894763" y="723900"/>
          <p14:tracePt t="5314" x="8912225" y="723900"/>
          <p14:tracePt t="5335" x="8956675" y="723900"/>
          <p14:tracePt t="5355" x="8974138" y="723900"/>
          <p14:tracePt t="5375" x="9001125" y="723900"/>
          <p14:tracePt t="5886" x="9001125" y="714375"/>
          <p14:tracePt t="5894" x="9001125" y="704850"/>
          <p14:tracePt t="5990" x="8991600" y="704850"/>
          <p14:tracePt t="6030" x="8983663" y="704850"/>
          <p14:tracePt t="6038" x="8974138" y="696913"/>
          <p14:tracePt t="6054" x="8966200" y="696913"/>
          <p14:tracePt t="6062" x="8947150" y="696913"/>
          <p14:tracePt t="6075" x="8939213" y="696913"/>
          <p14:tracePt t="6095" x="8885238" y="696913"/>
          <p14:tracePt t="6115" x="8858250" y="696913"/>
          <p14:tracePt t="6135" x="8813800" y="696913"/>
          <p14:tracePt t="6155" x="8796338" y="696913"/>
          <p14:tracePt t="6175" x="8751888" y="696913"/>
          <p14:tracePt t="6195" x="8742363" y="696913"/>
          <p14:tracePt t="6215" x="8715375" y="696913"/>
          <p14:tracePt t="6235" x="8705850" y="696913"/>
          <p14:tracePt t="6758" x="8697913" y="696913"/>
          <p14:tracePt t="6774" x="8688388" y="696913"/>
          <p14:tracePt t="6782" x="8680450" y="704850"/>
          <p14:tracePt t="6796" x="8670925" y="704850"/>
          <p14:tracePt t="6816" x="8643938" y="704850"/>
          <p14:tracePt t="6836" x="8599488" y="723900"/>
          <p14:tracePt t="6856" x="8555038" y="731838"/>
          <p14:tracePt t="6876" x="8518525" y="741363"/>
          <p14:tracePt t="6896" x="8429625" y="758825"/>
          <p14:tracePt t="6916" x="8348663" y="776288"/>
          <p14:tracePt t="6936" x="8251825" y="812800"/>
          <p14:tracePt t="6956" x="8170863" y="847725"/>
          <p14:tracePt t="6976" x="8027988" y="893763"/>
          <p14:tracePt t="6996" x="7939088" y="919163"/>
          <p14:tracePt t="7016" x="7813675" y="946150"/>
          <p14:tracePt t="7036" x="7715250" y="955675"/>
          <p14:tracePt t="7056" x="7545388" y="955675"/>
          <p14:tracePt t="7076" x="7412038" y="955675"/>
          <p14:tracePt t="7096" x="7215188" y="982663"/>
          <p14:tracePt t="7116" x="7099300" y="1000125"/>
          <p14:tracePt t="7136" x="6973888" y="1017588"/>
          <p14:tracePt t="7156" x="6902450" y="1036638"/>
          <p14:tracePt t="7176" x="6777038" y="1062038"/>
          <p14:tracePt t="7196" x="6715125" y="1071563"/>
          <p14:tracePt t="7216" x="6634163" y="1071563"/>
          <p14:tracePt t="7236" x="6562725" y="1071563"/>
          <p14:tracePt t="7256" x="6465888" y="1071563"/>
          <p14:tracePt t="7276" x="6357938" y="1071563"/>
          <p14:tracePt t="7296" x="6188075" y="1071563"/>
          <p14:tracePt t="7316" x="6062663" y="1071563"/>
          <p14:tracePt t="7336" x="5884863" y="1071563"/>
          <p14:tracePt t="7356" x="5751513" y="1071563"/>
          <p14:tracePt t="7376" x="5562600" y="1071563"/>
          <p14:tracePt t="7396" x="5429250" y="1054100"/>
          <p14:tracePt t="7416" x="5241925" y="1027113"/>
          <p14:tracePt t="7436" x="5160963" y="1017588"/>
          <p14:tracePt t="7456" x="5089525" y="1017588"/>
          <p14:tracePt t="7476" x="5072063" y="1017588"/>
          <p14:tracePt t="7535" x="5062538" y="1017588"/>
          <p14:tracePt t="7542" x="5054600" y="1017588"/>
          <p14:tracePt t="7556" x="5045075" y="1017588"/>
          <p14:tracePt t="7576" x="5010150" y="1000125"/>
          <p14:tracePt t="7596" x="4991100" y="1000125"/>
          <p14:tracePt t="7616" x="4956175" y="1000125"/>
          <p14:tracePt t="7636" x="4929188" y="1000125"/>
          <p14:tracePt t="7656" x="4857750" y="1000125"/>
          <p14:tracePt t="7676" x="4813300" y="1000125"/>
          <p14:tracePt t="7696" x="4724400" y="1000125"/>
          <p14:tracePt t="7716" x="4660900" y="1000125"/>
          <p14:tracePt t="7736" x="4527550" y="1000125"/>
          <p14:tracePt t="7756" x="4446588" y="1000125"/>
          <p14:tracePt t="7776" x="4348163" y="1000125"/>
          <p14:tracePt t="7796" x="4295775" y="1000125"/>
          <p14:tracePt t="7816" x="4232275" y="990600"/>
          <p14:tracePt t="7837" x="4197350" y="990600"/>
          <p14:tracePt t="7857" x="4152900" y="990600"/>
          <p14:tracePt t="7877" x="4133850" y="990600"/>
          <p14:tracePt t="7897" x="4108450" y="982663"/>
          <p14:tracePt t="8015" x="4098925" y="982663"/>
          <p14:tracePt t="8087" x="4098925" y="973138"/>
          <p14:tracePt t="8175" x="4098925" y="965200"/>
          <p14:tracePt t="8471" x="4098925" y="955675"/>
          <p14:tracePt t="8951" x="4089400" y="955675"/>
          <p14:tracePt t="9271" x="4089400" y="946150"/>
          <p14:tracePt t="13263" x="4089400" y="955675"/>
          <p14:tracePt t="13271" x="4089400" y="965200"/>
          <p14:tracePt t="13287" x="4098925" y="973138"/>
          <p14:tracePt t="13301" x="4108450" y="973138"/>
          <p14:tracePt t="13321" x="4133850" y="990600"/>
          <p14:tracePt t="13341" x="4179888" y="1000125"/>
          <p14:tracePt t="13361" x="4241800" y="1027113"/>
          <p14:tracePt t="13381" x="4313238" y="1062038"/>
          <p14:tracePt t="13401" x="4483100" y="1108075"/>
          <p14:tracePt t="13421" x="4598988" y="1125538"/>
          <p14:tracePt t="13441" x="4724400" y="1143000"/>
          <p14:tracePt t="13461" x="4776788" y="1160463"/>
          <p14:tracePt t="13481" x="4884738" y="1179513"/>
          <p14:tracePt t="13501" x="4983163" y="1187450"/>
          <p14:tracePt t="13521" x="5251450" y="1223963"/>
          <p14:tracePt t="13541" x="5438775" y="1258888"/>
          <p14:tracePt t="13561" x="5741988" y="1268413"/>
          <p14:tracePt t="13581" x="5938838" y="1268413"/>
          <p14:tracePt t="13601" x="6259513" y="1268413"/>
          <p14:tracePt t="13621" x="6545263" y="1285875"/>
          <p14:tracePt t="13641" x="7054850" y="1374775"/>
          <p14:tracePt t="13661" x="7348538" y="1401763"/>
          <p14:tracePt t="13681" x="7848600" y="1500188"/>
          <p14:tracePt t="13701" x="8269288" y="1581150"/>
          <p14:tracePt t="13721" x="8966200" y="1731963"/>
          <p14:tracePt t="13741" x="9385300" y="1812925"/>
          <p14:tracePt t="13761" x="9947275" y="1919288"/>
          <p14:tracePt t="13781" x="10233025" y="1973263"/>
          <p14:tracePt t="13801" x="10563225" y="2044700"/>
          <p14:tracePt t="13821" x="10769600" y="2081213"/>
          <p14:tracePt t="13841" x="11099800" y="2152650"/>
          <p14:tracePt t="13861" x="11304588" y="2197100"/>
          <p14:tracePt t="13881" x="11572875" y="2241550"/>
          <p14:tracePt t="13901" x="11715750" y="2276475"/>
          <p14:tracePt t="13921" x="11903075" y="2303463"/>
          <p14:tracePt t="13941" x="12011025" y="2312988"/>
          <p14:tracePt t="13961" x="12180888" y="2312988"/>
          <p14:tracePt t="13981" x="12188825" y="2295525"/>
          <p14:tracePt t="14001" x="12188825" y="2268538"/>
          <p14:tracePt t="14021" x="12180888" y="2214563"/>
          <p14:tracePt t="14041" x="12126913" y="2133600"/>
          <p14:tracePt t="14061" x="12072938" y="2098675"/>
          <p14:tracePt t="14081" x="11957050" y="2000250"/>
          <p14:tracePt t="14101" x="11885613" y="1938338"/>
          <p14:tracePt t="14121" x="11804650" y="1866900"/>
          <p14:tracePt t="14141" x="11777663" y="1812925"/>
          <p14:tracePt t="14161" x="11742738" y="1758950"/>
          <p14:tracePt t="14181" x="11725275" y="1731963"/>
          <p14:tracePt t="14201" x="11698288" y="1687513"/>
          <p14:tracePt t="14221" x="11680825" y="1660525"/>
          <p14:tracePt t="14241" x="11661775" y="1652588"/>
          <p14:tracePt t="14375" x="11661775" y="1643063"/>
          <p14:tracePt t="14399" x="11653838" y="1643063"/>
          <p14:tracePt t="14415" x="11644313" y="1625600"/>
          <p14:tracePt t="14423" x="11634788" y="1616075"/>
          <p14:tracePt t="14442" x="11626850" y="1589088"/>
          <p14:tracePt t="14462" x="11599863" y="1562100"/>
          <p14:tracePt t="14482" x="11572875" y="1527175"/>
          <p14:tracePt t="14502" x="11563350" y="1500188"/>
          <p14:tracePt t="14522" x="11537950" y="1455738"/>
          <p14:tracePt t="14542" x="11537950" y="1438275"/>
          <p14:tracePt t="14562" x="11537950" y="1428750"/>
          <p14:tracePt t="14582" x="11528425" y="1419225"/>
          <p14:tracePt t="14622" x="11518900" y="1401763"/>
          <p14:tracePt t="14642" x="11501438" y="1384300"/>
          <p14:tracePt t="14682" x="11491913" y="1374775"/>
          <p14:tracePt t="14879" x="11491913" y="1384300"/>
          <p14:tracePt t="14895" x="11491913" y="1393825"/>
          <p14:tracePt t="14903" x="11491913" y="1401763"/>
          <p14:tracePt t="14922" x="11491913" y="1428750"/>
          <p14:tracePt t="14942" x="11491913" y="1482725"/>
          <p14:tracePt t="14962" x="11501438" y="1598613"/>
          <p14:tracePt t="14982" x="11518900" y="1687513"/>
          <p14:tracePt t="15002" x="11528425" y="1795463"/>
          <p14:tracePt t="15022" x="11528425" y="1884363"/>
          <p14:tracePt t="15042" x="11555413" y="2036763"/>
          <p14:tracePt t="15062" x="11572875" y="2152650"/>
          <p14:tracePt t="15082" x="11617325" y="2357438"/>
          <p14:tracePt t="15102" x="11626850" y="2465388"/>
          <p14:tracePt t="15122" x="11626850" y="2670175"/>
          <p14:tracePt t="15142" x="11626850" y="2813050"/>
          <p14:tracePt t="15162" x="11626850" y="3071813"/>
          <p14:tracePt t="15182" x="11626850" y="3286125"/>
          <p14:tracePt t="15202" x="11626850" y="3608388"/>
          <p14:tracePt t="15222" x="11626850" y="3768725"/>
          <p14:tracePt t="15242" x="11626850" y="4010025"/>
          <p14:tracePt t="15262" x="11599863" y="4160838"/>
          <p14:tracePt t="15282" x="11545888" y="4394200"/>
          <p14:tracePt t="15302" x="11518900" y="4562475"/>
          <p14:tracePt t="15322" x="11510963" y="4795838"/>
          <p14:tracePt t="15342" x="11510963" y="4965700"/>
          <p14:tracePt t="15362" x="11510963" y="5187950"/>
          <p14:tracePt t="15382" x="11510963" y="5330825"/>
          <p14:tracePt t="15402" x="11483975" y="5562600"/>
          <p14:tracePt t="15422" x="11430000" y="5715000"/>
          <p14:tracePt t="15442" x="11331575" y="5956300"/>
          <p14:tracePt t="15462" x="11277600" y="6072188"/>
          <p14:tracePt t="15482" x="11233150" y="6205538"/>
          <p14:tracePt t="15502" x="11225213" y="6276975"/>
          <p14:tracePt t="15522" x="11198225" y="6357938"/>
          <p14:tracePt t="15542" x="11180763" y="6375400"/>
          <p14:tracePt t="15562" x="11161713" y="6411913"/>
          <p14:tracePt t="15582" x="11161713" y="6438900"/>
          <p14:tracePt t="15602" x="11161713" y="6473825"/>
          <p14:tracePt t="15623" x="11161713" y="6491288"/>
          <p14:tracePt t="15643" x="11161713" y="6518275"/>
          <p14:tracePt t="15663" x="11161713" y="6545263"/>
          <p14:tracePt t="15683" x="11161713" y="6581775"/>
          <p14:tracePt t="15703" x="11161713" y="6616700"/>
          <p14:tracePt t="15723" x="11153775" y="6634163"/>
          <p14:tracePt t="15743" x="11134725" y="6643688"/>
          <p14:tracePt t="15763" x="11117263" y="6643688"/>
          <p14:tracePt t="15783" x="11001375" y="6643688"/>
          <p14:tracePt t="15803" x="10831513" y="6634163"/>
          <p14:tracePt t="15823" x="10537825" y="6572250"/>
          <p14:tracePt t="15843" x="10340975" y="6545263"/>
          <p14:tracePt t="15863" x="10055225" y="6510338"/>
          <p14:tracePt t="15883" x="9875838" y="6510338"/>
          <p14:tracePt t="15903" x="9563100" y="6510338"/>
          <p14:tracePt t="15923" x="9340850" y="6510338"/>
          <p14:tracePt t="15943" x="8983663" y="6510338"/>
          <p14:tracePt t="15963" x="8751888" y="6510338"/>
          <p14:tracePt t="15983" x="8447088" y="6510338"/>
          <p14:tracePt t="16003" x="8242300" y="6510338"/>
          <p14:tracePt t="16023" x="7885113" y="6510338"/>
          <p14:tracePt t="16043" x="7616825" y="6510338"/>
          <p14:tracePt t="16063" x="7143750" y="6510338"/>
          <p14:tracePt t="16083" x="6884988" y="6510338"/>
          <p14:tracePt t="16103" x="6500813" y="6491288"/>
          <p14:tracePt t="16123" x="6269038" y="6491288"/>
          <p14:tracePt t="16143" x="5919788" y="6491288"/>
          <p14:tracePt t="16163" x="5697538" y="6473825"/>
          <p14:tracePt t="16183" x="5394325" y="6429375"/>
          <p14:tracePt t="16203" x="5205413" y="6394450"/>
          <p14:tracePt t="16223" x="4929188" y="6330950"/>
          <p14:tracePt t="16243" x="4724400" y="6296025"/>
          <p14:tracePt t="16263" x="4446588" y="6232525"/>
          <p14:tracePt t="16283" x="4276725" y="6197600"/>
          <p14:tracePt t="16303" x="4037013" y="6153150"/>
          <p14:tracePt t="16323" x="3875088" y="6108700"/>
          <p14:tracePt t="16343" x="3643313" y="6000750"/>
          <p14:tracePt t="16363" x="3473450" y="5929313"/>
          <p14:tracePt t="16383" x="3259138" y="5848350"/>
          <p14:tracePt t="16403" x="3125788" y="5822950"/>
          <p14:tracePt t="16423" x="2965450" y="5803900"/>
          <p14:tracePt t="16443" x="2874963" y="5803900"/>
          <p14:tracePt t="16463" x="2741613" y="5803900"/>
          <p14:tracePt t="16483" x="2660650" y="5803900"/>
          <p14:tracePt t="16503" x="2581275" y="5822950"/>
          <p14:tracePt t="16523" x="2544763" y="5830888"/>
          <p14:tracePt t="16543" x="2490788" y="5857875"/>
          <p14:tracePt t="16563" x="2446338" y="5875338"/>
          <p14:tracePt t="16583" x="2339975" y="5884863"/>
          <p14:tracePt t="16603" x="2232025" y="5902325"/>
          <p14:tracePt t="16623" x="2108200" y="5929313"/>
          <p14:tracePt t="16643" x="2027238" y="5938838"/>
          <p14:tracePt t="16663" x="1965325" y="5956300"/>
          <p14:tracePt t="16684" x="1946275" y="5956300"/>
          <p14:tracePt t="16703" x="1919288" y="5956300"/>
          <p14:tracePt t="16723" x="1874838" y="5956300"/>
          <p14:tracePt t="16743" x="1812925" y="5946775"/>
          <p14:tracePt t="16764" x="1776413" y="5946775"/>
          <p14:tracePt t="16783" x="1768475" y="5946775"/>
          <p14:tracePt t="18392" x="1776413" y="5946775"/>
          <p14:tracePt t="18408" x="1795463" y="5938838"/>
          <p14:tracePt t="18416" x="1812925" y="5929313"/>
          <p14:tracePt t="18425" x="1839913" y="5919788"/>
          <p14:tracePt t="18445" x="1901825" y="5919788"/>
          <p14:tracePt t="18465" x="2071688" y="5894388"/>
          <p14:tracePt t="18485" x="2259013" y="5857875"/>
          <p14:tracePt t="18505" x="2768600" y="5768975"/>
          <p14:tracePt t="18525" x="3313113" y="5661025"/>
          <p14:tracePt t="18545" x="4232275" y="5589588"/>
          <p14:tracePt t="18565" x="4867275" y="5554663"/>
          <p14:tracePt t="18585" x="5813425" y="5402263"/>
          <p14:tracePt t="18605" x="6384925" y="5276850"/>
          <p14:tracePt t="18625" x="7161213" y="5126038"/>
          <p14:tracePt t="18645" x="7643813" y="5010150"/>
          <p14:tracePt t="18665" x="8269288" y="4759325"/>
          <p14:tracePt t="18685" x="8653463" y="4527550"/>
          <p14:tracePt t="18705" x="8974138" y="4251325"/>
          <p14:tracePt t="18725" x="9082088" y="4054475"/>
          <p14:tracePt t="18745" x="9205913" y="3768725"/>
          <p14:tracePt t="18765" x="9286875" y="3581400"/>
          <p14:tracePt t="18785" x="9412288" y="3286125"/>
          <p14:tracePt t="18805" x="9510713" y="3125788"/>
          <p14:tracePt t="18825" x="9634538" y="2938463"/>
          <p14:tracePt t="18845" x="9705975" y="2847975"/>
          <p14:tracePt t="18865" x="9858375" y="2759075"/>
          <p14:tracePt t="18885" x="9966325" y="2660650"/>
          <p14:tracePt t="18905" x="10171113" y="2517775"/>
          <p14:tracePt t="18925" x="10296525" y="2428875"/>
          <p14:tracePt t="18945" x="10466388" y="2339975"/>
          <p14:tracePt t="18965" x="10545763" y="2312988"/>
          <p14:tracePt t="18985" x="10617200" y="2295525"/>
          <p14:tracePt t="19005" x="10661650" y="2286000"/>
          <p14:tracePt t="19025" x="10680700" y="2259013"/>
          <p14:tracePt t="19045" x="10698163" y="2241550"/>
          <p14:tracePt t="19065" x="10715625" y="2232025"/>
          <p14:tracePt t="23024" x="10715625" y="2251075"/>
          <p14:tracePt t="23032" x="10725150" y="2268538"/>
          <p14:tracePt t="23048" x="10733088" y="2295525"/>
          <p14:tracePt t="23068" x="10752138" y="2339975"/>
          <p14:tracePt t="23088" x="10796588" y="2411413"/>
          <p14:tracePt t="23108" x="10823575" y="2455863"/>
          <p14:tracePt t="23128" x="10858500" y="2527300"/>
          <p14:tracePt t="23148" x="10875963" y="2562225"/>
          <p14:tracePt t="23168" x="10902950" y="2625725"/>
          <p14:tracePt t="23188" x="10920413" y="2660650"/>
          <p14:tracePt t="23208" x="10939463" y="2705100"/>
          <p14:tracePt t="23228" x="10966450" y="2741613"/>
          <p14:tracePt t="23248" x="10983913" y="2786063"/>
          <p14:tracePt t="23268" x="10991850" y="2795588"/>
          <p14:tracePt t="23312" x="10991850" y="2813050"/>
          <p14:tracePt t="23544" x="10991850" y="2803525"/>
          <p14:tracePt t="23552" x="10983913" y="2795588"/>
          <p14:tracePt t="23569" x="10974388" y="2776538"/>
          <p14:tracePt t="23589" x="10966450" y="2759075"/>
          <p14:tracePt t="23609" x="10966450" y="2751138"/>
          <p14:tracePt t="23629" x="10956925" y="2741613"/>
          <p14:tracePt t="23649" x="10947400" y="2741613"/>
          <p14:tracePt t="24121" x="10947400" y="2732088"/>
          <p14:tracePt t="24200" x="10939463" y="2724150"/>
          <p14:tracePt t="24216" x="10939463" y="2714625"/>
          <p14:tracePt t="24232" x="10929938" y="2714625"/>
          <p14:tracePt t="24248" x="10920413" y="2714625"/>
          <p14:tracePt t="24256" x="10912475" y="2714625"/>
          <p14:tracePt t="24269" x="10902950" y="2714625"/>
          <p14:tracePt t="24289" x="10885488" y="2714625"/>
          <p14:tracePt t="24309" x="10875963" y="2714625"/>
          <p14:tracePt t="24329" x="10858500" y="2714625"/>
          <p14:tracePt t="24349" x="10848975" y="2714625"/>
          <p14:tracePt t="24369" x="10823575" y="2714625"/>
          <p14:tracePt t="24389" x="10796588" y="2714625"/>
          <p14:tracePt t="24409" x="10725150" y="2724150"/>
          <p14:tracePt t="24429" x="10680700" y="2741613"/>
          <p14:tracePt t="24449" x="10634663" y="2751138"/>
          <p14:tracePt t="24469" x="10609263" y="2751138"/>
          <p14:tracePt t="24489" x="10572750" y="2768600"/>
          <p14:tracePt t="24509" x="10545763" y="2786063"/>
          <p14:tracePt t="24529" x="10466388" y="2795588"/>
          <p14:tracePt t="24550" x="10402888" y="2813050"/>
          <p14:tracePt t="24570" x="10340975" y="2822575"/>
          <p14:tracePt t="24590" x="10277475" y="2830513"/>
          <p14:tracePt t="24610" x="10206038" y="2830513"/>
          <p14:tracePt t="24630" x="10153650" y="2830513"/>
          <p14:tracePt t="24650" x="10063163" y="2830513"/>
          <p14:tracePt t="24670" x="10010775" y="2830513"/>
          <p14:tracePt t="24690" x="9929813" y="2830513"/>
          <p14:tracePt t="24710" x="9885363" y="2830513"/>
          <p14:tracePt t="24730" x="9840913" y="2830513"/>
          <p14:tracePt t="24750" x="9804400" y="2830513"/>
          <p14:tracePt t="24770" x="9715500" y="2830513"/>
          <p14:tracePt t="24790" x="9634538" y="2830513"/>
          <p14:tracePt t="24810" x="9555163" y="2830513"/>
          <p14:tracePt t="24830" x="9528175" y="2830513"/>
          <p14:tracePt t="24850" x="9510713" y="2830513"/>
          <p14:tracePt t="24870" x="9501188" y="2830513"/>
          <p14:tracePt t="24890" x="9466263" y="2813050"/>
          <p14:tracePt t="24910" x="9429750" y="2813050"/>
          <p14:tracePt t="24930" x="9375775" y="2813050"/>
          <p14:tracePt t="24950" x="9340850" y="2813050"/>
          <p14:tracePt t="24970" x="9269413" y="2813050"/>
          <p14:tracePt t="24990" x="9232900" y="2813050"/>
          <p14:tracePt t="25010" x="9188450" y="2813050"/>
          <p14:tracePt t="25030" x="9170988" y="2813050"/>
          <p14:tracePt t="25050" x="9134475" y="2813050"/>
          <p14:tracePt t="25070" x="9109075" y="2813050"/>
          <p14:tracePt t="25090" x="9045575" y="2813050"/>
          <p14:tracePt t="25110" x="8991600" y="2813050"/>
          <p14:tracePt t="25130" x="8875713" y="2813050"/>
          <p14:tracePt t="25150" x="8823325" y="2813050"/>
          <p14:tracePt t="25170" x="8751888" y="2813050"/>
          <p14:tracePt t="25190" x="8715375" y="2813050"/>
          <p14:tracePt t="25210" x="8670925" y="2813050"/>
          <p14:tracePt t="25230" x="8626475" y="2813050"/>
          <p14:tracePt t="25250" x="8582025" y="2813050"/>
          <p14:tracePt t="25270" x="8555038" y="2813050"/>
          <p14:tracePt t="25290" x="8537575" y="2813050"/>
          <p14:tracePt t="25310" x="8528050" y="2822575"/>
          <p14:tracePt t="25336" x="8510588" y="2822575"/>
          <p14:tracePt t="25350" x="8501063" y="2822575"/>
          <p14:tracePt t="25370" x="8466138" y="2822575"/>
          <p14:tracePt t="25390" x="8456613" y="2822575"/>
          <p14:tracePt t="25410" x="8439150" y="2822575"/>
          <p14:tracePt t="25450" x="8429625" y="2822575"/>
          <p14:tracePt t="26401" x="8429625" y="2830513"/>
          <p14:tracePt t="26424" x="8429625" y="2840038"/>
          <p14:tracePt t="26457" x="8429625" y="2847975"/>
          <p14:tracePt t="26480" x="8439150" y="2867025"/>
          <p14:tracePt t="26512" x="8447088" y="2867025"/>
          <p14:tracePt t="26545" x="8456613" y="2874963"/>
          <p14:tracePt t="26553" x="8466138" y="2874963"/>
          <p14:tracePt t="26560" x="8474075" y="2884488"/>
          <p14:tracePt t="26584" x="8483600" y="2894013"/>
          <p14:tracePt t="26593" x="8491538" y="2894013"/>
          <p14:tracePt t="26611" x="8510588" y="2901950"/>
          <p14:tracePt t="26631" x="8528050" y="2911475"/>
          <p14:tracePt t="26651" x="8562975" y="2938463"/>
          <p14:tracePt t="26671" x="8609013" y="2965450"/>
          <p14:tracePt t="26691" x="8697913" y="3009900"/>
          <p14:tracePt t="26711" x="8759825" y="3054350"/>
          <p14:tracePt t="26731" x="8840788" y="3089275"/>
          <p14:tracePt t="26751" x="8885238" y="3116263"/>
          <p14:tracePt t="26771" x="8974138" y="3152775"/>
          <p14:tracePt t="26791" x="9018588" y="3160713"/>
          <p14:tracePt t="26811" x="9090025" y="3179763"/>
          <p14:tracePt t="26831" x="9144000" y="3179763"/>
          <p14:tracePt t="26851" x="9242425" y="3179763"/>
          <p14:tracePt t="26871" x="9304338" y="3179763"/>
          <p14:tracePt t="26891" x="9402763" y="3179763"/>
          <p14:tracePt t="26911" x="9456738" y="3179763"/>
          <p14:tracePt t="26931" x="9491663" y="3179763"/>
          <p14:tracePt t="26951" x="9528175" y="3170238"/>
          <p14:tracePt t="26971" x="9590088" y="3143250"/>
          <p14:tracePt t="26991" x="9626600" y="3116263"/>
          <p14:tracePt t="27012" x="9661525" y="3098800"/>
          <p14:tracePt t="27032" x="9671050" y="3089275"/>
          <p14:tracePt t="28929" x="9661525" y="3089275"/>
          <p14:tracePt t="29465" x="9644063" y="3098800"/>
          <p14:tracePt t="30449" x="9634538" y="3098800"/>
          <p14:tracePt t="30465" x="9626600" y="3098800"/>
          <p14:tracePt t="30481" x="9609138" y="3098800"/>
          <p14:tracePt t="30497" x="9590088" y="3098800"/>
          <p14:tracePt t="30505" x="9582150" y="3098800"/>
          <p14:tracePt t="30514" x="9572625" y="3098800"/>
          <p14:tracePt t="30534" x="9528175" y="3098800"/>
          <p14:tracePt t="30554" x="9447213" y="3098800"/>
          <p14:tracePt t="30574" x="9394825" y="3098800"/>
          <p14:tracePt t="30594" x="9286875" y="3098800"/>
          <p14:tracePt t="30614" x="9197975" y="3098800"/>
          <p14:tracePt t="30634" x="9028113" y="3098800"/>
          <p14:tracePt t="30654" x="8912225" y="3098800"/>
          <p14:tracePt t="30674" x="8804275" y="3081338"/>
          <p14:tracePt t="30694" x="8751888" y="3071813"/>
          <p14:tracePt t="30714" x="8599488" y="3044825"/>
          <p14:tracePt t="30734" x="8447088" y="3009900"/>
          <p14:tracePt t="30754" x="8170863" y="2990850"/>
          <p14:tracePt t="30774" x="7947025" y="2973388"/>
          <p14:tracePt t="30794" x="7643813" y="2973388"/>
          <p14:tracePt t="30814" x="7446963" y="2965450"/>
          <p14:tracePt t="30834" x="7188200" y="2955925"/>
          <p14:tracePt t="30854" x="7037388" y="2955925"/>
          <p14:tracePt t="30874" x="6831013" y="2955925"/>
          <p14:tracePt t="30894" x="6697663" y="2955925"/>
          <p14:tracePt t="30914" x="6562725" y="2955925"/>
          <p14:tracePt t="30934" x="6491288" y="2955925"/>
          <p14:tracePt t="30954" x="6402388" y="2938463"/>
          <p14:tracePt t="30975" x="6367463" y="2928938"/>
          <p14:tracePt t="30995" x="6340475" y="2928938"/>
          <p14:tracePt t="31015" x="6330950" y="2919413"/>
          <p14:tracePt t="31035" x="6303963" y="2919413"/>
          <p14:tracePt t="31055" x="6276975" y="2911475"/>
          <p14:tracePt t="31075" x="6251575" y="2901950"/>
          <p14:tracePt t="31115" x="6251575" y="2894013"/>
          <p14:tracePt t="31135" x="6251575" y="2884488"/>
          <p14:tracePt t="31155" x="6259513" y="2867025"/>
          <p14:tracePt t="31175" x="6276975" y="2867025"/>
          <p14:tracePt t="31195" x="6402388" y="2857500"/>
          <p14:tracePt t="31215" x="6589713" y="2857500"/>
          <p14:tracePt t="31235" x="6991350" y="2857500"/>
          <p14:tracePt t="31255" x="7242175" y="2867025"/>
          <p14:tracePt t="31275" x="7473950" y="2901950"/>
          <p14:tracePt t="31295" x="7537450" y="2919413"/>
          <p14:tracePt t="31315" x="7554913" y="2928938"/>
          <p14:tracePt t="31345" x="7562850" y="2928938"/>
          <p14:tracePt t="31417" x="7572375" y="2928938"/>
          <p14:tracePt t="31433" x="7562850" y="2928938"/>
          <p14:tracePt t="31441" x="7554913" y="2928938"/>
          <p14:tracePt t="31455" x="7518400" y="2919413"/>
          <p14:tracePt t="31475" x="7385050" y="2911475"/>
          <p14:tracePt t="31495" x="7215188" y="2911475"/>
          <p14:tracePt t="31515" x="6894513" y="2911475"/>
          <p14:tracePt t="31535" x="6634163" y="2911475"/>
          <p14:tracePt t="31555" x="6188075" y="2911475"/>
          <p14:tracePt t="31575" x="5875338" y="2911475"/>
          <p14:tracePt t="31595" x="5357813" y="2911475"/>
          <p14:tracePt t="31615" x="5062538" y="2911475"/>
          <p14:tracePt t="31635" x="4687888" y="2911475"/>
          <p14:tracePt t="31655" x="4473575" y="2911475"/>
          <p14:tracePt t="31675" x="4224338" y="2911475"/>
          <p14:tracePt t="31695" x="4089400" y="2911475"/>
          <p14:tracePt t="31715" x="3911600" y="2911475"/>
          <p14:tracePt t="31735" x="3768725" y="2911475"/>
          <p14:tracePt t="31755" x="3562350" y="2911475"/>
          <p14:tracePt t="31775" x="3429000" y="2911475"/>
          <p14:tracePt t="31795" x="3241675" y="2911475"/>
          <p14:tracePt t="31815" x="3098800" y="2911475"/>
          <p14:tracePt t="31835" x="2884488" y="2911475"/>
          <p14:tracePt t="31855" x="2732088" y="2911475"/>
          <p14:tracePt t="31875" x="2633663" y="2911475"/>
          <p14:tracePt t="31895" x="2608263" y="2874963"/>
          <p14:tracePt t="31915" x="2465388" y="2847975"/>
          <p14:tracePt t="31935" x="2357438" y="2830513"/>
          <p14:tracePt t="31955" x="2259013" y="2822575"/>
          <p14:tracePt t="31975" x="2187575" y="2813050"/>
          <p14:tracePt t="31995" x="2098675" y="2786063"/>
          <p14:tracePt t="32015" x="2017713" y="2776538"/>
          <p14:tracePt t="32035" x="1893888" y="2751138"/>
          <p14:tracePt t="32055" x="1830388" y="2732088"/>
          <p14:tracePt t="32075" x="1751013" y="2714625"/>
          <p14:tracePt t="32095" x="1714500" y="2705100"/>
          <p14:tracePt t="32115" x="1670050" y="2687638"/>
          <p14:tracePt t="32135" x="1643063" y="2670175"/>
          <p14:tracePt t="32155" x="1608138" y="2660650"/>
          <p14:tracePt t="32175" x="1589088" y="2660650"/>
          <p14:tracePt t="32225" x="1581150" y="2660650"/>
          <p14:tracePt t="32241" x="1562100" y="2660650"/>
          <p14:tracePt t="32256" x="1554163" y="2652713"/>
          <p14:tracePt t="32276" x="1527175" y="2643188"/>
          <p14:tracePt t="32296" x="1517650" y="2643188"/>
          <p14:tracePt t="32316" x="1500188" y="2643188"/>
          <p14:tracePt t="32336" x="1482725" y="2633663"/>
          <p14:tracePt t="32356" x="1446213" y="2625725"/>
          <p14:tracePt t="32376" x="1438275" y="2625725"/>
          <p14:tracePt t="32396" x="1393825" y="2608263"/>
          <p14:tracePt t="32416" x="1366838" y="2608263"/>
          <p14:tracePt t="32436" x="1312863" y="2598738"/>
          <p14:tracePt t="32456" x="1295400" y="2598738"/>
          <p14:tracePt t="32476" x="1258888" y="2581275"/>
          <p14:tracePt t="32496" x="1223963" y="2581275"/>
          <p14:tracePt t="32516" x="1214438" y="2581275"/>
          <p14:tracePt t="32561" x="1204913" y="2581275"/>
          <p14:tracePt t="32673" x="1204913" y="2598738"/>
          <p14:tracePt t="32689" x="1204913" y="2616200"/>
          <p14:tracePt t="32697" x="1204913" y="2633663"/>
          <p14:tracePt t="32716" x="1204913" y="2670175"/>
          <p14:tracePt t="32736" x="1223963" y="2705100"/>
          <p14:tracePt t="32756" x="1276350" y="2759075"/>
          <p14:tracePt t="32776" x="1303338" y="2786063"/>
          <p14:tracePt t="32796" x="1339850" y="2822575"/>
          <p14:tracePt t="32816" x="1357313" y="2830513"/>
          <p14:tracePt t="32836" x="1374775" y="2830513"/>
          <p14:tracePt t="32856" x="1384300" y="2830513"/>
          <p14:tracePt t="32876" x="1428750" y="2840038"/>
          <p14:tracePt t="32896" x="1455738" y="2840038"/>
          <p14:tracePt t="32916" x="1527175" y="2840038"/>
          <p14:tracePt t="32936" x="1581150" y="2840038"/>
          <p14:tracePt t="32956" x="1714500" y="2840038"/>
          <p14:tracePt t="32976" x="1839913" y="2840038"/>
          <p14:tracePt t="32996" x="1990725" y="2840038"/>
          <p14:tracePt t="33016" x="2081213" y="2840038"/>
          <p14:tracePt t="33036" x="2214563" y="2840038"/>
          <p14:tracePt t="33056" x="2322513" y="2840038"/>
          <p14:tracePt t="33076" x="2616200" y="2840038"/>
          <p14:tracePt t="33096" x="2840038" y="2840038"/>
          <p14:tracePt t="33116" x="3098800" y="2840038"/>
          <p14:tracePt t="33136" x="3224213" y="2840038"/>
          <p14:tracePt t="33156" x="3330575" y="2847975"/>
          <p14:tracePt t="33176" x="3411538" y="2847975"/>
          <p14:tracePt t="33196" x="3670300" y="2847975"/>
          <p14:tracePt t="33216" x="3875088" y="2847975"/>
          <p14:tracePt t="33236" x="4170363" y="2847975"/>
          <p14:tracePt t="33256" x="4348163" y="2847975"/>
          <p14:tracePt t="33276" x="4581525" y="2847975"/>
          <p14:tracePt t="33296" x="4751388" y="2847975"/>
          <p14:tracePt t="33316" x="5037138" y="2847975"/>
          <p14:tracePt t="33336" x="5251450" y="2847975"/>
          <p14:tracePt t="33356" x="5527675" y="2847975"/>
          <p14:tracePt t="33376" x="5554663" y="2840038"/>
          <p14:tracePt t="33397" x="5634038" y="2840038"/>
          <p14:tracePt t="33416" x="5741988" y="2840038"/>
          <p14:tracePt t="33436" x="5867400" y="2840038"/>
          <p14:tracePt t="33457" x="5956300" y="2840038"/>
          <p14:tracePt t="33476" x="6108700" y="2840038"/>
          <p14:tracePt t="33497" x="6242050" y="2840038"/>
          <p14:tracePt t="33517" x="6367463" y="2840038"/>
          <p14:tracePt t="33537" x="6419850" y="2840038"/>
          <p14:tracePt t="33557" x="6438900" y="2840038"/>
          <p14:tracePt t="33609" x="6446838" y="2840038"/>
          <p14:tracePt t="33633" x="6456363" y="2840038"/>
          <p14:tracePt t="33650" x="6465888" y="2840038"/>
          <p14:tracePt t="33657" x="6473825" y="2840038"/>
          <p14:tracePt t="33677" x="6483350" y="2830513"/>
          <p14:tracePt t="33706" x="6500813" y="2830513"/>
          <p14:tracePt t="33842" x="6510338" y="2822575"/>
          <p14:tracePt t="33857" x="6518275" y="2822575"/>
          <p14:tracePt t="33873" x="6527800" y="2813050"/>
          <p14:tracePt t="33882" x="6545263" y="2813050"/>
          <p14:tracePt t="33897" x="6545263" y="2803525"/>
          <p14:tracePt t="33917" x="6562725" y="2803525"/>
          <p14:tracePt t="33937" x="6572250" y="2803525"/>
          <p14:tracePt t="34290" x="6581775" y="2803525"/>
          <p14:tracePt t="34321" x="6581775" y="2813050"/>
          <p14:tracePt t="34330" x="6581775" y="2822575"/>
          <p14:tracePt t="34337" x="6589713" y="2830513"/>
          <p14:tracePt t="34357" x="6589713" y="2847975"/>
          <p14:tracePt t="34377" x="6599238" y="2894013"/>
          <p14:tracePt t="34397" x="6608763" y="2911475"/>
          <p14:tracePt t="34417" x="6616700" y="2938463"/>
          <p14:tracePt t="34437" x="6616700" y="2955925"/>
          <p14:tracePt t="34477" x="6616700" y="2965450"/>
          <p14:tracePt t="34497" x="6616700" y="2973388"/>
          <p14:tracePt t="34517" x="6626225" y="2973388"/>
          <p14:tracePt t="34537" x="6634163" y="2982913"/>
          <p14:tracePt t="34585" x="6634163" y="2990850"/>
          <p14:tracePt t="35770" x="6634163" y="3000375"/>
          <p14:tracePt t="35778" x="6634163" y="3009900"/>
          <p14:tracePt t="35786" x="6626225" y="3009900"/>
          <p14:tracePt t="35798" x="6608763" y="3017838"/>
          <p14:tracePt t="35818" x="6527800" y="3027363"/>
          <p14:tracePt t="35838" x="6446838" y="3036888"/>
          <p14:tracePt t="35858" x="6269038" y="3036888"/>
          <p14:tracePt t="35878" x="6143625" y="3036888"/>
          <p14:tracePt t="35898" x="5938838" y="3036888"/>
          <p14:tracePt t="35918" x="5813425" y="3036888"/>
          <p14:tracePt t="35938" x="5643563" y="3036888"/>
          <p14:tracePt t="35958" x="5510213" y="3054350"/>
          <p14:tracePt t="35978" x="5348288" y="3089275"/>
          <p14:tracePt t="35998" x="5303838" y="3098800"/>
          <p14:tracePt t="36018" x="5251450" y="3108325"/>
          <p14:tracePt t="36038" x="5232400" y="3108325"/>
          <p14:tracePt t="36059" x="5214938" y="3108325"/>
          <p14:tracePt t="36079" x="5197475" y="3108325"/>
          <p14:tracePt t="36099" x="5170488" y="3108325"/>
          <p14:tracePt t="36119" x="5133975" y="3108325"/>
          <p14:tracePt t="36139" x="5099050" y="3108325"/>
          <p14:tracePt t="36306" x="5089525" y="3108325"/>
          <p14:tracePt t="36346" x="5089525" y="3098800"/>
          <p14:tracePt t="36354" x="5089525" y="3089275"/>
          <p14:tracePt t="36362" x="5089525" y="3081338"/>
          <p14:tracePt t="36379" x="5099050" y="3071813"/>
          <p14:tracePt t="36399" x="5099050" y="3062288"/>
          <p14:tracePt t="36419" x="5099050" y="3054350"/>
          <p14:tracePt t="36874" x="5099050" y="3044825"/>
          <p14:tracePt t="36882" x="5099050" y="3036888"/>
          <p14:tracePt t="36890" x="5099050" y="3027363"/>
          <p14:tracePt t="36906" x="5081588" y="3027363"/>
          <p14:tracePt t="36919" x="5062538" y="3027363"/>
          <p14:tracePt t="36939" x="4991100" y="3027363"/>
          <p14:tracePt t="36959" x="4938713" y="3027363"/>
          <p14:tracePt t="36979" x="4875213" y="3027363"/>
          <p14:tracePt t="36999" x="4840288" y="3027363"/>
          <p14:tracePt t="37019" x="4776788" y="3027363"/>
          <p14:tracePt t="37039" x="4759325" y="3027363"/>
          <p14:tracePt t="37059" x="4705350" y="3027363"/>
          <p14:tracePt t="37079" x="4670425" y="3027363"/>
          <p14:tracePt t="37099" x="4633913" y="3027363"/>
          <p14:tracePt t="37119" x="4616450" y="3027363"/>
          <p14:tracePt t="37139" x="4598988" y="3027363"/>
          <p14:tracePt t="37159" x="4572000" y="3027363"/>
          <p14:tracePt t="37179" x="4545013" y="3027363"/>
          <p14:tracePt t="37199" x="4527550" y="3027363"/>
          <p14:tracePt t="37219" x="4510088" y="3027363"/>
          <p14:tracePt t="37239" x="4500563" y="3027363"/>
          <p14:tracePt t="37259" x="4465638" y="3027363"/>
          <p14:tracePt t="37279" x="4438650" y="3027363"/>
          <p14:tracePt t="37299" x="4394200" y="3027363"/>
          <p14:tracePt t="37319" x="4367213" y="3027363"/>
          <p14:tracePt t="37339" x="4322763" y="3027363"/>
          <p14:tracePt t="37360" x="4313238" y="3027363"/>
          <p14:tracePt t="37380" x="4303713" y="3027363"/>
          <p14:tracePt t="37400" x="4295775" y="3027363"/>
          <p14:tracePt t="38090" x="4286250" y="3036888"/>
          <p14:tracePt t="38106" x="4268788" y="3036888"/>
          <p14:tracePt t="38122" x="4259263" y="3036888"/>
          <p14:tracePt t="38130" x="4241800" y="3044825"/>
          <p14:tracePt t="38140" x="4224338" y="3054350"/>
          <p14:tracePt t="38160" x="4179888" y="3062288"/>
          <p14:tracePt t="38180" x="4089400" y="3071813"/>
          <p14:tracePt t="38200" x="4000500" y="3089275"/>
          <p14:tracePt t="38220" x="3875088" y="3089275"/>
          <p14:tracePt t="38240" x="3776663" y="3089275"/>
          <p14:tracePt t="38260" x="3598863" y="3089275"/>
          <p14:tracePt t="38280" x="3446463" y="3089275"/>
          <p14:tracePt t="38300" x="3214688" y="3089275"/>
          <p14:tracePt t="38320" x="3071813" y="3089275"/>
          <p14:tracePt t="38340" x="2894013" y="3089275"/>
          <p14:tracePt t="38360" x="2822575" y="3089275"/>
          <p14:tracePt t="38380" x="2768600" y="3089275"/>
          <p14:tracePt t="38400" x="2759075" y="3089275"/>
          <p14:tracePt t="38440" x="2759075" y="3081338"/>
          <p14:tracePt t="38460" x="2741613" y="3071813"/>
          <p14:tracePt t="38480" x="2714625" y="3071813"/>
          <p14:tracePt t="38500" x="2660650" y="3071813"/>
          <p14:tracePt t="38520" x="2633663" y="3071813"/>
          <p14:tracePt t="38541" x="2608263" y="3071813"/>
          <p14:tracePt t="38618" x="2598738" y="3071813"/>
          <p14:tracePt t="39378" x="2581275" y="3071813"/>
          <p14:tracePt t="39402" x="2571750" y="3071813"/>
          <p14:tracePt t="39410" x="2562225" y="3071813"/>
          <p14:tracePt t="39421" x="2544763" y="3071813"/>
          <p14:tracePt t="39441" x="2509838" y="3071813"/>
          <p14:tracePt t="39461" x="2438400" y="3071813"/>
          <p14:tracePt t="39481" x="2384425" y="3071813"/>
          <p14:tracePt t="39501" x="2312988" y="3071813"/>
          <p14:tracePt t="39521" x="2268538" y="3071813"/>
          <p14:tracePt t="39541" x="2179638" y="3071813"/>
          <p14:tracePt t="39561" x="2098675" y="3071813"/>
          <p14:tracePt t="39581" x="1946275" y="3071813"/>
          <p14:tracePt t="39602" x="1812925" y="3054350"/>
          <p14:tracePt t="39621" x="1741488" y="3044825"/>
          <p14:tracePt t="39642" x="1687513" y="3036888"/>
          <p14:tracePt t="39661" x="1660525" y="3027363"/>
          <p14:tracePt t="39682" x="1589088" y="3017838"/>
          <p14:tracePt t="39701" x="1527175" y="3017838"/>
          <p14:tracePt t="39722" x="1490663" y="3017838"/>
          <p14:tracePt t="39762" x="1482725" y="3017838"/>
          <p14:tracePt t="39781" x="1473200" y="3017838"/>
          <p14:tracePt t="39802" x="1428750" y="3017838"/>
          <p14:tracePt t="39822" x="1411288" y="3017838"/>
          <p14:tracePt t="39841" x="1401763" y="3017838"/>
          <p14:tracePt t="44227" x="1401763" y="3027363"/>
          <p14:tracePt t="44243" x="1411288" y="3027363"/>
          <p14:tracePt t="44258" x="1419225" y="3036888"/>
          <p14:tracePt t="44275" x="1428750" y="3036888"/>
          <p14:tracePt t="44285" x="1446213" y="3036888"/>
          <p14:tracePt t="44305" x="1482725" y="3054350"/>
          <p14:tracePt t="44325" x="1554163" y="3062288"/>
          <p14:tracePt t="44345" x="1625600" y="3081338"/>
          <p14:tracePt t="44365" x="1731963" y="3116263"/>
          <p14:tracePt t="44385" x="1812925" y="3160713"/>
          <p14:tracePt t="44405" x="1928813" y="3205163"/>
          <p14:tracePt t="44425" x="2017713" y="3251200"/>
          <p14:tracePt t="44445" x="2081213" y="3286125"/>
          <p14:tracePt t="44465" x="2152650" y="3313113"/>
          <p14:tracePt t="44485" x="2286000" y="3357563"/>
          <p14:tracePt t="44505" x="2384425" y="3384550"/>
          <p14:tracePt t="44525" x="2517775" y="3429000"/>
          <p14:tracePt t="44545" x="2625725" y="3455988"/>
          <p14:tracePt t="44565" x="2670175" y="3465513"/>
          <p14:tracePt t="44585" x="2670175" y="3473450"/>
          <p14:tracePt t="44605" x="2687638" y="3473450"/>
          <p14:tracePt t="44625" x="2830513" y="3473450"/>
          <p14:tracePt t="44645" x="3187700" y="3473450"/>
          <p14:tracePt t="44665" x="3571875" y="3473450"/>
          <p14:tracePt t="44685" x="4303713" y="3473450"/>
          <p14:tracePt t="44705" x="4786313" y="3473450"/>
          <p14:tracePt t="44725" x="5303838" y="3473450"/>
          <p14:tracePt t="44745" x="5599113" y="3473450"/>
          <p14:tracePt t="44765" x="6134100" y="3473450"/>
          <p14:tracePt t="44785" x="6670675" y="3473450"/>
          <p14:tracePt t="44805" x="7688263" y="3473450"/>
          <p14:tracePt t="44825" x="8456613" y="3473450"/>
          <p14:tracePt t="44845" x="9671050" y="3473450"/>
          <p14:tracePt t="44865" x="10304463" y="3473450"/>
          <p14:tracePt t="44867" x="10545763" y="3473450"/>
          <p14:tracePt t="44885" x="10939463" y="3473450"/>
          <p14:tracePt t="44905" x="11215688" y="3473450"/>
          <p14:tracePt t="44925" x="11545888" y="3473450"/>
          <p14:tracePt t="44946" x="11733213" y="3473450"/>
          <p14:tracePt t="44965" x="12001500" y="3473450"/>
          <p14:tracePt t="44985" x="12171363" y="3473450"/>
          <p14:tracePt t="45005" x="12188825" y="3473450"/>
          <p14:tracePt t="45025" x="12188825" y="3482975"/>
          <p14:tracePt t="45046" x="12188825" y="3509963"/>
          <p14:tracePt t="45066" x="12188825" y="3517900"/>
          <p14:tracePt t="45086" x="12188825" y="3544888"/>
          <p14:tracePt t="45106" x="12188825" y="3571875"/>
          <p14:tracePt t="45126" x="12188825" y="3581400"/>
          <p14:tracePt t="45166" x="12188825" y="3589338"/>
          <p14:tracePt t="45203" x="12180888" y="3589338"/>
          <p14:tracePt t="45211" x="12134850" y="3589338"/>
          <p14:tracePt t="45226" x="12072938" y="3589338"/>
          <p14:tracePt t="45246" x="11769725" y="3589338"/>
          <p14:tracePt t="45266" x="11491913" y="3589338"/>
          <p14:tracePt t="45286" x="11117263" y="3589338"/>
          <p14:tracePt t="45306" x="10947400" y="3589338"/>
          <p14:tracePt t="45326" x="10858500" y="3589338"/>
          <p14:tracePt t="45346" x="10848975" y="3589338"/>
          <p14:tracePt t="45366" x="10823575" y="3598863"/>
          <p14:tracePt t="45386" x="10796588" y="3616325"/>
          <p14:tracePt t="45387" x="10787063" y="3625850"/>
          <p14:tracePt t="45406" x="10752138" y="3625850"/>
          <p14:tracePt t="45426" x="10715625" y="3625850"/>
          <p14:tracePt t="45446" x="10706100" y="3625850"/>
          <p14:tracePt t="45467" x="10688638" y="3625850"/>
          <p14:tracePt t="45486" x="10680700" y="3625850"/>
          <p14:tracePt t="45506" x="10644188" y="3643313"/>
          <p14:tracePt t="45526" x="10609263" y="3643313"/>
          <p14:tracePt t="45546" x="10582275" y="3643313"/>
          <p14:tracePt t="45566" x="10555288" y="3643313"/>
          <p14:tracePt t="45611" x="10545763" y="3652838"/>
          <p14:tracePt t="45627" x="10537825" y="3660775"/>
          <p14:tracePt t="45646" x="10528300" y="3670300"/>
          <p14:tracePt t="45666" x="10518775" y="3670300"/>
          <p14:tracePt t="45731" x="10510838" y="3679825"/>
          <p14:tracePt t="45747" x="10491788" y="3687763"/>
          <p14:tracePt t="45827" x="10483850" y="3687763"/>
          <p14:tracePt t="45835" x="10483850" y="3697288"/>
          <p14:tracePt t="45851" x="10474325" y="3697288"/>
          <p14:tracePt t="45866" x="10474325" y="3705225"/>
          <p14:tracePt t="47475" x="10466388" y="3705225"/>
          <p14:tracePt t="50012" x="10456863" y="3705225"/>
          <p14:tracePt t="50027" x="10439400" y="3714750"/>
          <p14:tracePt t="50035" x="10429875" y="3714750"/>
          <p14:tracePt t="50049" x="10412413" y="3714750"/>
          <p14:tracePt t="50069" x="10340975" y="3714750"/>
          <p14:tracePt t="50089" x="10269538" y="3714750"/>
          <p14:tracePt t="50109" x="10090150" y="3714750"/>
          <p14:tracePt t="50129" x="9947275" y="3714750"/>
          <p14:tracePt t="50149" x="9777413" y="3714750"/>
          <p14:tracePt t="50170" x="9671050" y="3714750"/>
          <p14:tracePt t="50189" x="9491663" y="3714750"/>
          <p14:tracePt t="50210" x="9348788" y="3714750"/>
          <p14:tracePt t="50230" x="9117013" y="3714750"/>
          <p14:tracePt t="50250" x="8956675" y="3714750"/>
          <p14:tracePt t="50270" x="8742363" y="3714750"/>
          <p14:tracePt t="50290" x="8609013" y="3714750"/>
          <p14:tracePt t="50310" x="8439150" y="3714750"/>
          <p14:tracePt t="50330" x="8331200" y="3714750"/>
          <p14:tracePt t="50350" x="8153400" y="3714750"/>
          <p14:tracePt t="50370" x="7991475" y="3714750"/>
          <p14:tracePt t="50390" x="7759700" y="3714750"/>
          <p14:tracePt t="50410" x="7599363" y="3714750"/>
          <p14:tracePt t="50430" x="7412038" y="3732213"/>
          <p14:tracePt t="50450" x="7313613" y="3751263"/>
          <p14:tracePt t="50451" x="7286625" y="3759200"/>
          <p14:tracePt t="50470" x="7242175" y="3776663"/>
          <p14:tracePt t="50490" x="7205663" y="3776663"/>
          <p14:tracePt t="50510" x="7153275" y="3786188"/>
          <p14:tracePt t="50530" x="7116763" y="3786188"/>
          <p14:tracePt t="50550" x="7037388" y="3786188"/>
          <p14:tracePt t="50570" x="6991350" y="3786188"/>
          <p14:tracePt t="50590" x="6929438" y="3786188"/>
          <p14:tracePt t="50610" x="6875463" y="3803650"/>
          <p14:tracePt t="50630" x="6813550" y="3813175"/>
          <p14:tracePt t="50650" x="6786563" y="3822700"/>
          <p14:tracePt t="50670" x="6769100" y="3822700"/>
          <p14:tracePt t="50915" x="6777038" y="3822700"/>
          <p14:tracePt t="50924" x="6796088" y="3822700"/>
          <p14:tracePt t="50932" x="6813550" y="3822700"/>
          <p14:tracePt t="50950" x="6831013" y="3822700"/>
          <p14:tracePt t="50970" x="6840538" y="3822700"/>
          <p14:tracePt t="51011" x="6848475" y="3822700"/>
          <p14:tracePt t="51030" x="6858000" y="3822700"/>
          <p14:tracePt t="51050" x="6867525" y="3822700"/>
          <p14:tracePt t="51070" x="6875463" y="3822700"/>
          <p14:tracePt t="51100" x="6884988" y="3822700"/>
          <p14:tracePt t="51452" x="6884988" y="3813175"/>
          <p14:tracePt t="51467" x="6884988" y="3803650"/>
          <p14:tracePt t="51475" x="6884988" y="3795713"/>
          <p14:tracePt t="51491" x="6884988" y="3776663"/>
          <p14:tracePt t="51516" x="6884988" y="3768725"/>
          <p14:tracePt t="51531" x="6884988" y="3759200"/>
          <p14:tracePt t="51551" x="6884988" y="3751263"/>
          <p14:tracePt t="51571" x="6884988" y="3741738"/>
          <p14:tracePt t="51591" x="6884988" y="3732213"/>
          <p14:tracePt t="51611" x="6884988" y="3705225"/>
          <p14:tracePt t="51631" x="6884988" y="3697288"/>
          <p14:tracePt t="51651" x="6884988" y="3679825"/>
          <p14:tracePt t="51671" x="6884988" y="3670300"/>
          <p14:tracePt t="51691" x="6894513" y="3652838"/>
          <p14:tracePt t="51711" x="6902450" y="3643313"/>
          <p14:tracePt t="51964" x="6902450" y="3652838"/>
          <p14:tracePt t="51971" x="6902450" y="3670300"/>
          <p14:tracePt t="51979" x="6902450" y="3679825"/>
          <p14:tracePt t="51995" x="6894513" y="3697288"/>
          <p14:tracePt t="52011" x="6894513" y="3705225"/>
          <p14:tracePt t="52031" x="6894513" y="3714750"/>
          <p14:tracePt t="52051" x="6884988" y="3732213"/>
          <p14:tracePt t="52091" x="6884988" y="3759200"/>
          <p14:tracePt t="52111" x="6884988" y="3768725"/>
          <p14:tracePt t="52131" x="6884988" y="3776663"/>
          <p14:tracePt t="52151" x="6884988" y="3786188"/>
          <p14:tracePt t="52191" x="6884988" y="3795713"/>
          <p14:tracePt t="52307" x="6884988" y="3803650"/>
          <p14:tracePt t="53764" x="6884988" y="3813175"/>
          <p14:tracePt t="53780" x="6875463" y="3813175"/>
          <p14:tracePt t="53788" x="6858000" y="3822700"/>
          <p14:tracePt t="53795" x="6840538" y="3822700"/>
          <p14:tracePt t="53812" x="6796088" y="3822700"/>
          <p14:tracePt t="53832" x="6732588" y="3830638"/>
          <p14:tracePt t="53852" x="6643688" y="3830638"/>
          <p14:tracePt t="53872" x="6572250" y="3830638"/>
          <p14:tracePt t="53892" x="6438900" y="3830638"/>
          <p14:tracePt t="53912" x="6330950" y="3830638"/>
          <p14:tracePt t="53932" x="6143625" y="3830638"/>
          <p14:tracePt t="53952" x="6037263" y="3830638"/>
          <p14:tracePt t="53973" x="5894388" y="3830638"/>
          <p14:tracePt t="53993" x="5822950" y="3830638"/>
          <p14:tracePt t="54013" x="5715000" y="3830638"/>
          <p14:tracePt t="54033" x="5661025" y="3830638"/>
          <p14:tracePt t="54053" x="5581650" y="3830638"/>
          <p14:tracePt t="54073" x="5527675" y="3830638"/>
          <p14:tracePt t="54093" x="5465763" y="3830638"/>
          <p14:tracePt t="54113" x="5438775" y="3830638"/>
          <p14:tracePt t="54133" x="5411788" y="3822700"/>
          <p14:tracePt t="54153" x="5402263" y="3822700"/>
          <p14:tracePt t="54173" x="5367338" y="3803650"/>
          <p14:tracePt t="54193" x="5348288" y="3795713"/>
          <p14:tracePt t="54213" x="5330825" y="3786188"/>
          <p14:tracePt t="54233" x="5313363" y="3768725"/>
          <p14:tracePt t="54253" x="5313363" y="3759200"/>
          <p14:tracePt t="54396" x="5313363" y="3768725"/>
          <p14:tracePt t="54404" x="5313363" y="3776663"/>
          <p14:tracePt t="55116" x="5303838" y="3786188"/>
          <p14:tracePt t="55132" x="5286375" y="3786188"/>
          <p14:tracePt t="55148" x="5268913" y="3795713"/>
          <p14:tracePt t="55156" x="5259388" y="3795713"/>
          <p14:tracePt t="55173" x="5205413" y="3795713"/>
          <p14:tracePt t="55193" x="5153025" y="3795713"/>
          <p14:tracePt t="55213" x="5072063" y="3803650"/>
          <p14:tracePt t="55233" x="5037138" y="3813175"/>
          <p14:tracePt t="55253" x="4983163" y="3822700"/>
          <p14:tracePt t="55274" x="4938713" y="3830638"/>
          <p14:tracePt t="55294" x="4840288" y="3830638"/>
          <p14:tracePt t="55314" x="4751388" y="3830638"/>
          <p14:tracePt t="55334" x="4660900" y="3830638"/>
          <p14:tracePt t="55354" x="4616450" y="3830638"/>
          <p14:tracePt t="55374" x="4589463" y="3830638"/>
          <p14:tracePt t="55394" x="4562475" y="3840163"/>
          <p14:tracePt t="55414" x="4537075" y="3840163"/>
          <p14:tracePt t="55434" x="4491038" y="3840163"/>
          <p14:tracePt t="55454" x="4446588" y="3848100"/>
          <p14:tracePt t="55474" x="4429125" y="3848100"/>
          <p14:tracePt t="55494" x="4402138" y="3848100"/>
          <p14:tracePt t="55514" x="4375150" y="3848100"/>
          <p14:tracePt t="55534" x="4340225" y="3848100"/>
          <p14:tracePt t="55554" x="4330700" y="3848100"/>
          <p14:tracePt t="55574" x="4322763" y="3848100"/>
          <p14:tracePt t="55636" x="4313238" y="3848100"/>
          <p14:tracePt t="56684" x="4313238" y="3840163"/>
          <p14:tracePt t="56860" x="4303713" y="3840163"/>
          <p14:tracePt t="56868" x="4276725" y="3840163"/>
          <p14:tracePt t="56876" x="4251325" y="3840163"/>
          <p14:tracePt t="56895" x="4170363" y="3840163"/>
          <p14:tracePt t="56915" x="4044950" y="3840163"/>
          <p14:tracePt t="56935" x="3894138" y="3840163"/>
          <p14:tracePt t="56955" x="3803650" y="3840163"/>
          <p14:tracePt t="56975" x="3724275" y="3840163"/>
          <p14:tracePt t="56995" x="3670300" y="3840163"/>
          <p14:tracePt t="57015" x="3598863" y="3840163"/>
          <p14:tracePt t="57035" x="3536950" y="3840163"/>
          <p14:tracePt t="57036" x="3517900" y="3840163"/>
          <p14:tracePt t="57055" x="3473450" y="3840163"/>
          <p14:tracePt t="57075" x="3438525" y="3840163"/>
          <p14:tracePt t="57095" x="3384550" y="3840163"/>
          <p14:tracePt t="57115" x="3340100" y="3848100"/>
          <p14:tracePt t="57135" x="3276600" y="3848100"/>
          <p14:tracePt t="57155" x="3232150" y="3848100"/>
          <p14:tracePt t="57175" x="3160713" y="3848100"/>
          <p14:tracePt t="57195" x="3108325" y="3848100"/>
          <p14:tracePt t="57215" x="3017838" y="3848100"/>
          <p14:tracePt t="57235" x="2965450" y="3848100"/>
          <p14:tracePt t="57255" x="2884488" y="3848100"/>
          <p14:tracePt t="57275" x="2822575" y="3848100"/>
          <p14:tracePt t="57295" x="2751138" y="3848100"/>
          <p14:tracePt t="57315" x="2705100" y="3848100"/>
          <p14:tracePt t="57335" x="2652713" y="3840163"/>
          <p14:tracePt t="57355" x="2625725" y="3830638"/>
          <p14:tracePt t="57375" x="2616200" y="3830638"/>
          <p14:tracePt t="57395" x="2616200" y="3822700"/>
          <p14:tracePt t="57415" x="2598738" y="3822700"/>
          <p14:tracePt t="57500" x="2589213" y="3822700"/>
          <p14:tracePt t="58997" x="2608263" y="3822700"/>
          <p14:tracePt t="59004" x="2616200" y="3830638"/>
          <p14:tracePt t="59016" x="2625725" y="3830638"/>
          <p14:tracePt t="59036" x="2670175" y="3848100"/>
          <p14:tracePt t="59056" x="2705100" y="3857625"/>
          <p14:tracePt t="59077" x="2830513" y="3884613"/>
          <p14:tracePt t="59096" x="2946400" y="3929063"/>
          <p14:tracePt t="59116" x="3108325" y="3990975"/>
          <p14:tracePt t="59137" x="3187700" y="4027488"/>
          <p14:tracePt t="59157" x="3286125" y="4062413"/>
          <p14:tracePt t="59177" x="3348038" y="4089400"/>
          <p14:tracePt t="59197" x="3438525" y="4133850"/>
          <p14:tracePt t="59217" x="3509963" y="4152900"/>
          <p14:tracePt t="59237" x="3660775" y="4214813"/>
          <p14:tracePt t="59257" x="3768725" y="4241800"/>
          <p14:tracePt t="59277" x="3965575" y="4268788"/>
          <p14:tracePt t="59297" x="4125913" y="4303713"/>
          <p14:tracePt t="59317" x="4348163" y="4348163"/>
          <p14:tracePt t="59337" x="4473575" y="4375150"/>
          <p14:tracePt t="59357" x="4687888" y="4419600"/>
          <p14:tracePt t="59377" x="4929188" y="4465638"/>
          <p14:tracePt t="59397" x="5367338" y="4554538"/>
          <p14:tracePt t="59417" x="5599113" y="4598988"/>
          <p14:tracePt t="59437" x="5803900" y="4633913"/>
          <p14:tracePt t="59457" x="5902325" y="4643438"/>
          <p14:tracePt t="59477" x="6143625" y="4643438"/>
          <p14:tracePt t="59497" x="6384925" y="4643438"/>
          <p14:tracePt t="59517" x="6786563" y="4643438"/>
          <p14:tracePt t="59537" x="7037388" y="4643438"/>
          <p14:tracePt t="59557" x="7385050" y="4643438"/>
          <p14:tracePt t="59577" x="7643813" y="4625975"/>
          <p14:tracePt t="59597" x="8099425" y="4589463"/>
          <p14:tracePt t="59617" x="8348663" y="4589463"/>
          <p14:tracePt t="59637" x="8670925" y="4589463"/>
          <p14:tracePt t="59657" x="8831263" y="4589463"/>
          <p14:tracePt t="59677" x="9090025" y="4554538"/>
          <p14:tracePt t="59697" x="9296400" y="4537075"/>
          <p14:tracePt t="59717" x="9555163" y="4527550"/>
          <p14:tracePt t="59737" x="9688513" y="4527550"/>
          <p14:tracePt t="59757" x="9858375" y="4527550"/>
          <p14:tracePt t="59777" x="9939338" y="4527550"/>
          <p14:tracePt t="59797" x="10134600" y="4527550"/>
          <p14:tracePt t="59817" x="10313988" y="4527550"/>
          <p14:tracePt t="59837" x="10537825" y="4527550"/>
          <p14:tracePt t="59857" x="10609263" y="4527550"/>
          <p14:tracePt t="59877" x="10634663" y="4527550"/>
          <p14:tracePt t="59924" x="10644188" y="4527550"/>
          <p14:tracePt t="59937" x="10653713" y="4527550"/>
          <p14:tracePt t="60789" x="10661650" y="4527550"/>
          <p14:tracePt t="60829" x="10671175" y="4527550"/>
          <p14:tracePt t="65301" x="10688638" y="4527550"/>
          <p14:tracePt t="65317" x="10698163" y="4527550"/>
          <p14:tracePt t="65325" x="10706100" y="4545013"/>
          <p14:tracePt t="65341" x="10742613" y="4589463"/>
          <p14:tracePt t="65361" x="10804525" y="4652963"/>
          <p14:tracePt t="65381" x="10868025" y="4732338"/>
          <p14:tracePt t="65401" x="10895013" y="4786313"/>
          <p14:tracePt t="65421" x="10920413" y="4840288"/>
          <p14:tracePt t="65441" x="10939463" y="4867275"/>
          <p14:tracePt t="65461" x="10956925" y="4911725"/>
          <p14:tracePt t="65482" x="10966450" y="4938713"/>
          <p14:tracePt t="65501" x="10983913" y="4956175"/>
          <p14:tracePt t="65522" x="10991850" y="4965700"/>
          <p14:tracePt t="65581" x="11001375" y="4965700"/>
          <p14:tracePt t="65589" x="11010900" y="4965700"/>
          <p14:tracePt t="65602" x="11018838" y="4965700"/>
          <p14:tracePt t="65622" x="11072813" y="4965700"/>
          <p14:tracePt t="65642" x="11126788" y="4946650"/>
          <p14:tracePt t="65662" x="11171238" y="4919663"/>
          <p14:tracePt t="65682" x="11180763" y="4911725"/>
          <p14:tracePt t="65702" x="11180763" y="4884738"/>
          <p14:tracePt t="65722" x="11180763" y="4857750"/>
          <p14:tracePt t="65742" x="11180763" y="4840288"/>
          <p14:tracePt t="65762" x="11180763" y="4830763"/>
          <p14:tracePt t="65782" x="11180763" y="4803775"/>
          <p14:tracePt t="65802" x="11171238" y="4786313"/>
          <p14:tracePt t="65822" x="11153775" y="4776788"/>
          <p14:tracePt t="65842" x="11134725" y="4768850"/>
          <p14:tracePt t="65862" x="11126788" y="4759325"/>
          <p14:tracePt t="65882" x="11117263" y="4759325"/>
          <p14:tracePt t="65902" x="11055350" y="4751388"/>
          <p14:tracePt t="65922" x="11001375" y="4751388"/>
          <p14:tracePt t="65942" x="10848975" y="4751388"/>
          <p14:tracePt t="65962" x="10777538" y="4751388"/>
          <p14:tracePt t="65982" x="10661650" y="4751388"/>
          <p14:tracePt t="66002" x="10617200" y="4759325"/>
          <p14:tracePt t="66022" x="10501313" y="4776788"/>
          <p14:tracePt t="66042" x="10420350" y="4795838"/>
          <p14:tracePt t="66062" x="10296525" y="4822825"/>
          <p14:tracePt t="66082" x="10225088" y="4830763"/>
          <p14:tracePt t="66102" x="10126663" y="4857750"/>
          <p14:tracePt t="66122" x="10072688" y="4867275"/>
          <p14:tracePt t="66142" x="9966325" y="4884738"/>
          <p14:tracePt t="66162" x="9885363" y="4884738"/>
          <p14:tracePt t="66182" x="9786938" y="4884738"/>
          <p14:tracePt t="66202" x="9752013" y="4884738"/>
          <p14:tracePt t="66222" x="9705975" y="4884738"/>
          <p14:tracePt t="66262" x="9698038" y="4884738"/>
          <p14:tracePt t="66282" x="9688513" y="4884738"/>
          <p14:tracePt t="66302" x="9653588" y="4884738"/>
          <p14:tracePt t="66322" x="9609138" y="4884738"/>
          <p14:tracePt t="66342" x="9537700" y="4884738"/>
          <p14:tracePt t="66362" x="9501188" y="4884738"/>
          <p14:tracePt t="66382" x="9420225" y="4884738"/>
          <p14:tracePt t="66402" x="9375775" y="4884738"/>
          <p14:tracePt t="66422" x="9313863" y="4884738"/>
          <p14:tracePt t="66442" x="9304338" y="4884738"/>
          <p14:tracePt t="66462" x="9277350" y="4884738"/>
          <p14:tracePt t="66482" x="9269413" y="4884738"/>
          <p14:tracePt t="66502" x="9224963" y="4884738"/>
          <p14:tracePt t="66522" x="9188450" y="4884738"/>
          <p14:tracePt t="66542" x="9126538" y="4884738"/>
          <p14:tracePt t="66562" x="9082088" y="4884738"/>
          <p14:tracePt t="66582" x="9028113" y="4884738"/>
          <p14:tracePt t="66602" x="9018588" y="4884738"/>
          <p14:tracePt t="66622" x="9001125" y="4884738"/>
          <p14:tracePt t="66642" x="8991600" y="4884738"/>
          <p14:tracePt t="66662" x="8974138" y="4884738"/>
          <p14:tracePt t="66683" x="8947150" y="4884738"/>
          <p14:tracePt t="66702" x="8939213" y="4884738"/>
          <p14:tracePt t="66723" x="8929688" y="4884738"/>
          <p14:tracePt t="66763" x="8912225" y="4884738"/>
          <p14:tracePt t="66783" x="8902700" y="4884738"/>
          <p14:tracePt t="66803" x="8875713" y="4884738"/>
          <p14:tracePt t="66823" x="8858250" y="4867275"/>
          <p14:tracePt t="66843" x="8840788" y="4867275"/>
          <p14:tracePt t="66863" x="8823325" y="4867275"/>
          <p14:tracePt t="66883" x="8796338" y="4857750"/>
          <p14:tracePt t="66903" x="8777288" y="4857750"/>
          <p14:tracePt t="66923" x="8769350" y="4848225"/>
          <p14:tracePt t="66943" x="8742363" y="4848225"/>
          <p14:tracePt t="66963" x="8724900" y="4840288"/>
          <p14:tracePt t="66983" x="8697913" y="4840288"/>
          <p14:tracePt t="67003" x="8680450" y="4840288"/>
          <p14:tracePt t="67023" x="8626475" y="4840288"/>
          <p14:tracePt t="67043" x="8589963" y="4840288"/>
          <p14:tracePt t="67063" x="8555038" y="4830763"/>
          <p14:tracePt t="67083" x="8545513" y="4830763"/>
          <p14:tracePt t="67103" x="8518525" y="4830763"/>
          <p14:tracePt t="67123" x="8510588" y="4830763"/>
          <p14:tracePt t="67143" x="8491538" y="4830763"/>
          <p14:tracePt t="67163" x="8474075" y="4830763"/>
          <p14:tracePt t="67183" x="8439150" y="4830763"/>
          <p14:tracePt t="67203" x="8420100" y="4830763"/>
          <p14:tracePt t="67223" x="8402638" y="4830763"/>
          <p14:tracePt t="67243" x="8394700" y="4830763"/>
          <p14:tracePt t="67263" x="8367713" y="4830763"/>
          <p14:tracePt t="67283" x="8340725" y="4830763"/>
          <p14:tracePt t="67303" x="8304213" y="4830763"/>
          <p14:tracePt t="67323" x="8286750" y="4830763"/>
          <p14:tracePt t="67343" x="8277225" y="4830763"/>
          <p14:tracePt t="67363" x="8269288" y="4830763"/>
          <p14:tracePt t="67773" x="8277225" y="4830763"/>
          <p14:tracePt t="67789" x="8296275" y="4840288"/>
          <p14:tracePt t="67797" x="8304213" y="4840288"/>
          <p14:tracePt t="67806" x="8313738" y="4840288"/>
          <p14:tracePt t="67823" x="8358188" y="4848225"/>
          <p14:tracePt t="67843" x="8394700" y="4867275"/>
          <p14:tracePt t="67863" x="8474075" y="4919663"/>
          <p14:tracePt t="67883" x="8537575" y="4956175"/>
          <p14:tracePt t="67903" x="8634413" y="5010150"/>
          <p14:tracePt t="67923" x="8715375" y="5037138"/>
          <p14:tracePt t="67943" x="8848725" y="5099050"/>
          <p14:tracePt t="67963" x="8939213" y="5126038"/>
          <p14:tracePt t="67983" x="9037638" y="5180013"/>
          <p14:tracePt t="68003" x="9090025" y="5187950"/>
          <p14:tracePt t="68024" x="9215438" y="5205413"/>
          <p14:tracePt t="68044" x="9340850" y="5205413"/>
          <p14:tracePt t="68064" x="9572625" y="5205413"/>
          <p14:tracePt t="68084" x="9742488" y="5205413"/>
          <p14:tracePt t="68104" x="9929813" y="5205413"/>
          <p14:tracePt t="68124" x="10001250" y="5205413"/>
          <p14:tracePt t="68144" x="10109200" y="5205413"/>
          <p14:tracePt t="68164" x="10188575" y="5197475"/>
          <p14:tracePt t="68184" x="10313988" y="5187950"/>
          <p14:tracePt t="68204" x="10358438" y="5180013"/>
          <p14:tracePt t="68224" x="10385425" y="5170488"/>
          <p14:tracePt t="68264" x="10385425" y="5153025"/>
          <p14:tracePt t="68284" x="10385425" y="5133975"/>
          <p14:tracePt t="68304" x="10385425" y="5126038"/>
          <p14:tracePt t="68324" x="10394950" y="5108575"/>
          <p14:tracePt t="68344" x="10394950" y="5099050"/>
          <p14:tracePt t="68384" x="10402888" y="5089525"/>
          <p14:tracePt t="68485" x="10394950" y="5089525"/>
          <p14:tracePt t="68493" x="10385425" y="5089525"/>
          <p14:tracePt t="68504" x="10375900" y="5089525"/>
          <p14:tracePt t="68524" x="10367963" y="5089525"/>
          <p14:tracePt t="68544" x="10358438" y="5089525"/>
          <p14:tracePt t="68564" x="10348913" y="5089525"/>
          <p14:tracePt t="68584" x="10331450" y="5089525"/>
          <p14:tracePt t="68604" x="10313988" y="5089525"/>
          <p14:tracePt t="68624" x="10304463" y="5089525"/>
          <p14:tracePt t="68766" x="10296525" y="5099050"/>
          <p14:tracePt t="68773" x="10287000" y="5099050"/>
          <p14:tracePt t="68805" x="10287000" y="5108575"/>
          <p14:tracePt t="68837" x="10277475" y="5116513"/>
          <p14:tracePt t="68853" x="10269538" y="5126038"/>
          <p14:tracePt t="68869" x="10260013" y="5126038"/>
          <p14:tracePt t="68877" x="10242550" y="5133975"/>
          <p14:tracePt t="68894" x="10225088" y="5133975"/>
          <p14:tracePt t="68904" x="10206038" y="5133975"/>
          <p14:tracePt t="68924" x="10161588" y="5153025"/>
          <p14:tracePt t="68944" x="10109200" y="5153025"/>
          <p14:tracePt t="68964" x="10072688" y="5153025"/>
          <p14:tracePt t="68984" x="10001250" y="5153025"/>
          <p14:tracePt t="69004" x="9947275" y="5153025"/>
          <p14:tracePt t="69024" x="9858375" y="5153025"/>
          <p14:tracePt t="69044" x="9796463" y="5153025"/>
          <p14:tracePt t="69064" x="9705975" y="5153025"/>
          <p14:tracePt t="69084" x="9634538" y="5153025"/>
          <p14:tracePt t="69104" x="9545638" y="5153025"/>
          <p14:tracePt t="69124" x="9510713" y="5153025"/>
          <p14:tracePt t="69144" x="9483725" y="5153025"/>
          <p14:tracePt t="69164" x="9474200" y="5153025"/>
          <p14:tracePt t="69184" x="9466263" y="5153025"/>
          <p14:tracePt t="69204" x="9447213" y="5153025"/>
          <p14:tracePt t="69224" x="9429750" y="5153025"/>
          <p14:tracePt t="69244" x="9420225" y="5153025"/>
          <p14:tracePt t="69264" x="9394825" y="5153025"/>
          <p14:tracePt t="69305" x="9375775" y="5153025"/>
          <p14:tracePt t="69325" x="9367838" y="5153025"/>
          <p14:tracePt t="69345" x="9348788" y="5153025"/>
          <p14:tracePt t="69365" x="9340850" y="5153025"/>
          <p14:tracePt t="69385" x="9313863" y="5153025"/>
          <p14:tracePt t="69405" x="9296400" y="5153025"/>
          <p14:tracePt t="69425" x="9269413" y="5153025"/>
          <p14:tracePt t="69445" x="9242425" y="5153025"/>
          <p14:tracePt t="69465" x="9205913" y="5160963"/>
          <p14:tracePt t="69505" x="9180513" y="5170488"/>
          <p14:tracePt t="69549" x="9170988" y="5170488"/>
          <p14:tracePt t="69565" x="9161463" y="5170488"/>
          <p14:tracePt t="69585" x="9153525" y="5180013"/>
          <p14:tracePt t="69605" x="9144000" y="5180013"/>
          <p14:tracePt t="69625" x="9134475" y="5180013"/>
          <p14:tracePt t="69645" x="9117013" y="5187950"/>
          <p14:tracePt t="69665" x="9099550" y="5187950"/>
          <p14:tracePt t="69685" x="9072563" y="5187950"/>
          <p14:tracePt t="69757" x="9063038" y="5187950"/>
          <p14:tracePt t="69782" x="9055100" y="5187950"/>
          <p14:tracePt t="69790" x="9045575" y="5187950"/>
          <p14:tracePt t="69805" x="9037638" y="5187950"/>
          <p14:tracePt t="69837" x="9028113" y="5187950"/>
          <p14:tracePt t="70350" x="9018588" y="5187950"/>
          <p14:tracePt t="71430" x="9010650" y="5187950"/>
          <p14:tracePt t="71438" x="9001125" y="5187950"/>
          <p14:tracePt t="71446" x="8991600" y="5187950"/>
          <p14:tracePt t="71466" x="8956675" y="5180013"/>
          <p14:tracePt t="71486" x="8920163" y="5180013"/>
          <p14:tracePt t="71506" x="8885238" y="5170488"/>
          <p14:tracePt t="71526" x="8848725" y="5170488"/>
          <p14:tracePt t="71546" x="8796338" y="5170488"/>
          <p14:tracePt t="71566" x="8688388" y="5160963"/>
          <p14:tracePt t="71586" x="8609013" y="5143500"/>
          <p14:tracePt t="71606" x="8483600" y="5116513"/>
          <p14:tracePt t="71626" x="8402638" y="5099050"/>
          <p14:tracePt t="71646" x="8323263" y="5062538"/>
          <p14:tracePt t="71666" x="8277225" y="5045075"/>
          <p14:tracePt t="71686" x="8205788" y="5018088"/>
          <p14:tracePt t="71706" x="8143875" y="5010150"/>
          <p14:tracePt t="71726" x="8027988" y="4991100"/>
          <p14:tracePt t="71746" x="7947025" y="4991100"/>
          <p14:tracePt t="71766" x="7823200" y="4991100"/>
          <p14:tracePt t="71786" x="7751763" y="4991100"/>
          <p14:tracePt t="71807" x="7626350" y="4983163"/>
          <p14:tracePt t="71827" x="7545388" y="4965700"/>
          <p14:tracePt t="71847" x="7446963" y="4946650"/>
          <p14:tracePt t="71867" x="7394575" y="4946650"/>
          <p14:tracePt t="71887" x="7313613" y="4946650"/>
          <p14:tracePt t="71907" x="7277100" y="4946650"/>
          <p14:tracePt t="71927" x="7232650" y="4946650"/>
          <p14:tracePt t="71947" x="7205663" y="4946650"/>
          <p14:tracePt t="71967" x="7153275" y="4946650"/>
          <p14:tracePt t="71987" x="7126288" y="4946650"/>
          <p14:tracePt t="72007" x="7108825" y="4946650"/>
          <p14:tracePt t="72047" x="7099300" y="4946650"/>
          <p14:tracePt t="72174" x="7089775" y="4946650"/>
          <p14:tracePt t="72182" x="7081838" y="4946650"/>
          <p14:tracePt t="72958" x="7072313" y="4938713"/>
          <p14:tracePt t="72966" x="7062788" y="4919663"/>
          <p14:tracePt t="72974" x="7054850" y="4894263"/>
          <p14:tracePt t="72987" x="7037388" y="4867275"/>
          <p14:tracePt t="73007" x="6983413" y="4776788"/>
          <p14:tracePt t="73027" x="6938963" y="4705350"/>
          <p14:tracePt t="73047" x="6894513" y="4616450"/>
          <p14:tracePt t="73067" x="6884988" y="4562475"/>
          <p14:tracePt t="73087" x="6858000" y="4500563"/>
          <p14:tracePt t="73107" x="6858000" y="4465638"/>
          <p14:tracePt t="73127" x="6848475" y="4411663"/>
          <p14:tracePt t="73147" x="6840538" y="4394200"/>
          <p14:tracePt t="73167" x="6831013" y="4367213"/>
          <p14:tracePt t="73230" x="6831013" y="4357688"/>
          <p14:tracePt t="73238" x="6831013" y="4348163"/>
          <p14:tracePt t="73248" x="6831013" y="4340225"/>
          <p14:tracePt t="73268" x="6840538" y="4322763"/>
          <p14:tracePt t="73288" x="6867525" y="4303713"/>
          <p14:tracePt t="73308" x="6884988" y="4286250"/>
          <p14:tracePt t="73328" x="6911975" y="4276725"/>
          <p14:tracePt t="73348" x="6938963" y="4268788"/>
          <p14:tracePt t="73368" x="6946900" y="4268788"/>
          <p14:tracePt t="73388" x="6965950" y="4268788"/>
          <p14:tracePt t="73438" x="6973888" y="4268788"/>
          <p14:tracePt t="73454" x="6983413" y="4268788"/>
          <p14:tracePt t="73470" x="6991350" y="4268788"/>
          <p14:tracePt t="73488" x="7000875" y="4268788"/>
          <p14:tracePt t="73508" x="7010400" y="4268788"/>
          <p14:tracePt t="73528" x="7037388" y="4268788"/>
          <p14:tracePt t="73548" x="7054850" y="4268788"/>
          <p14:tracePt t="73568" x="7099300" y="4268788"/>
          <p14:tracePt t="73588" x="7126288" y="4286250"/>
          <p14:tracePt t="73608" x="7170738" y="4295775"/>
          <p14:tracePt t="73628" x="7205663" y="4303713"/>
          <p14:tracePt t="73648" x="7224713" y="4322763"/>
          <p14:tracePt t="73668" x="7242175" y="4330700"/>
          <p14:tracePt t="73688" x="7269163" y="4375150"/>
          <p14:tracePt t="73708" x="7277100" y="4394200"/>
          <p14:tracePt t="73728" x="7296150" y="4446588"/>
          <p14:tracePt t="73748" x="7313613" y="4483100"/>
          <p14:tracePt t="73768" x="7323138" y="4537075"/>
          <p14:tracePt t="73788" x="7331075" y="4581525"/>
          <p14:tracePt t="73808" x="7348538" y="4643438"/>
          <p14:tracePt t="73828" x="7348538" y="4679950"/>
          <p14:tracePt t="73848" x="7358063" y="4714875"/>
          <p14:tracePt t="73868" x="7358063" y="4741863"/>
          <p14:tracePt t="73888" x="7358063" y="4786313"/>
          <p14:tracePt t="73908" x="7358063" y="4822825"/>
          <p14:tracePt t="73928" x="7358063" y="4857750"/>
          <p14:tracePt t="73948" x="7358063" y="4884738"/>
          <p14:tracePt t="73968" x="7358063" y="4911725"/>
          <p14:tracePt t="73988" x="7358063" y="4929188"/>
          <p14:tracePt t="74008" x="7358063" y="4965700"/>
          <p14:tracePt t="74028" x="7358063" y="4983163"/>
          <p14:tracePt t="74048" x="7358063" y="4991100"/>
          <p14:tracePt t="74068" x="7358063" y="5000625"/>
          <p14:tracePt t="74088" x="7358063" y="5018088"/>
          <p14:tracePt t="74108" x="7358063" y="5027613"/>
          <p14:tracePt t="74128" x="7348538" y="5037138"/>
          <p14:tracePt t="74148" x="7340600" y="5045075"/>
          <p14:tracePt t="74168" x="7313613" y="5045075"/>
          <p14:tracePt t="74188" x="7277100" y="5054600"/>
          <p14:tracePt t="74208" x="7215188" y="5072063"/>
          <p14:tracePt t="74228" x="7180263" y="5072063"/>
          <p14:tracePt t="74248" x="7108825" y="5072063"/>
          <p14:tracePt t="74268" x="7062788" y="5072063"/>
          <p14:tracePt t="74288" x="7018338" y="5072063"/>
          <p14:tracePt t="74308" x="6983413" y="5072063"/>
          <p14:tracePt t="74328" x="6946900" y="5072063"/>
          <p14:tracePt t="74348" x="6911975" y="5072063"/>
          <p14:tracePt t="74368" x="6894513" y="5072063"/>
          <p14:tracePt t="74388" x="6884988" y="5072063"/>
          <p14:tracePt t="74408" x="6831013" y="5072063"/>
          <p14:tracePt t="74428" x="6777038" y="5072063"/>
          <p14:tracePt t="74449" x="6688138" y="5072063"/>
          <p14:tracePt t="74469" x="6643688" y="5072063"/>
          <p14:tracePt t="74489" x="6562725" y="5054600"/>
          <p14:tracePt t="74509" x="6537325" y="5037138"/>
          <p14:tracePt t="74529" x="6483350" y="5018088"/>
          <p14:tracePt t="74549" x="6438900" y="5000625"/>
          <p14:tracePt t="74569" x="6348413" y="4965700"/>
          <p14:tracePt t="74589" x="6286500" y="4929188"/>
          <p14:tracePt t="74609" x="6215063" y="4894263"/>
          <p14:tracePt t="74629" x="6153150" y="4840288"/>
          <p14:tracePt t="74649" x="6081713" y="4786313"/>
          <p14:tracePt t="74669" x="6062663" y="4751388"/>
          <p14:tracePt t="74689" x="6054725" y="4687888"/>
          <p14:tracePt t="74709" x="6054725" y="4652963"/>
          <p14:tracePt t="74729" x="6062663" y="4589463"/>
          <p14:tracePt t="74749" x="6081713" y="4562475"/>
          <p14:tracePt t="74769" x="6116638" y="4518025"/>
          <p14:tracePt t="74789" x="6153150" y="4500563"/>
          <p14:tracePt t="74809" x="6224588" y="4456113"/>
          <p14:tracePt t="74829" x="6296025" y="4419600"/>
          <p14:tracePt t="74849" x="6419850" y="4357688"/>
          <p14:tracePt t="74869" x="6500813" y="4322763"/>
          <p14:tracePt t="74889" x="6616700" y="4295775"/>
          <p14:tracePt t="74909" x="6670675" y="4276725"/>
          <p14:tracePt t="74929" x="6732588" y="4268788"/>
          <p14:tracePt t="74949" x="6759575" y="4268788"/>
          <p14:tracePt t="74969" x="6796088" y="4276725"/>
          <p14:tracePt t="74989" x="6831013" y="4286250"/>
          <p14:tracePt t="75009" x="6884988" y="4313238"/>
          <p14:tracePt t="75029" x="6956425" y="4340225"/>
          <p14:tracePt t="75049" x="7037388" y="4375150"/>
          <p14:tracePt t="75069" x="7072313" y="4394200"/>
          <p14:tracePt t="75070" x="7089775" y="4394200"/>
          <p14:tracePt t="75089" x="7099300" y="4411663"/>
          <p14:tracePt t="75109" x="7116763" y="4419600"/>
          <p14:tracePt t="75129" x="7116763" y="4438650"/>
          <p14:tracePt t="75149" x="7126288" y="4465638"/>
          <p14:tracePt t="75169" x="7143750" y="4527550"/>
          <p14:tracePt t="75189" x="7143750" y="4572000"/>
          <p14:tracePt t="75209" x="7143750" y="4652963"/>
          <p14:tracePt t="75229" x="7143750" y="4705350"/>
          <p14:tracePt t="75249" x="7143750" y="4776788"/>
          <p14:tracePt t="75269" x="7153275" y="4822825"/>
          <p14:tracePt t="75289" x="7161213" y="4884738"/>
          <p14:tracePt t="75309" x="7170738" y="4911725"/>
          <p14:tracePt t="75329" x="7170738" y="4929188"/>
          <p14:tracePt t="75662" x="7170738" y="4938713"/>
          <p14:tracePt t="75814" x="7161213" y="4938713"/>
          <p14:tracePt t="75830" x="7153275" y="4946650"/>
          <p14:tracePt t="75862" x="7143750" y="4956175"/>
          <p14:tracePt t="75879" x="7143750" y="4973638"/>
          <p14:tracePt t="75894" x="7126288" y="4983163"/>
          <p14:tracePt t="75910" x="7116763" y="4991100"/>
          <p14:tracePt t="75926" x="7099300" y="5010150"/>
          <p14:tracePt t="75934" x="7089775" y="5018088"/>
          <p14:tracePt t="75950" x="7054850" y="5037138"/>
          <p14:tracePt t="75970" x="7010400" y="5062538"/>
          <p14:tracePt t="75990" x="6919913" y="5108575"/>
          <p14:tracePt t="76010" x="6840538" y="5143500"/>
          <p14:tracePt t="76030" x="6732588" y="5180013"/>
          <p14:tracePt t="76050" x="6680200" y="5197475"/>
          <p14:tracePt t="76070" x="6643688" y="5214938"/>
          <p14:tracePt t="76090" x="6616700" y="5232400"/>
          <p14:tracePt t="76110" x="6545263" y="5268913"/>
          <p14:tracePt t="76130" x="6491288" y="5276850"/>
          <p14:tracePt t="76150" x="6411913" y="5286375"/>
          <p14:tracePt t="76170" x="6348413" y="5286375"/>
          <p14:tracePt t="76190" x="6286500" y="5286375"/>
          <p14:tracePt t="76210" x="6269038" y="5286375"/>
          <p14:tracePt t="76230" x="6215063" y="5286375"/>
          <p14:tracePt t="76250" x="6170613" y="5259388"/>
          <p14:tracePt t="76270" x="6045200" y="5214938"/>
          <p14:tracePt t="76290" x="5983288" y="5187950"/>
          <p14:tracePt t="76310" x="5911850" y="5153025"/>
          <p14:tracePt t="76330" x="5884863" y="5133975"/>
          <p14:tracePt t="76350" x="5867400" y="5116513"/>
          <p14:tracePt t="76370" x="5840413" y="5108575"/>
          <p14:tracePt t="76390" x="5795963" y="5089525"/>
          <p14:tracePt t="76410" x="5776913" y="5081588"/>
          <p14:tracePt t="76526" x="5768975" y="5081588"/>
          <p14:tracePt t="78534" x="5759450" y="5072063"/>
          <p14:tracePt t="79287" x="5751513" y="5072063"/>
          <p14:tracePt t="79302" x="5741988" y="5072063"/>
          <p14:tracePt t="79311" x="5732463" y="5072063"/>
          <p14:tracePt t="79318" x="5715000" y="5072063"/>
          <p14:tracePt t="79332" x="5688013" y="5072063"/>
          <p14:tracePt t="79352" x="5589588" y="5072063"/>
          <p14:tracePt t="79372" x="5491163" y="5072063"/>
          <p14:tracePt t="79392" x="5375275" y="5072063"/>
          <p14:tracePt t="79412" x="5313363" y="5072063"/>
          <p14:tracePt t="79432" x="5232400" y="5072063"/>
          <p14:tracePt t="79452" x="5160963" y="5072063"/>
          <p14:tracePt t="79472" x="5027613" y="5062538"/>
          <p14:tracePt t="79492" x="4965700" y="5054600"/>
          <p14:tracePt t="79512" x="4867275" y="5037138"/>
          <p14:tracePt t="79532" x="4813300" y="5027613"/>
          <p14:tracePt t="79552" x="4714875" y="5010150"/>
          <p14:tracePt t="79573" x="4608513" y="4991100"/>
          <p14:tracePt t="79593" x="4483100" y="4956175"/>
          <p14:tracePt t="79613" x="4402138" y="4946650"/>
          <p14:tracePt t="79633" x="4295775" y="4919663"/>
          <p14:tracePt t="79653" x="4232275" y="4902200"/>
          <p14:tracePt t="79673" x="4125913" y="4894263"/>
          <p14:tracePt t="79693" x="4054475" y="4884738"/>
          <p14:tracePt t="79713" x="3965575" y="4884738"/>
          <p14:tracePt t="79733" x="3946525" y="4884738"/>
          <p14:tracePt t="79753" x="3938588" y="4884738"/>
          <p14:tracePt t="79773" x="3929063" y="4884738"/>
          <p14:tracePt t="79793" x="3902075" y="4884738"/>
          <p14:tracePt t="79813" x="3884613" y="4884738"/>
          <p14:tracePt t="79833" x="3867150" y="4894263"/>
          <p14:tracePt t="81703" x="3875088" y="4902200"/>
          <p14:tracePt t="81735" x="3884613" y="4902200"/>
          <p14:tracePt t="81751" x="3902075" y="4911725"/>
          <p14:tracePt t="81759" x="3911600" y="4911725"/>
          <p14:tracePt t="81774" x="3929063" y="4911725"/>
          <p14:tracePt t="81794" x="3965575" y="4919663"/>
          <p14:tracePt t="81814" x="4017963" y="4929188"/>
          <p14:tracePt t="81834" x="4054475" y="4956175"/>
          <p14:tracePt t="81854" x="4125913" y="4973638"/>
          <p14:tracePt t="81874" x="4160838" y="4983163"/>
          <p14:tracePt t="81894" x="4232275" y="5000625"/>
          <p14:tracePt t="81914" x="4313238" y="5018088"/>
          <p14:tracePt t="81934" x="4491038" y="5072063"/>
          <p14:tracePt t="81954" x="4625975" y="5099050"/>
          <p14:tracePt t="81974" x="4803775" y="5133975"/>
          <p14:tracePt t="81994" x="4894263" y="5143500"/>
          <p14:tracePt t="82015" x="4983163" y="5180013"/>
          <p14:tracePt t="82034" x="5027613" y="5180013"/>
          <p14:tracePt t="82055" x="5133975" y="5214938"/>
          <p14:tracePt t="82074" x="5232400" y="5241925"/>
          <p14:tracePt t="82095" x="5465763" y="5276850"/>
          <p14:tracePt t="82114" x="5599113" y="5303838"/>
          <p14:tracePt t="82135" x="5768975" y="5340350"/>
          <p14:tracePt t="82155" x="5848350" y="5348288"/>
          <p14:tracePt t="82175" x="6062663" y="5402263"/>
          <p14:tracePt t="82195" x="6242050" y="5438775"/>
          <p14:tracePt t="82215" x="6518275" y="5483225"/>
          <p14:tracePt t="82235" x="6680200" y="5518150"/>
          <p14:tracePt t="82255" x="6858000" y="5554663"/>
          <p14:tracePt t="82275" x="6938963" y="5572125"/>
          <p14:tracePt t="82295" x="7081838" y="5599113"/>
          <p14:tracePt t="82315" x="7232650" y="5626100"/>
          <p14:tracePt t="82335" x="7581900" y="5697538"/>
          <p14:tracePt t="82355" x="7796213" y="5741988"/>
          <p14:tracePt t="82375" x="8054975" y="5795963"/>
          <p14:tracePt t="82395" x="8188325" y="5822950"/>
          <p14:tracePt t="82415" x="8447088" y="5830888"/>
          <p14:tracePt t="82435" x="8715375" y="5830888"/>
          <p14:tracePt t="82455" x="9215438" y="5894388"/>
          <p14:tracePt t="82475" x="9474200" y="5946775"/>
          <p14:tracePt t="82495" x="9804400" y="6000750"/>
          <p14:tracePt t="82515" x="10010775" y="6010275"/>
          <p14:tracePt t="82535" x="10385425" y="6010275"/>
          <p14:tracePt t="82555" x="10599738" y="6010275"/>
          <p14:tracePt t="82575" x="10760075" y="6010275"/>
          <p14:tracePt t="82595" x="10804525" y="6010275"/>
          <p14:tracePt t="82615" x="10858500" y="6010275"/>
          <p14:tracePt t="82635" x="10868025" y="6000750"/>
          <p14:tracePt t="82655" x="10902950" y="5991225"/>
          <p14:tracePt t="82675" x="10912475" y="5973763"/>
          <p14:tracePt t="82695" x="10920413" y="5965825"/>
          <p14:tracePt t="82715" x="10920413" y="5946775"/>
          <p14:tracePt t="82735" x="10947400" y="5911850"/>
          <p14:tracePt t="82755" x="10956925" y="5894388"/>
          <p14:tracePt t="82775" x="10956925" y="5884863"/>
          <p14:tracePt t="82855" x="10956925" y="5875338"/>
          <p14:tracePt t="82871" x="10956925" y="5867400"/>
          <p14:tracePt t="82967" x="10956925" y="5857875"/>
          <p14:tracePt t="85095" x="10956925" y="5840413"/>
          <p14:tracePt t="85111" x="10939463" y="5840413"/>
          <p14:tracePt t="85119" x="10920413" y="5840413"/>
          <p14:tracePt t="85137" x="10875963" y="5822950"/>
          <p14:tracePt t="85157" x="10858500" y="5822950"/>
          <p14:tracePt t="85177" x="10831513" y="5822950"/>
          <p14:tracePt t="85197" x="10804525" y="5822950"/>
          <p14:tracePt t="85217" x="10777538" y="5830888"/>
          <p14:tracePt t="85237" x="10752138" y="5830888"/>
          <p14:tracePt t="85257" x="10725150" y="5830888"/>
          <p14:tracePt t="85303" x="10715625" y="5830888"/>
          <p14:tracePt t="85727" x="10715625" y="5840413"/>
          <p14:tracePt t="85735" x="10715625" y="5857875"/>
          <p14:tracePt t="85743" x="10715625" y="5867400"/>
          <p14:tracePt t="85757" x="10715625" y="5884863"/>
          <p14:tracePt t="85777" x="10715625" y="5911850"/>
          <p14:tracePt t="85797" x="10715625" y="5929313"/>
          <p14:tracePt t="85817" x="10715625" y="5946775"/>
          <p14:tracePt t="85837" x="10715625" y="5956300"/>
          <p14:tracePt t="85858" x="10715625" y="5983288"/>
          <p14:tracePt t="85877" x="10715625" y="5991225"/>
          <p14:tracePt t="85898" x="10706100" y="6045200"/>
          <p14:tracePt t="85917" x="10688638" y="6089650"/>
          <p14:tracePt t="85938" x="10680700" y="6143625"/>
          <p14:tracePt t="85958" x="10680700" y="6161088"/>
          <p14:tracePt t="85978" x="10680700" y="6188075"/>
          <p14:tracePt t="85998" x="10680700" y="6197600"/>
          <p14:tracePt t="86159" x="10680700" y="6215063"/>
          <p14:tracePt t="86167" x="10680700" y="6224588"/>
          <p14:tracePt t="86178" x="10698163" y="6232525"/>
          <p14:tracePt t="86198" x="10742613" y="6251575"/>
          <p14:tracePt t="86218" x="10769600" y="6259513"/>
          <p14:tracePt t="86296" x="10777538" y="6259513"/>
          <p14:tracePt t="86304" x="10787063" y="6259513"/>
          <p14:tracePt t="86320" x="10796588" y="6251575"/>
          <p14:tracePt t="86338" x="10796588" y="6242050"/>
          <p14:tracePt t="86358" x="10796588" y="6224588"/>
          <p14:tracePt t="86378" x="10796588" y="6197600"/>
          <p14:tracePt t="86398" x="10796588" y="6188075"/>
          <p14:tracePt t="86418" x="10796588" y="6161088"/>
          <p14:tracePt t="86438" x="10796588" y="6143625"/>
          <p14:tracePt t="86458" x="10787063" y="6099175"/>
          <p14:tracePt t="86478" x="10777538" y="6072188"/>
          <p14:tracePt t="86498" x="10769600" y="6027738"/>
          <p14:tracePt t="86518" x="10760075" y="6010275"/>
          <p14:tracePt t="86538" x="10760075" y="5965825"/>
          <p14:tracePt t="86558" x="10752138" y="5946775"/>
          <p14:tracePt t="86578" x="10742613" y="5902325"/>
          <p14:tracePt t="86598" x="10742613" y="5867400"/>
          <p14:tracePt t="86618" x="10742613" y="5840413"/>
          <p14:tracePt t="86638" x="10742613" y="5822950"/>
          <p14:tracePt t="86658" x="10742613" y="5813425"/>
          <p14:tracePt t="86698" x="10752138" y="5786438"/>
          <p14:tracePt t="86718" x="10760075" y="5751513"/>
          <p14:tracePt t="86738" x="10777538" y="5715000"/>
          <p14:tracePt t="86778" x="10777538" y="5697538"/>
          <p14:tracePt t="86798" x="10777538" y="5688013"/>
          <p14:tracePt t="86818" x="10777538" y="5670550"/>
          <p14:tracePt t="86858" x="10777538" y="5661025"/>
          <p14:tracePt t="86951" x="10777538" y="5670550"/>
          <p14:tracePt t="86960" x="10777538" y="5680075"/>
          <p14:tracePt t="86968" x="10777538" y="5697538"/>
          <p14:tracePt t="86978" x="10777538" y="5705475"/>
          <p14:tracePt t="86998" x="10777538" y="5741988"/>
          <p14:tracePt t="87018" x="10777538" y="5759450"/>
          <p14:tracePt t="87038" x="10777538" y="5786438"/>
          <p14:tracePt t="87058" x="10777538" y="5795963"/>
          <p14:tracePt t="87078" x="10769600" y="5803900"/>
          <p14:tracePt t="87079" x="10769600" y="5822950"/>
          <p14:tracePt t="87143" x="10769600" y="5830888"/>
          <p14:tracePt t="87152" x="10760075" y="5840413"/>
          <p14:tracePt t="87168" x="10752138" y="5840413"/>
          <p14:tracePt t="87183" x="10752138" y="5848350"/>
          <p14:tracePt t="87416" x="10733088" y="5848350"/>
          <p14:tracePt t="87424" x="10725150" y="5848350"/>
          <p14:tracePt t="87608" x="10725150" y="5840413"/>
          <p14:tracePt t="87616" x="10725150" y="5830888"/>
          <p14:tracePt t="87624" x="10725150" y="5822950"/>
          <p14:tracePt t="87639" x="10733088" y="5813425"/>
          <p14:tracePt t="87659" x="10777538" y="5776913"/>
          <p14:tracePt t="87679" x="10814050" y="5759450"/>
          <p14:tracePt t="87699" x="10823575" y="5741988"/>
          <p14:tracePt t="87719" x="10831513" y="5715000"/>
          <p14:tracePt t="87739" x="10831513" y="5705475"/>
          <p14:tracePt t="87976" x="10841038" y="5705475"/>
          <p14:tracePt t="88184" x="10841038" y="5697538"/>
          <p14:tracePt t="88240" x="10841038" y="5688013"/>
          <p14:tracePt t="88296" x="10823575" y="5688013"/>
          <p14:tracePt t="88312" x="10814050" y="5697538"/>
          <p14:tracePt t="88320" x="10796588" y="5705475"/>
          <p14:tracePt t="88339" x="10769600" y="5724525"/>
          <p14:tracePt t="88359" x="10725150" y="5741988"/>
          <p14:tracePt t="88379" x="10698163" y="5759450"/>
          <p14:tracePt t="88400" x="10688638" y="5768975"/>
          <p14:tracePt t="88419" x="10688638" y="5776913"/>
          <p14:tracePt t="88440" x="10671175" y="5776913"/>
          <p14:tracePt t="88460" x="10661650" y="5776913"/>
          <p14:tracePt t="88480" x="10653713" y="5776913"/>
          <p14:tracePt t="88500" x="10644188" y="5776913"/>
          <p14:tracePt t="90568" x="10634663" y="5776913"/>
          <p14:tracePt t="90608" x="10626725" y="5776913"/>
          <p14:tracePt t="90640" x="10617200" y="5776913"/>
          <p14:tracePt t="90656" x="10609263" y="5786438"/>
          <p14:tracePt t="90672" x="10599738" y="5786438"/>
          <p14:tracePt t="90712" x="10590213" y="5786438"/>
          <p14:tracePt t="90744" x="10582275" y="5786438"/>
          <p14:tracePt t="90752" x="10572750" y="5795963"/>
          <p14:tracePt t="90768" x="10563225" y="5795963"/>
          <p14:tracePt t="90781" x="10563225" y="5803900"/>
          <p14:tracePt t="90801" x="10563225" y="5813425"/>
          <p14:tracePt t="90821" x="10563225" y="5840413"/>
          <p14:tracePt t="90841" x="10563225" y="5848350"/>
          <p14:tracePt t="90861" x="10563225" y="5857875"/>
          <p14:tracePt t="90881" x="10572750" y="5894388"/>
          <p14:tracePt t="90901" x="10599738" y="5929313"/>
          <p14:tracePt t="90921" x="10626725" y="5983288"/>
          <p14:tracePt t="90941" x="10644188" y="6018213"/>
          <p14:tracePt t="91000" x="10653713" y="6027738"/>
          <p14:tracePt t="91016" x="10661650" y="6027738"/>
          <p14:tracePt t="91112" x="10653713" y="6027738"/>
          <p14:tracePt t="91120" x="10626725" y="6027738"/>
          <p14:tracePt t="91128" x="10572750" y="6018213"/>
          <p14:tracePt t="91142" x="10537825" y="6010275"/>
          <p14:tracePt t="91162" x="10420350" y="5965825"/>
          <p14:tracePt t="91182" x="10323513" y="5938838"/>
          <p14:tracePt t="91202" x="10161588" y="5911850"/>
          <p14:tracePt t="91222" x="10045700" y="5911850"/>
          <p14:tracePt t="91242" x="9813925" y="5911850"/>
          <p14:tracePt t="91262" x="9634538" y="5894388"/>
          <p14:tracePt t="91282" x="9348788" y="5830888"/>
          <p14:tracePt t="91302" x="9134475" y="5795963"/>
          <p14:tracePt t="91322" x="8867775" y="5732463"/>
          <p14:tracePt t="91342" x="8724900" y="5705475"/>
          <p14:tracePt t="91362" x="8582025" y="5697538"/>
          <p14:tracePt t="91382" x="8447088" y="5680075"/>
          <p14:tracePt t="91402" x="8259763" y="5643563"/>
          <p14:tracePt t="91422" x="8161338" y="5616575"/>
          <p14:tracePt t="91442" x="8001000" y="5608638"/>
          <p14:tracePt t="91462" x="7867650" y="5608638"/>
          <p14:tracePt t="91482" x="7616825" y="5599113"/>
          <p14:tracePt t="91502" x="7466013" y="5562600"/>
          <p14:tracePt t="91522" x="7323138" y="5510213"/>
          <p14:tracePt t="91542" x="7259638" y="5473700"/>
          <p14:tracePt t="91562" x="7180263" y="5465763"/>
          <p14:tracePt t="91582" x="7134225" y="5465763"/>
          <p14:tracePt t="91602" x="7099300" y="5465763"/>
          <p14:tracePt t="91622" x="7089775" y="5465763"/>
          <p14:tracePt t="91642" x="7054850" y="5465763"/>
          <p14:tracePt t="91662" x="7037388" y="5465763"/>
          <p14:tracePt t="91682" x="7018338" y="5465763"/>
          <p14:tracePt t="91728" x="7010400" y="5465763"/>
          <p14:tracePt t="91760" x="7010400" y="5473700"/>
          <p14:tracePt t="91776" x="7010400" y="5483225"/>
          <p14:tracePt t="91792" x="7010400" y="5500688"/>
          <p14:tracePt t="91802" x="7010400" y="5510213"/>
          <p14:tracePt t="91822" x="7010400" y="5537200"/>
          <p14:tracePt t="91842" x="7018338" y="5589588"/>
          <p14:tracePt t="91862" x="7027863" y="5653088"/>
          <p14:tracePt t="91882" x="7045325" y="5732463"/>
          <p14:tracePt t="91902" x="7062788" y="5768975"/>
          <p14:tracePt t="91922" x="7072313" y="5786438"/>
          <p14:tracePt t="91962" x="7072313" y="5795963"/>
          <p14:tracePt t="91982" x="7081838" y="5803900"/>
          <p14:tracePt t="92002" x="7081838" y="5813425"/>
          <p14:tracePt t="92024" x="7089775" y="5822950"/>
          <p14:tracePt t="92104" x="7089775" y="5830888"/>
          <p14:tracePt t="92120" x="7108825" y="5830888"/>
          <p14:tracePt t="92128" x="7126288" y="5830888"/>
          <p14:tracePt t="92142" x="7143750" y="5822950"/>
          <p14:tracePt t="92162" x="7205663" y="5795963"/>
          <p14:tracePt t="92182" x="7224713" y="5786438"/>
          <p14:tracePt t="92202" x="7259638" y="5751513"/>
          <p14:tracePt t="92222" x="7269163" y="5732463"/>
          <p14:tracePt t="92242" x="7269163" y="5697538"/>
          <p14:tracePt t="92262" x="7269163" y="5680075"/>
          <p14:tracePt t="92282" x="7269163" y="5661025"/>
          <p14:tracePt t="92302" x="7269163" y="5653088"/>
          <p14:tracePt t="92322" x="7269163" y="5643563"/>
          <p14:tracePt t="92352" x="7269163" y="5634038"/>
          <p14:tracePt t="92464" x="7269163" y="5643563"/>
          <p14:tracePt t="92472" x="7269163" y="5653088"/>
          <p14:tracePt t="92483" x="7269163" y="5670550"/>
          <p14:tracePt t="92503" x="7269163" y="5715000"/>
          <p14:tracePt t="92523" x="7277100" y="5803900"/>
          <p14:tracePt t="92543" x="7286625" y="5848350"/>
          <p14:tracePt t="92563" x="7286625" y="5894388"/>
          <p14:tracePt t="92583" x="7286625" y="5938838"/>
          <p14:tracePt t="92584" x="7269163" y="5938838"/>
          <p14:tracePt t="92603" x="7251700" y="5946775"/>
          <p14:tracePt t="92623" x="7205663" y="5946775"/>
          <p14:tracePt t="92643" x="7134225" y="5946775"/>
          <p14:tracePt t="92663" x="7081838" y="5946775"/>
          <p14:tracePt t="92683" x="6983413" y="5946775"/>
          <p14:tracePt t="92703" x="6902450" y="5929313"/>
          <p14:tracePt t="92723" x="6813550" y="5911850"/>
          <p14:tracePt t="92743" x="6769100" y="5902325"/>
          <p14:tracePt t="92763" x="6724650" y="5867400"/>
          <p14:tracePt t="92783" x="6697663" y="5840413"/>
          <p14:tracePt t="92803" x="6643688" y="5786438"/>
          <p14:tracePt t="92823" x="6616700" y="5751513"/>
          <p14:tracePt t="92843" x="6589713" y="5705475"/>
          <p14:tracePt t="92863" x="6572250" y="5670550"/>
          <p14:tracePt t="92883" x="6572250" y="5608638"/>
          <p14:tracePt t="92903" x="6581775" y="5554663"/>
          <p14:tracePt t="92923" x="6616700" y="5491163"/>
          <p14:tracePt t="92943" x="6643688" y="5446713"/>
          <p14:tracePt t="92963" x="6697663" y="5384800"/>
          <p14:tracePt t="92983" x="6751638" y="5357813"/>
          <p14:tracePt t="93003" x="6875463" y="5303838"/>
          <p14:tracePt t="93023" x="6929438" y="5286375"/>
          <p14:tracePt t="93043" x="6991350" y="5276850"/>
          <p14:tracePt t="93063" x="7018338" y="5276850"/>
          <p14:tracePt t="93064" x="7027863" y="5276850"/>
          <p14:tracePt t="93083" x="7054850" y="5276850"/>
          <p14:tracePt t="93103" x="7099300" y="5276850"/>
          <p14:tracePt t="93123" x="7161213" y="5276850"/>
          <p14:tracePt t="93143" x="7197725" y="5276850"/>
          <p14:tracePt t="93163" x="7224713" y="5276850"/>
          <p14:tracePt t="93183" x="7232650" y="5276850"/>
          <p14:tracePt t="93203" x="7242175" y="5276850"/>
          <p14:tracePt t="93223" x="7259638" y="5276850"/>
          <p14:tracePt t="93243" x="7286625" y="5303838"/>
          <p14:tracePt t="93263" x="7304088" y="5322888"/>
          <p14:tracePt t="93283" x="7331075" y="5384800"/>
          <p14:tracePt t="93303" x="7358063" y="5456238"/>
          <p14:tracePt t="93323" x="7375525" y="5554663"/>
          <p14:tracePt t="93343" x="7375525" y="5608638"/>
          <p14:tracePt t="93363" x="7375525" y="5653088"/>
          <p14:tracePt t="93383" x="7375525" y="5688013"/>
          <p14:tracePt t="93403" x="7367588" y="5715000"/>
          <p14:tracePt t="93423" x="7348538" y="5724525"/>
          <p14:tracePt t="93443" x="7323138" y="5759450"/>
          <p14:tracePt t="93463" x="7304088" y="5786438"/>
          <p14:tracePt t="93483" x="7286625" y="5822950"/>
          <p14:tracePt t="93504" x="7277100" y="5840413"/>
          <p14:tracePt t="93523" x="7259638" y="5848350"/>
          <p14:tracePt t="93543" x="7251700" y="5857875"/>
          <p14:tracePt t="93936" x="7232650" y="5857875"/>
          <p14:tracePt t="93952" x="7224713" y="5857875"/>
          <p14:tracePt t="93960" x="7215188" y="5848350"/>
          <p14:tracePt t="93968" x="7197725" y="5840413"/>
          <p14:tracePt t="93984" x="7161213" y="5822950"/>
          <p14:tracePt t="94004" x="7116763" y="5803900"/>
          <p14:tracePt t="94024" x="6983413" y="5768975"/>
          <p14:tracePt t="94044" x="6902450" y="5741988"/>
          <p14:tracePt t="94064" x="6751638" y="5724525"/>
          <p14:tracePt t="94084" x="6643688" y="5697538"/>
          <p14:tracePt t="94104" x="6483350" y="5697538"/>
          <p14:tracePt t="94124" x="6357938" y="5680075"/>
          <p14:tracePt t="94144" x="6197600" y="5653088"/>
          <p14:tracePt t="94164" x="6099175" y="5634038"/>
          <p14:tracePt t="94184" x="5983288" y="5608638"/>
          <p14:tracePt t="94204" x="5902325" y="5589588"/>
          <p14:tracePt t="94224" x="5803900" y="5589588"/>
          <p14:tracePt t="94244" x="5732463" y="5589588"/>
          <p14:tracePt t="94264" x="5634038" y="5589588"/>
          <p14:tracePt t="94284" x="5581650" y="5589588"/>
          <p14:tracePt t="94304" x="5527675" y="5589588"/>
          <p14:tracePt t="94324" x="5500688" y="5589588"/>
          <p14:tracePt t="94344" x="5473700" y="5589588"/>
          <p14:tracePt t="94364" x="5429250" y="5589588"/>
          <p14:tracePt t="94384" x="5375275" y="5599113"/>
          <p14:tracePt t="94404" x="5357813" y="5599113"/>
          <p14:tracePt t="94424" x="5348288" y="5599113"/>
          <p14:tracePt t="94444" x="5340350" y="5599113"/>
          <p14:tracePt t="94840" x="5340350" y="5589588"/>
          <p14:tracePt t="94856" x="5340350" y="5581650"/>
          <p14:tracePt t="95385" x="5340350" y="5572125"/>
          <p14:tracePt t="95417" x="5340350" y="5562600"/>
          <p14:tracePt t="96553" x="5340350" y="5554663"/>
          <p14:tracePt t="96609" x="5340350" y="5545138"/>
          <p14:tracePt t="96633" x="5340350" y="5537200"/>
          <p14:tracePt t="98385" x="5340350" y="5527675"/>
          <p14:tracePt t="98521" x="5340350" y="5518150"/>
          <p14:tracePt t="98545" x="5348288" y="5510213"/>
          <p14:tracePt t="98553" x="5357813" y="5500688"/>
          <p14:tracePt t="98567" x="5357813" y="5491163"/>
          <p14:tracePt t="98587" x="5384800" y="5483225"/>
          <p14:tracePt t="98607" x="5402263" y="5465763"/>
          <p14:tracePt t="98628" x="5429250" y="5446713"/>
          <p14:tracePt t="98647" x="5456238" y="5429250"/>
          <p14:tracePt t="98668" x="5473700" y="5419725"/>
          <p14:tracePt t="98688" x="5483225" y="5419725"/>
          <p14:tracePt t="98708" x="5518150" y="5402263"/>
          <p14:tracePt t="98728" x="5554663" y="5384800"/>
          <p14:tracePt t="98748" x="5634038" y="5340350"/>
          <p14:tracePt t="98768" x="5661025" y="5322888"/>
          <p14:tracePt t="98788" x="5670550" y="5322888"/>
          <p14:tracePt t="98828" x="5680075" y="5313363"/>
          <p14:tracePt t="98848" x="5697538" y="5303838"/>
          <p14:tracePt t="98868" x="5732463" y="5286375"/>
          <p14:tracePt t="98921" x="5741988" y="5286375"/>
          <p14:tracePt t="98969" x="5751513" y="5286375"/>
          <p14:tracePt t="98993" x="5751513" y="5295900"/>
          <p14:tracePt t="99001" x="5751513" y="5303838"/>
          <p14:tracePt t="99009" x="5751513" y="5313363"/>
          <p14:tracePt t="99033" x="5751513" y="5322888"/>
          <p14:tracePt t="99048" x="5751513" y="5357813"/>
          <p14:tracePt t="99068" x="5724525" y="5483225"/>
          <p14:tracePt t="99088" x="5697538" y="5643563"/>
          <p14:tracePt t="99108" x="5634038" y="5938838"/>
          <p14:tracePt t="99128" x="5626100" y="6170613"/>
          <p14:tracePt t="99148" x="5626100" y="6545263"/>
          <p14:tracePt t="99168" x="5626100" y="6804025"/>
          <p14:tracePt t="99188" x="5626100" y="6848475"/>
          <p14:tracePt t="99249" x="5634038" y="6848475"/>
          <p14:tracePt t="99257" x="5653088" y="6848475"/>
          <p14:tracePt t="99268" x="5680075" y="6848475"/>
          <p14:tracePt t="99288" x="5697538" y="6848475"/>
          <p14:tracePt t="99308" x="5626100" y="6848475"/>
          <p14:tracePt t="99328" x="5545138" y="6848475"/>
          <p14:tracePt t="99348" x="5394325" y="6848475"/>
          <p14:tracePt t="99368" x="5276850" y="6848475"/>
          <p14:tracePt t="99388" x="5099050" y="6848475"/>
          <p14:tracePt t="99408" x="4938713" y="6848475"/>
          <p14:tracePt t="99428" x="4660900" y="6848475"/>
          <p14:tracePt t="99448" x="4527550" y="6848475"/>
          <p14:tracePt t="99468" x="4322763" y="6848475"/>
          <p14:tracePt t="99488" x="4143375" y="6848475"/>
          <p14:tracePt t="99508" x="3867150" y="6848475"/>
          <p14:tracePt t="99528" x="3724275" y="6848475"/>
          <p14:tracePt t="99548" x="3625850" y="6848475"/>
          <p14:tracePt t="99568" x="3616325" y="6848475"/>
          <p14:tracePt t="99570" x="3608388" y="6848475"/>
          <p14:tracePt t="99588" x="3598863" y="6848475"/>
          <p14:tracePt t="99625" x="3598863" y="6840538"/>
          <p14:tracePt t="99633" x="3616325" y="6831013"/>
          <p14:tracePt t="99648" x="3660775" y="6813550"/>
          <p14:tracePt t="99668" x="3938588" y="6688138"/>
          <p14:tracePt t="99689" x="4741863" y="6375400"/>
          <p14:tracePt t="99708" x="5500688" y="6108700"/>
          <p14:tracePt t="99729" x="6545263" y="5857875"/>
          <p14:tracePt t="99748" x="7018338" y="5759450"/>
          <p14:tracePt t="99768" x="7589838" y="5653088"/>
          <p14:tracePt t="99788" x="8010525" y="5589588"/>
          <p14:tracePt t="99808" x="8715375" y="5572125"/>
          <p14:tracePt t="99828" x="9251950" y="5572125"/>
          <p14:tracePt t="99849" x="10144125" y="5697538"/>
          <p14:tracePt t="99868" x="10661650" y="5786438"/>
          <p14:tracePt t="99889" x="11153775" y="5848350"/>
          <p14:tracePt t="99908" x="11385550" y="5894388"/>
          <p14:tracePt t="99929" x="11528425" y="5983288"/>
          <p14:tracePt t="99949" x="11563350" y="6037263"/>
          <p14:tracePt t="99969" x="11590338" y="6126163"/>
          <p14:tracePt t="99989" x="11590338" y="6188075"/>
          <p14:tracePt t="100009" x="11563350" y="6330950"/>
          <p14:tracePt t="100029" x="11518900" y="6402388"/>
          <p14:tracePt t="100049" x="11358563" y="6483350"/>
          <p14:tracePt t="100069" x="11233150" y="6510338"/>
          <p14:tracePt t="100089" x="11144250" y="6518275"/>
          <p14:tracePt t="100109" x="11134725" y="6518275"/>
          <p14:tracePt t="100129" x="11117263" y="6518275"/>
          <p14:tracePt t="100149" x="11109325" y="6438900"/>
          <p14:tracePt t="100169" x="11117263" y="6323013"/>
          <p14:tracePt t="100189" x="11161713" y="6269038"/>
          <p14:tracePt t="100209" x="11269663" y="6205538"/>
          <p14:tracePt t="100229" x="11323638" y="6180138"/>
          <p14:tracePt t="100249" x="11376025" y="6153150"/>
          <p14:tracePt t="100269" x="11420475" y="6126163"/>
          <p14:tracePt t="100289" x="11590338" y="6126163"/>
          <p14:tracePt t="100309" x="11742738" y="6126163"/>
          <p14:tracePt t="100329" x="11920538" y="6126163"/>
          <p14:tracePt t="100349" x="12011025" y="6134100"/>
          <p14:tracePt t="100369" x="12090400" y="6153150"/>
          <p14:tracePt t="100389" x="12099925" y="6153150"/>
          <p14:tracePt t="100409" x="12117388" y="6153150"/>
          <p14:tracePt t="100505" x="12117388" y="6161088"/>
          <p14:tracePt t="100513" x="12117388" y="6170613"/>
          <p14:tracePt t="100521" x="12109450" y="6180138"/>
          <p14:tracePt t="100529" x="12109450" y="6188075"/>
          <p14:tracePt t="100549" x="12099925" y="6205538"/>
          <p14:tracePt t="100569" x="12055475" y="6242050"/>
          <p14:tracePt t="100589" x="12018963" y="6269038"/>
          <p14:tracePt t="100609" x="11974513" y="6323013"/>
          <p14:tracePt t="100629" x="11947525" y="6357938"/>
          <p14:tracePt t="100649" x="11930063" y="6429375"/>
          <p14:tracePt t="100669" x="11920538" y="6465888"/>
          <p14:tracePt t="100689" x="11885613" y="6537325"/>
          <p14:tracePt t="100709" x="11868150" y="6599238"/>
          <p14:tracePt t="100729" x="11814175" y="6724650"/>
          <p14:tracePt t="100749" x="11777663" y="6796088"/>
          <p14:tracePt t="100769" x="11752263" y="6848475"/>
          <p14:tracePt t="101249" x="11760200" y="6848475"/>
          <p14:tracePt t="101321" x="11769725" y="6848475"/>
          <p14:tracePt t="101329" x="11777663" y="6848475"/>
          <p14:tracePt t="101969" x="11787188" y="6848475"/>
          <p14:tracePt t="101986" x="11804650" y="6848475"/>
          <p14:tracePt t="102041" x="11814175" y="6848475"/>
          <p14:tracePt t="102057" x="11823700" y="6848475"/>
          <p14:tracePt t="102065" x="11831638" y="6848475"/>
          <p14:tracePt t="102073" x="11841163" y="6848475"/>
          <p14:tracePt t="102169" x="11858625" y="6848475"/>
          <p14:tracePt t="102178" x="11868150" y="6848475"/>
          <p14:tracePt t="102217" x="11876088" y="6848475"/>
          <p14:tracePt t="102233" x="11885613" y="6848475"/>
          <p14:tracePt t="102249" x="11903075" y="6848475"/>
          <p14:tracePt t="102273" x="11912600" y="6848475"/>
          <p14:tracePt t="102297" x="11920538" y="6848475"/>
          <p14:tracePt t="102321" x="11930063" y="6848475"/>
          <p14:tracePt t="102353" x="11939588" y="6848475"/>
          <p14:tracePt t="102361" x="11947525" y="6848475"/>
          <p14:tracePt t="102505" x="11939588" y="6848475"/>
          <p14:tracePt t="102561" x="11930063" y="6848475"/>
          <p14:tracePt t="102577" x="11920538" y="6848475"/>
          <p14:tracePt t="102585" x="11912600" y="6848475"/>
          <p14:tracePt t="102593" x="11903075" y="6848475"/>
          <p14:tracePt t="102610" x="11885613" y="6848475"/>
          <p14:tracePt t="102630" x="11849100" y="6848475"/>
          <p14:tracePt t="102650" x="11823700" y="6848475"/>
          <p14:tracePt t="102671" x="11814175" y="6848475"/>
          <p14:tracePt t="102691" x="11804650" y="6848475"/>
          <p14:tracePt t="103025" x="11804650" y="6840538"/>
          <p14:tracePt t="103041" x="11804650" y="6831013"/>
          <p14:tracePt t="103057" x="11796713" y="6823075"/>
          <p14:tracePt t="103378" x="11787188" y="6823075"/>
          <p14:tracePt t="103393" x="11787188" y="6831013"/>
          <p14:tracePt t="103401" x="11787188" y="6840538"/>
          <p14:tracePt t="103411" x="11777663" y="6848475"/>
          <p14:tracePt t="103490" x="11769725" y="6848475"/>
          <p14:tracePt t="103505" x="11760200" y="6848475"/>
          <p14:tracePt t="103513" x="11752263" y="6848475"/>
          <p14:tracePt t="103531" x="11733213" y="6848475"/>
          <p14:tracePt t="103551" x="11688763" y="6848475"/>
          <p14:tracePt t="103571" x="11609388" y="6848475"/>
          <p14:tracePt t="103591" x="11572875" y="6848475"/>
          <p14:tracePt t="103611" x="11528425" y="6848475"/>
          <p14:tracePt t="103631" x="11518900" y="6848475"/>
          <p14:tracePt t="103651" x="11510963" y="6848475"/>
          <p14:tracePt t="103671" x="11501438" y="6848475"/>
          <p14:tracePt t="106818" x="11510963" y="6848475"/>
          <p14:tracePt t="108154" x="11518900" y="6848475"/>
          <p14:tracePt t="108194" x="11528425" y="6848475"/>
          <p14:tracePt t="108298" x="11537950" y="6848475"/>
          <p14:tracePt t="108522" x="11555413" y="6848475"/>
          <p14:tracePt t="108554" x="11555413" y="6840538"/>
          <p14:tracePt t="108578" x="11563350" y="6823075"/>
          <p14:tracePt t="108602" x="11572875" y="6813550"/>
          <p14:tracePt t="108626" x="11582400" y="6813550"/>
          <p14:tracePt t="108642" x="11582400" y="6804025"/>
          <p14:tracePt t="108658" x="11582400" y="6796088"/>
          <p14:tracePt t="108674" x="11590338" y="6786563"/>
          <p14:tracePt t="108810" x="11599863" y="6786563"/>
          <p14:tracePt t="108866" x="11609388" y="6769100"/>
          <p14:tracePt t="113898" x="11617325" y="6769100"/>
          <p14:tracePt t="114651" x="11626850" y="6769100"/>
          <p14:tracePt t="115299" x="11626850" y="6777038"/>
          <p14:tracePt t="115307" x="11634788" y="6796088"/>
          <p14:tracePt t="115320" x="11634788" y="6804025"/>
          <p14:tracePt t="115340" x="11653838" y="6848475"/>
          <p14:tracePt t="115360" x="11671300" y="6848475"/>
          <p14:tracePt t="115380" x="11688763" y="6848475"/>
          <p14:tracePt t="115401" x="11725275" y="6848475"/>
          <p14:tracePt t="115421" x="11769725" y="6848475"/>
          <p14:tracePt t="115441" x="11804650" y="6848475"/>
          <p14:tracePt t="115461" x="11849100" y="6848475"/>
          <p14:tracePt t="115481" x="11885613" y="6848475"/>
          <p14:tracePt t="115501" x="11912600" y="6848475"/>
          <p14:tracePt t="115521" x="11930063" y="6848475"/>
          <p14:tracePt t="115541" x="11957050" y="6848475"/>
          <p14:tracePt t="115561" x="11974513" y="6848475"/>
          <p14:tracePt t="115581" x="11984038" y="6848475"/>
          <p14:tracePt t="115601" x="11991975" y="6848475"/>
          <p14:tracePt t="115621" x="12001500" y="6848475"/>
          <p14:tracePt t="115661" x="12011025" y="6848475"/>
          <p14:tracePt t="117163" x="12011025" y="6840538"/>
          <p14:tracePt t="117171" x="12011025" y="6831013"/>
          <p14:tracePt t="117187" x="12011025" y="6823075"/>
          <p14:tracePt t="117202" x="12011025" y="6804025"/>
          <p14:tracePt t="117222" x="12011025" y="6769100"/>
          <p14:tracePt t="117242" x="12011025" y="6732588"/>
          <p14:tracePt t="117262" x="11984038" y="6688138"/>
          <p14:tracePt t="117282" x="11974513" y="6661150"/>
          <p14:tracePt t="117302" x="11957050" y="6634163"/>
          <p14:tracePt t="117322" x="11939588" y="6581775"/>
          <p14:tracePt t="117342" x="11920538" y="6491288"/>
          <p14:tracePt t="117362" x="11903075" y="6456363"/>
          <p14:tracePt t="117382" x="11895138" y="6411913"/>
          <p14:tracePt t="117402" x="11876088" y="6384925"/>
          <p14:tracePt t="117422" x="11841163" y="6313488"/>
          <p14:tracePt t="117442" x="11796713" y="6251575"/>
          <p14:tracePt t="117462" x="11725275" y="6153150"/>
          <p14:tracePt t="117482" x="11688763" y="6116638"/>
          <p14:tracePt t="117502" x="11671300" y="6081713"/>
          <p14:tracePt t="117522" x="11661775" y="6072188"/>
          <p14:tracePt t="117542" x="11661775" y="6062663"/>
          <p14:tracePt t="117562" x="11653838" y="6054725"/>
          <p14:tracePt t="117603" x="11653838" y="6045200"/>
          <p14:tracePt t="120099" x="11661775" y="6045200"/>
          <p14:tracePt t="120107" x="11680825" y="6045200"/>
          <p14:tracePt t="120115" x="11698288" y="6045200"/>
          <p14:tracePt t="120124" x="11715750" y="6045200"/>
          <p14:tracePt t="120144" x="11752263" y="6045200"/>
          <p14:tracePt t="120164" x="11787188" y="6045200"/>
          <p14:tracePt t="120184" x="11804650" y="6054725"/>
          <p14:tracePt t="120204" x="11841163" y="6072188"/>
          <p14:tracePt t="120224" x="11849100" y="6089650"/>
          <p14:tracePt t="120244" x="11849100" y="6099175"/>
          <p14:tracePt t="120427" x="11849100" y="6081713"/>
          <p14:tracePt t="120435" x="11849100" y="6062663"/>
          <p14:tracePt t="120444" x="11849100" y="6054725"/>
          <p14:tracePt t="120464" x="11849100" y="6027738"/>
          <p14:tracePt t="120484" x="11868150" y="5991225"/>
          <p14:tracePt t="120524" x="11868150" y="5983288"/>
          <p14:tracePt t="120563" x="11868150" y="5973763"/>
          <p14:tracePt t="120571" x="11868150" y="5965825"/>
          <p14:tracePt t="120971" x="11868150" y="5956300"/>
          <p14:tracePt t="121003" x="11868150" y="5946775"/>
          <p14:tracePt t="121019" x="11868150" y="5938838"/>
          <p14:tracePt t="121027" x="11868150" y="5929313"/>
          <p14:tracePt t="121045" x="11868150" y="5911850"/>
          <p14:tracePt t="121065" x="11868150" y="5884863"/>
          <p14:tracePt t="121085" x="11849100" y="5803900"/>
          <p14:tracePt t="121105" x="11814175" y="5724525"/>
          <p14:tracePt t="121125" x="11742738" y="5554663"/>
          <p14:tracePt t="121145" x="11688763" y="5402263"/>
          <p14:tracePt t="121165" x="11590338" y="5180013"/>
          <p14:tracePt t="121185" x="11555413" y="5018088"/>
          <p14:tracePt t="121205" x="11510963" y="4813300"/>
          <p14:tracePt t="121225" x="11483975" y="4697413"/>
          <p14:tracePt t="121245" x="11447463" y="4537075"/>
          <p14:tracePt t="121265" x="11420475" y="4419600"/>
          <p14:tracePt t="121285" x="11376025" y="4276725"/>
          <p14:tracePt t="121305" x="11341100" y="4197350"/>
          <p14:tracePt t="121325" x="11296650" y="4081463"/>
          <p14:tracePt t="121345" x="11296650" y="4010025"/>
          <p14:tracePt t="121365" x="11296650" y="3840163"/>
          <p14:tracePt t="121385" x="11296650" y="3714750"/>
          <p14:tracePt t="121405" x="11242675" y="3571875"/>
          <p14:tracePt t="121425" x="11180763" y="3554413"/>
          <p14:tracePt t="121445" x="11134725" y="3455988"/>
          <p14:tracePt t="121465" x="11109325" y="3384550"/>
          <p14:tracePt t="121485" x="11028363" y="3295650"/>
          <p14:tracePt t="121505" x="10966450" y="3197225"/>
          <p14:tracePt t="121526" x="10920413" y="3170238"/>
          <p14:tracePt t="121546" x="10895013" y="3152775"/>
          <p14:tracePt t="121566" x="10823575" y="3044825"/>
          <p14:tracePt t="121585" x="10787063" y="2973388"/>
          <p14:tracePt t="121606" x="10706100" y="2884488"/>
          <p14:tracePt t="121626" x="10671175" y="2847975"/>
          <p14:tracePt t="121646" x="10644188" y="2822575"/>
          <p14:tracePt t="121666" x="10634663" y="2813050"/>
          <p14:tracePt t="121686" x="10617200" y="2786063"/>
          <p14:tracePt t="121706" x="10609263" y="2776538"/>
          <p14:tracePt t="121726" x="10599738" y="2768600"/>
          <p14:tracePt t="121746" x="10590213" y="2751138"/>
          <p14:tracePt t="121947" x="10582275" y="2751138"/>
          <p14:tracePt t="121956" x="10572750" y="2751138"/>
          <p14:tracePt t="121966" x="10555288" y="2751138"/>
          <p14:tracePt t="121986" x="10491788" y="2759075"/>
          <p14:tracePt t="122006" x="10412413" y="2768600"/>
          <p14:tracePt t="122026" x="10340975" y="2776538"/>
          <p14:tracePt t="122046" x="10171113" y="2795588"/>
          <p14:tracePt t="122066" x="10063163" y="2803525"/>
          <p14:tracePt t="122086" x="9858375" y="2803525"/>
          <p14:tracePt t="122106" x="9725025" y="2803525"/>
          <p14:tracePt t="122126" x="9572625" y="2803525"/>
          <p14:tracePt t="122146" x="9501188" y="2803525"/>
          <p14:tracePt t="122166" x="9402763" y="2803525"/>
          <p14:tracePt t="122186" x="9367838" y="2803525"/>
          <p14:tracePt t="122206" x="9340850" y="2803525"/>
          <p14:tracePt t="122276" x="9331325" y="2803525"/>
          <p14:tracePt t="122300" x="9331325" y="2795588"/>
          <p14:tracePt t="122308" x="9340850" y="2786063"/>
          <p14:tracePt t="122316" x="9358313" y="2776538"/>
          <p14:tracePt t="122326" x="9385300" y="2776538"/>
          <p14:tracePt t="122346" x="9474200" y="2759075"/>
          <p14:tracePt t="122366" x="9715500" y="2732088"/>
          <p14:tracePt t="122386" x="9894888" y="2732088"/>
          <p14:tracePt t="122406" x="10153650" y="2732088"/>
          <p14:tracePt t="122426" x="10287000" y="2732088"/>
          <p14:tracePt t="122446" x="10420350" y="2732088"/>
          <p14:tracePt t="122466" x="10447338" y="2732088"/>
          <p14:tracePt t="122486" x="10456863" y="2732088"/>
          <p14:tracePt t="122524" x="10447338" y="2732088"/>
          <p14:tracePt t="122531" x="10439400" y="2732088"/>
          <p14:tracePt t="122546" x="10412413" y="2732088"/>
          <p14:tracePt t="122566" x="10225088" y="2741613"/>
          <p14:tracePt t="122586" x="10018713" y="2759075"/>
          <p14:tracePt t="122606" x="9732963" y="2786063"/>
          <p14:tracePt t="122626" x="9563100" y="2786063"/>
          <p14:tracePt t="122646" x="9429750" y="2786063"/>
          <p14:tracePt t="122666" x="9412288" y="2786063"/>
          <p14:tracePt t="122686" x="9402763" y="2786063"/>
          <p14:tracePt t="123308" x="9394825" y="2786063"/>
          <p14:tracePt t="123324" x="9394825" y="2795588"/>
          <p14:tracePt t="123332" x="9394825" y="2803525"/>
          <p14:tracePt t="123347" x="9394825" y="2822575"/>
          <p14:tracePt t="123367" x="9394825" y="2884488"/>
          <p14:tracePt t="123387" x="9394825" y="2946400"/>
          <p14:tracePt t="123407" x="9394825" y="3089275"/>
          <p14:tracePt t="123427" x="9394825" y="3241675"/>
          <p14:tracePt t="123447" x="9402763" y="3473450"/>
          <p14:tracePt t="123467" x="9429750" y="3633788"/>
          <p14:tracePt t="123487" x="9474200" y="3822700"/>
          <p14:tracePt t="123507" x="9474200" y="3919538"/>
          <p14:tracePt t="123527" x="9474200" y="3938588"/>
          <p14:tracePt t="123547" x="9474200" y="3946525"/>
          <p14:tracePt t="123644" x="9474200" y="3956050"/>
          <p14:tracePt t="123660" x="9474200" y="3965575"/>
          <p14:tracePt t="123676" x="9474200" y="3973513"/>
          <p14:tracePt t="123708" x="9474200" y="3983038"/>
          <p14:tracePt t="123732" x="9466263" y="3983038"/>
          <p14:tracePt t="123748" x="9456738" y="3983038"/>
          <p14:tracePt t="123756" x="9439275" y="3983038"/>
          <p14:tracePt t="123767" x="9429750" y="3983038"/>
          <p14:tracePt t="123787" x="9394825" y="3956050"/>
          <p14:tracePt t="123807" x="9375775" y="3946525"/>
          <p14:tracePt t="123827" x="9358313" y="3938588"/>
          <p14:tracePt t="123847" x="9348788" y="3929063"/>
          <p14:tracePt t="123867" x="9340850" y="3919538"/>
          <p14:tracePt t="123887" x="9340850" y="3884613"/>
          <p14:tracePt t="123907" x="9358313" y="3776663"/>
          <p14:tracePt t="123927" x="9394825" y="3660775"/>
          <p14:tracePt t="123947" x="9402763" y="3509963"/>
          <p14:tracePt t="123967" x="9402763" y="3438525"/>
          <p14:tracePt t="123987" x="9420225" y="3303588"/>
          <p14:tracePt t="124007" x="9429750" y="3224213"/>
          <p14:tracePt t="124027" x="9439275" y="3143250"/>
          <p14:tracePt t="124047" x="9439275" y="3081338"/>
          <p14:tracePt t="124067" x="9439275" y="2965450"/>
          <p14:tracePt t="124087" x="9456738" y="2874963"/>
          <p14:tracePt t="124107" x="9483725" y="2759075"/>
          <p14:tracePt t="124127" x="9501188" y="2687638"/>
          <p14:tracePt t="124147" x="9518650" y="2571750"/>
          <p14:tracePt t="124167" x="9518650" y="2509838"/>
          <p14:tracePt t="124187" x="9537700" y="2419350"/>
          <p14:tracePt t="124208" x="9545638" y="2384425"/>
          <p14:tracePt t="124227" x="9555163" y="2366963"/>
          <p14:tracePt t="124556" x="9555163" y="2374900"/>
          <p14:tracePt t="124564" x="9555163" y="2384425"/>
          <p14:tracePt t="124572" x="9563100" y="2393950"/>
          <p14:tracePt t="124588" x="9582150" y="2419350"/>
          <p14:tracePt t="124608" x="9599613" y="2428875"/>
          <p14:tracePt t="124628" x="9626600" y="2465388"/>
          <p14:tracePt t="124648" x="9644063" y="2482850"/>
          <p14:tracePt t="124668" x="9653588" y="2500313"/>
          <p14:tracePt t="124688" x="9671050" y="2527300"/>
          <p14:tracePt t="124708" x="9688513" y="2544763"/>
          <p14:tracePt t="124728" x="9698038" y="2562225"/>
          <p14:tracePt t="124748" x="9725025" y="2581275"/>
          <p14:tracePt t="124768" x="9752013" y="2598738"/>
          <p14:tracePt t="124788" x="9804400" y="2633663"/>
          <p14:tracePt t="124808" x="9831388" y="2660650"/>
          <p14:tracePt t="124828" x="9875838" y="2679700"/>
          <p14:tracePt t="124848" x="9885363" y="2697163"/>
          <p14:tracePt t="124868" x="9894888" y="2697163"/>
          <p14:tracePt t="124888" x="9902825" y="2697163"/>
          <p14:tracePt t="124908" x="9912350" y="2705100"/>
          <p14:tracePt t="124972" x="9912350" y="2714625"/>
          <p14:tracePt t="124980" x="9902825" y="2714625"/>
          <p14:tracePt t="124996" x="9894888" y="2714625"/>
          <p14:tracePt t="125008" x="9885363" y="2714625"/>
          <p14:tracePt t="125028" x="9796463" y="2732088"/>
          <p14:tracePt t="125048" x="9661525" y="2732088"/>
          <p14:tracePt t="125068" x="9340850" y="2751138"/>
          <p14:tracePt t="125088" x="9117013" y="2768600"/>
          <p14:tracePt t="125108" x="8769350" y="2795588"/>
          <p14:tracePt t="125128" x="8537575" y="2795588"/>
          <p14:tracePt t="125148" x="8215313" y="2795588"/>
          <p14:tracePt t="125168" x="8027988" y="2795588"/>
          <p14:tracePt t="125188" x="7751763" y="2795588"/>
          <p14:tracePt t="125208" x="7581900" y="2795588"/>
          <p14:tracePt t="125228" x="7375525" y="2813050"/>
          <p14:tracePt t="125248" x="7296150" y="2822575"/>
          <p14:tracePt t="125268" x="7143750" y="2840038"/>
          <p14:tracePt t="125288" x="7089775" y="2857500"/>
          <p14:tracePt t="125308" x="7018338" y="2867025"/>
          <p14:tracePt t="125328" x="6956425" y="2884488"/>
          <p14:tracePt t="125348" x="6848475" y="2911475"/>
          <p14:tracePt t="125368" x="6777038" y="2911475"/>
          <p14:tracePt t="125388" x="6680200" y="2919413"/>
          <p14:tracePt t="125408" x="6599238" y="2919413"/>
          <p14:tracePt t="125428" x="6483350" y="2919413"/>
          <p14:tracePt t="125448" x="6394450" y="2919413"/>
          <p14:tracePt t="125468" x="6259513" y="2919413"/>
          <p14:tracePt t="125488" x="6197600" y="2919413"/>
          <p14:tracePt t="125508" x="6081713" y="2919413"/>
          <p14:tracePt t="125528" x="5991225" y="2919413"/>
          <p14:tracePt t="125548" x="5822950" y="2919413"/>
          <p14:tracePt t="125568" x="5705475" y="2919413"/>
          <p14:tracePt t="125588" x="5491163" y="2919413"/>
          <p14:tracePt t="125608" x="5357813" y="2919413"/>
          <p14:tracePt t="125628" x="5116513" y="2919413"/>
          <p14:tracePt t="125649" x="4965700" y="2919413"/>
          <p14:tracePt t="125669" x="4751388" y="2919413"/>
          <p14:tracePt t="125689" x="4589463" y="2919413"/>
          <p14:tracePt t="125709" x="4367213" y="2919413"/>
          <p14:tracePt t="125729" x="4214813" y="2919413"/>
          <p14:tracePt t="125749" x="4000500" y="2919413"/>
          <p14:tracePt t="125769" x="3857625" y="2919413"/>
          <p14:tracePt t="125789" x="3643313" y="2919413"/>
          <p14:tracePt t="125809" x="3500438" y="2919413"/>
          <p14:tracePt t="125829" x="3276600" y="2919413"/>
          <p14:tracePt t="125849" x="3125788" y="2919413"/>
          <p14:tracePt t="125869" x="2919413" y="2919413"/>
          <p14:tracePt t="125889" x="2776538" y="2919413"/>
          <p14:tracePt t="125909" x="2517775" y="2919413"/>
          <p14:tracePt t="125929" x="2330450" y="2919413"/>
          <p14:tracePt t="125949" x="2017713" y="2919413"/>
          <p14:tracePt t="125969" x="1803400" y="2919413"/>
          <p14:tracePt t="125989" x="1554163" y="2919413"/>
          <p14:tracePt t="126009" x="1446213" y="2919413"/>
          <p14:tracePt t="126029" x="1339850" y="2919413"/>
          <p14:tracePt t="126049" x="1295400" y="2919413"/>
          <p14:tracePt t="126069" x="1268413" y="2919413"/>
          <p14:tracePt t="126089" x="1250950" y="2919413"/>
          <p14:tracePt t="126129" x="1231900" y="2919413"/>
          <p14:tracePt t="126149" x="1214438" y="2919413"/>
          <p14:tracePt t="126169" x="1204913" y="2919413"/>
          <p14:tracePt t="126228" x="1196975" y="2919413"/>
          <p14:tracePt t="126252" x="1187450" y="2919413"/>
          <p14:tracePt t="126300" x="1179513" y="2919413"/>
          <p14:tracePt t="126316" x="1160463" y="2911475"/>
          <p14:tracePt t="126340" x="1143000" y="2901950"/>
          <p14:tracePt t="126356" x="1133475" y="2901950"/>
          <p14:tracePt t="126372" x="1125538" y="2901950"/>
          <p14:tracePt t="126380" x="1116013" y="2901950"/>
          <p14:tracePt t="126389" x="1108075" y="2901950"/>
          <p14:tracePt t="126409" x="1098550" y="2901950"/>
          <p14:tracePt t="126429" x="1081088" y="2901950"/>
          <p14:tracePt t="126449" x="1054100" y="2894013"/>
          <p14:tracePt t="126469" x="1036638" y="2894013"/>
          <p14:tracePt t="126489" x="1027113" y="2894013"/>
          <p14:tracePt t="126852" x="1027113" y="2884488"/>
          <p14:tracePt t="127324" x="1036638" y="2884488"/>
          <p14:tracePt t="127364" x="1044575" y="2884488"/>
          <p14:tracePt t="127388" x="1054100" y="2884488"/>
          <p14:tracePt t="127596" x="1071563" y="2874963"/>
          <p14:tracePt t="127628" x="1081088" y="2874963"/>
          <p14:tracePt t="127644" x="1098550" y="2874963"/>
          <p14:tracePt t="127652" x="1108075" y="2874963"/>
          <p14:tracePt t="127670" x="1125538" y="2874963"/>
          <p14:tracePt t="127690" x="1133475" y="2874963"/>
          <p14:tracePt t="127710" x="1160463" y="2874963"/>
          <p14:tracePt t="127730" x="1187450" y="2874963"/>
          <p14:tracePt t="127750" x="1268413" y="2874963"/>
          <p14:tracePt t="127770" x="1347788" y="2874963"/>
          <p14:tracePt t="127790" x="1411288" y="2874963"/>
          <p14:tracePt t="127810" x="1428750" y="2847975"/>
          <p14:tracePt t="127830" x="1465263" y="2830513"/>
          <p14:tracePt t="127850" x="1482725" y="2830513"/>
          <p14:tracePt t="127870" x="1536700" y="2830513"/>
          <p14:tracePt t="127890" x="1608138" y="2830513"/>
          <p14:tracePt t="127910" x="1785938" y="2822575"/>
          <p14:tracePt t="127930" x="1919288" y="2813050"/>
          <p14:tracePt t="127950" x="2143125" y="2795588"/>
          <p14:tracePt t="127970" x="2286000" y="2768600"/>
          <p14:tracePt t="127990" x="2562225" y="2741613"/>
          <p14:tracePt t="128010" x="2776538" y="2741613"/>
          <p14:tracePt t="128030" x="3071813" y="2741613"/>
          <p14:tracePt t="128050" x="3214688" y="2741613"/>
          <p14:tracePt t="128070" x="3402013" y="2741613"/>
          <p14:tracePt t="128090" x="3536950" y="2741613"/>
          <p14:tracePt t="128110" x="3813175" y="2741613"/>
          <p14:tracePt t="128130" x="3973513" y="2741613"/>
          <p14:tracePt t="128151" x="4197350" y="2741613"/>
          <p14:tracePt t="128171" x="4375150" y="2751138"/>
          <p14:tracePt t="128190" x="4633913" y="2751138"/>
          <p14:tracePt t="128211" x="4884738" y="2751138"/>
          <p14:tracePt t="128231" x="5224463" y="2751138"/>
          <p14:tracePt t="128251" x="5419725" y="2768600"/>
          <p14:tracePt t="128271" x="5616575" y="2768600"/>
          <p14:tracePt t="128291" x="5759450" y="2768600"/>
          <p14:tracePt t="128311" x="5973763" y="2768600"/>
          <p14:tracePt t="128331" x="6134100" y="2768600"/>
          <p14:tracePt t="128351" x="6303963" y="2768600"/>
          <p14:tracePt t="128371" x="6411913" y="2768600"/>
          <p14:tracePt t="128391" x="6572250" y="2768600"/>
          <p14:tracePt t="128411" x="6661150" y="2768600"/>
          <p14:tracePt t="128431" x="6786563" y="2768600"/>
          <p14:tracePt t="128451" x="6858000" y="2768600"/>
          <p14:tracePt t="128471" x="6929438" y="2795588"/>
          <p14:tracePt t="128491" x="6973888" y="2813050"/>
          <p14:tracePt t="128511" x="7037388" y="2830513"/>
          <p14:tracePt t="128531" x="7089775" y="2840038"/>
          <p14:tracePt t="128551" x="7161213" y="2847975"/>
          <p14:tracePt t="128571" x="7205663" y="2857500"/>
          <p14:tracePt t="128591" x="7277100" y="2857500"/>
          <p14:tracePt t="128611" x="7331075" y="2857500"/>
          <p14:tracePt t="128631" x="7394575" y="2857500"/>
          <p14:tracePt t="128651" x="7412038" y="2857500"/>
          <p14:tracePt t="128671" x="7419975" y="2857500"/>
          <p14:tracePt t="129124" x="7394575" y="2857500"/>
          <p14:tracePt t="129132" x="7367588" y="2857500"/>
          <p14:tracePt t="129140" x="7323138" y="2857500"/>
          <p14:tracePt t="129151" x="7269163" y="2857500"/>
          <p14:tracePt t="129171" x="7134225" y="2857500"/>
          <p14:tracePt t="129191" x="6911975" y="2847975"/>
          <p14:tracePt t="129211" x="6742113" y="2847975"/>
          <p14:tracePt t="129231" x="6510338" y="2847975"/>
          <p14:tracePt t="129251" x="6394450" y="2847975"/>
          <p14:tracePt t="129253" x="6357938" y="2847975"/>
          <p14:tracePt t="129271" x="6313488" y="2847975"/>
          <p14:tracePt t="129291" x="6276975" y="2847975"/>
          <p14:tracePt t="129311" x="6215063" y="2847975"/>
          <p14:tracePt t="129331" x="6180138" y="2847975"/>
          <p14:tracePt t="129351" x="6081713" y="2847975"/>
          <p14:tracePt t="129371" x="5983288" y="2847975"/>
          <p14:tracePt t="129392" x="5803900" y="2847975"/>
          <p14:tracePt t="129412" x="5661025" y="2847975"/>
          <p14:tracePt t="129432" x="5500688" y="2847975"/>
          <p14:tracePt t="129452" x="5402263" y="2847975"/>
          <p14:tracePt t="129472" x="5357813" y="2847975"/>
          <p14:tracePt t="129492" x="5313363" y="2847975"/>
          <p14:tracePt t="129512" x="5303838" y="2847975"/>
          <p14:tracePt t="129532" x="5268913" y="2847975"/>
          <p14:tracePt t="129552" x="5224463" y="2847975"/>
          <p14:tracePt t="129572" x="5126038" y="2847975"/>
          <p14:tracePt t="129592" x="5018088" y="2847975"/>
          <p14:tracePt t="129612" x="4884738" y="2847975"/>
          <p14:tracePt t="129632" x="4813300" y="2847975"/>
          <p14:tracePt t="129652" x="4724400" y="2847975"/>
          <p14:tracePt t="129672" x="4670425" y="2847975"/>
          <p14:tracePt t="129692" x="4537075" y="2847975"/>
          <p14:tracePt t="129712" x="4446588" y="2847975"/>
          <p14:tracePt t="129732" x="4330700" y="2847975"/>
          <p14:tracePt t="129752" x="4251325" y="2847975"/>
          <p14:tracePt t="129772" x="4160838" y="2847975"/>
          <p14:tracePt t="129792" x="4108450" y="2847975"/>
          <p14:tracePt t="129812" x="4037013" y="2847975"/>
          <p14:tracePt t="129832" x="3983038" y="2847975"/>
          <p14:tracePt t="129852" x="3884613" y="2847975"/>
          <p14:tracePt t="129872" x="3813175" y="2847975"/>
          <p14:tracePt t="129892" x="3687763" y="2847975"/>
          <p14:tracePt t="129912" x="3589338" y="2847975"/>
          <p14:tracePt t="129932" x="3473450" y="2847975"/>
          <p14:tracePt t="129952" x="3394075" y="2847975"/>
          <p14:tracePt t="129972" x="3251200" y="2847975"/>
          <p14:tracePt t="129992" x="3152775" y="2847975"/>
          <p14:tracePt t="130012" x="2982913" y="2847975"/>
          <p14:tracePt t="130032" x="2867025" y="2847975"/>
          <p14:tracePt t="130052" x="2697163" y="2847975"/>
          <p14:tracePt t="130072" x="2581275" y="2847975"/>
          <p14:tracePt t="130092" x="2384425" y="2847975"/>
          <p14:tracePt t="130112" x="2268538" y="2847975"/>
          <p14:tracePt t="130132" x="2098675" y="2840038"/>
          <p14:tracePt t="130152" x="2000250" y="2830513"/>
          <p14:tracePt t="130172" x="1830388" y="2830513"/>
          <p14:tracePt t="130192" x="1768475" y="2830513"/>
          <p14:tracePt t="130212" x="1697038" y="2830513"/>
          <p14:tracePt t="130232" x="1652588" y="2830513"/>
          <p14:tracePt t="130252" x="1608138" y="2830513"/>
          <p14:tracePt t="130272" x="1562100" y="2830513"/>
          <p14:tracePt t="130292" x="1490663" y="2830513"/>
          <p14:tracePt t="130312" x="1446213" y="2830513"/>
          <p14:tracePt t="130332" x="1401763" y="2830513"/>
          <p14:tracePt t="130352" x="1366838" y="2830513"/>
          <p14:tracePt t="130372" x="1330325" y="2830513"/>
          <p14:tracePt t="130392" x="1285875" y="2830513"/>
          <p14:tracePt t="130412" x="1258888" y="2830513"/>
          <p14:tracePt t="130452" x="1250950" y="2830513"/>
          <p14:tracePt t="130472" x="1241425" y="2830513"/>
          <p14:tracePt t="130492" x="1214438" y="2830513"/>
          <p14:tracePt t="130512" x="1196975" y="2830513"/>
          <p14:tracePt t="130532" x="1179513" y="2830513"/>
          <p14:tracePt t="132085" x="1169988" y="2822575"/>
          <p14:tracePt t="132093" x="1169988" y="2813050"/>
          <p14:tracePt t="132109" x="1169988" y="2803525"/>
          <p14:tracePt t="132125" x="1169988" y="2786063"/>
          <p14:tracePt t="132140" x="1169988" y="2776538"/>
          <p14:tracePt t="133701" x="1179513" y="2768600"/>
          <p14:tracePt t="133709" x="1187450" y="2768600"/>
          <p14:tracePt t="133733" x="1196975" y="2768600"/>
          <p14:tracePt t="133749" x="1214438" y="2759075"/>
          <p14:tracePt t="133757" x="1214438" y="2751138"/>
          <p14:tracePt t="133775" x="1223963" y="2751138"/>
          <p14:tracePt t="134453" x="1223963" y="2741613"/>
          <p14:tracePt t="134469" x="1223963" y="2732088"/>
          <p14:tracePt t="134485" x="1223963" y="2724150"/>
          <p14:tracePt t="134501" x="1223963" y="2714625"/>
          <p14:tracePt t="134525" x="1223963" y="2705100"/>
          <p14:tracePt t="134541" x="1223963" y="2697163"/>
          <p14:tracePt t="134565" x="1223963" y="2687638"/>
          <p14:tracePt t="134575" x="1223963" y="2679700"/>
          <p14:tracePt t="134595" x="1223963" y="2670175"/>
          <p14:tracePt t="138310" x="1231900" y="2652713"/>
          <p14:tracePt t="138317" x="1241425" y="2643188"/>
          <p14:tracePt t="138429" x="1241425" y="2633663"/>
          <p14:tracePt t="138437" x="1241425" y="2625725"/>
          <p14:tracePt t="138669" x="1241425" y="2633663"/>
          <p14:tracePt t="138677" x="1241425" y="2652713"/>
          <p14:tracePt t="138685" x="1241425" y="2660650"/>
          <p14:tracePt t="138699" x="1241425" y="2670175"/>
          <p14:tracePt t="138719" x="1241425" y="2687638"/>
          <p14:tracePt t="138759" x="1241425" y="2697163"/>
          <p14:tracePt t="139318" x="1241425" y="2705100"/>
          <p14:tracePt t="139334" x="1241425" y="2714625"/>
          <p14:tracePt t="139350" x="1241425" y="27241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ايمن سازي و بيماري‌هاي قابل پيشگيري با واكسن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5NN7CDR5NKU2-831-1120</_dlc_DocId>
    <_dlc_DocIdUrl xmlns="1047730d-92e1-4018-9084-d932fd3a7f58">
      <Url>http://www.health.gov.ir/hnd/_layouts/DocIdRedir.aspx?ID=5NN7CDR5NKU2-831-1120</Url>
      <Description>5NN7CDR5NKU2-831-1120</Description>
    </_dlc_DocIdUrl>
  </documentManagement>
</p:properties>
</file>

<file path=customXml/itemProps1.xml><?xml version="1.0" encoding="utf-8"?>
<ds:datastoreItem xmlns:ds="http://schemas.openxmlformats.org/officeDocument/2006/customXml" ds:itemID="{9DAA8714-3886-4C7E-A9EB-EE4CDAFC82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F0BAFC-C1FA-49DD-9DD5-83CACA52A1D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24CF4D8-D933-4B79-BB2A-E0F820D7FE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CAA697C-F152-48B1-91F1-9CC0813454DE}">
  <ds:schemaRefs>
    <ds:schemaRef ds:uri="http://purl.org/dc/elements/1.1/"/>
    <ds:schemaRef ds:uri="http://www.w3.org/XML/1998/namespace"/>
    <ds:schemaRef ds:uri="http://purl.org/dc/dcmitype/"/>
    <ds:schemaRef ds:uri="12fdc5dc-769e-4543-b10d-fbea3dac441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047730d-92e1-4018-9084-d932fd3a7f5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2079</Words>
  <Application>Microsoft Office PowerPoint</Application>
  <PresentationFormat>Widescreen</PresentationFormat>
  <Paragraphs>243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 Light</vt:lpstr>
      <vt:lpstr>Calibri</vt:lpstr>
      <vt:lpstr>B Yagut</vt:lpstr>
      <vt:lpstr>Office Theme</vt:lpstr>
      <vt:lpstr>PowerPoint Presentation</vt:lpstr>
      <vt:lpstr>مشخصات سند </vt:lpstr>
      <vt:lpstr>اهداف آموزشی </vt:lpstr>
      <vt:lpstr>فهرست عناوین </vt:lpstr>
      <vt:lpstr>فهرست عناوین </vt:lpstr>
      <vt:lpstr>برنامه ایمن سازی کودکان (برنامه جاری)</vt:lpstr>
      <vt:lpstr>نکته ها (جدول برنامه ایمن سازی کودکان) </vt:lpstr>
      <vt:lpstr>برنامه ایمن سازی زنان باردار</vt:lpstr>
      <vt:lpstr>ایمن سازی زنان باردار و زنان در سنین باروری با توجه به  سابقه قبلی ایمن سازی</vt:lpstr>
      <vt:lpstr>ایمن سازی افراد با تاخیر در واکسیناسیون</vt:lpstr>
      <vt:lpstr>ایمن سازی کودکان که در موعد مقرر مراجعه ننموده اند و اولین مراجعه آنها از 3 تا 12 ماهگی است.*</vt:lpstr>
      <vt:lpstr>نکات مربوط به جدول تاخیری 3 تا 12 ماهگی</vt:lpstr>
      <vt:lpstr>ایمن سازی کودکانی که در موعد مقرر مراجعه ننموده اند و اولین مراجعه آنها از 13 ماهگی تا 6 سالگی است </vt:lpstr>
      <vt:lpstr> نكات مهم در ایمن سازی کودکانی که از 3 ماهگی تا 6 سالگی درموعد مقرر مراجعه نكرده اند</vt:lpstr>
      <vt:lpstr>ادامه- نكات مهم در ایمن سازی کودکانی که از 3 ماهگی تا  6 سالگی درموعد مقرر مراجعه نكرده اند</vt:lpstr>
      <vt:lpstr>ایمن سازی افرادی که در موعد مقرر مراجعه ننموده اند و اولین مراجعه آنها از 7 تا 18 سالگی است</vt:lpstr>
      <vt:lpstr>ایمن سازی افراد بالای 18 سال فاقد سابقه ایمن سازی</vt:lpstr>
      <vt:lpstr>حداقل سن مجاز دریافت واکسن ها</vt:lpstr>
      <vt:lpstr>نکته</vt:lpstr>
      <vt:lpstr>خلاصه مطالب و نتیجه گیری </vt:lpstr>
      <vt:lpstr>پرسش و تمرین </vt:lpstr>
      <vt:lpstr>پرسش و 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Rafno</dc:creator>
  <cp:lastModifiedBy>taherasadi</cp:lastModifiedBy>
  <cp:revision>266</cp:revision>
  <dcterms:created xsi:type="dcterms:W3CDTF">2020-04-20T17:06:54Z</dcterms:created>
  <dcterms:modified xsi:type="dcterms:W3CDTF">2021-05-19T10:52:02Z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0f012e68-ac85-48f4-ab9d-11533c6f74f7</vt:lpwstr>
  </property>
</Properties>
</file>