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3" r:id="rId6"/>
    <p:sldMasterId id="2147483685" r:id="rId7"/>
    <p:sldMasterId id="2147483697" r:id="rId8"/>
    <p:sldMasterId id="2147483709" r:id="rId9"/>
  </p:sldMasterIdLst>
  <p:notesMasterIdLst>
    <p:notesMasterId r:id="rId38"/>
  </p:notesMasterIdLst>
  <p:sldIdLst>
    <p:sldId id="400" r:id="rId10"/>
    <p:sldId id="367" r:id="rId11"/>
    <p:sldId id="257" r:id="rId12"/>
    <p:sldId id="258" r:id="rId13"/>
    <p:sldId id="259" r:id="rId14"/>
    <p:sldId id="261" r:id="rId15"/>
    <p:sldId id="317" r:id="rId16"/>
    <p:sldId id="377" r:id="rId17"/>
    <p:sldId id="368" r:id="rId18"/>
    <p:sldId id="320" r:id="rId19"/>
    <p:sldId id="376" r:id="rId20"/>
    <p:sldId id="369" r:id="rId21"/>
    <p:sldId id="323" r:id="rId22"/>
    <p:sldId id="399" r:id="rId23"/>
    <p:sldId id="375" r:id="rId24"/>
    <p:sldId id="324" r:id="rId25"/>
    <p:sldId id="374" r:id="rId26"/>
    <p:sldId id="325" r:id="rId27"/>
    <p:sldId id="333" r:id="rId28"/>
    <p:sldId id="378" r:id="rId29"/>
    <p:sldId id="385" r:id="rId30"/>
    <p:sldId id="389" r:id="rId31"/>
    <p:sldId id="387" r:id="rId32"/>
    <p:sldId id="296" r:id="rId33"/>
    <p:sldId id="297" r:id="rId34"/>
    <p:sldId id="391" r:id="rId35"/>
    <p:sldId id="292" r:id="rId36"/>
    <p:sldId id="383" r:id="rId37"/>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660"/>
  </p:normalViewPr>
  <p:slideViewPr>
    <p:cSldViewPr snapToGrid="0">
      <p:cViewPr varScale="1">
        <p:scale>
          <a:sx n="42" d="100"/>
          <a:sy n="42" d="100"/>
        </p:scale>
        <p:origin x="94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CBF12B5D-36FD-4DE5-8717-C1A8FD13D254}" type="datetimeFigureOut">
              <a:rPr lang="fa-IR" smtClean="0"/>
              <a:t>10/08/1442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BF68DB33-2D7A-4A2D-BDFD-B59A12E3317E}" type="slidenum">
              <a:rPr lang="fa-IR" smtClean="0"/>
              <a:t>‹#›</a:t>
            </a:fld>
            <a:endParaRPr lang="fa-IR"/>
          </a:p>
        </p:txBody>
      </p:sp>
    </p:spTree>
    <p:extLst>
      <p:ext uri="{BB962C8B-B14F-4D97-AF65-F5344CB8AC3E}">
        <p14:creationId xmlns:p14="http://schemas.microsoft.com/office/powerpoint/2010/main" val="272448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39D0FFD3-987D-461D-946A-E24C228C48DD}"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1300524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9D0FFD3-987D-461D-946A-E24C228C48DD}"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18791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9D0FFD3-987D-461D-946A-E24C228C48DD}"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994687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2130426"/>
            <a:ext cx="10363200" cy="1470025"/>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p:spPr>
        <p:txBody>
          <a:bodyPr/>
          <a:lstStyle>
            <a:lvl1pPr algn="ctr" eaLnBrk="0" hangingPunct="0">
              <a:defRPr>
                <a:latin typeface="Symbol" pitchFamily="26" charset="2"/>
              </a:defRPr>
            </a:lvl1pPr>
          </a:lstStyle>
          <a:p>
            <a:pPr>
              <a:defRPr/>
            </a:pPr>
            <a:fld id="{E5ED26E7-8F9C-4E92-98F5-BE2820DD4DC3}" type="datetime1">
              <a:rPr lang="fa-IR"/>
              <a:pPr>
                <a:defRPr/>
              </a:pPr>
              <a:t>10/08/1442</a:t>
            </a:fld>
            <a:endParaRPr lang="en-US"/>
          </a:p>
        </p:txBody>
      </p:sp>
      <p:sp>
        <p:nvSpPr>
          <p:cNvPr id="5" name="Rectangle 5"/>
          <p:cNvSpPr>
            <a:spLocks noGrp="1" noChangeArrowheads="1"/>
          </p:cNvSpPr>
          <p:nvPr>
            <p:ph type="ftr" sz="quarter" idx="11"/>
          </p:nvPr>
        </p:nvSpPr>
        <p:spPr>
          <a:xfrm>
            <a:off x="4165600" y="6245225"/>
            <a:ext cx="3860800" cy="476250"/>
          </a:xfrm>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Rectangle 6"/>
          <p:cNvSpPr>
            <a:spLocks noGrp="1" noChangeArrowheads="1"/>
          </p:cNvSpPr>
          <p:nvPr>
            <p:ph type="sldNum" sz="quarter" idx="12"/>
          </p:nvPr>
        </p:nvSpPr>
        <p:spPr>
          <a:xfrm>
            <a:off x="8737600" y="6245225"/>
            <a:ext cx="2844800" cy="476250"/>
          </a:xfrm>
        </p:spPr>
        <p:txBody>
          <a:bodyPr/>
          <a:lstStyle>
            <a:lvl1pPr algn="ctr" eaLnBrk="0" hangingPunct="0">
              <a:defRPr>
                <a:latin typeface="Symbol" pitchFamily="26" charset="2"/>
              </a:defRPr>
            </a:lvl1pPr>
          </a:lstStyle>
          <a:p>
            <a:pPr>
              <a:defRPr/>
            </a:pPr>
            <a:fld id="{3E54AD8C-2F08-4465-9500-A03DEE6EF841}" type="slidenum">
              <a:rPr lang="ar-SA"/>
              <a:pPr>
                <a:defRPr/>
              </a:pPr>
              <a:t>‹#›</a:t>
            </a:fld>
            <a:endParaRPr lang="en-US"/>
          </a:p>
        </p:txBody>
      </p:sp>
    </p:spTree>
    <p:extLst>
      <p:ext uri="{BB962C8B-B14F-4D97-AF65-F5344CB8AC3E}">
        <p14:creationId xmlns:p14="http://schemas.microsoft.com/office/powerpoint/2010/main" val="788636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eaLnBrk="0" hangingPunct="0">
              <a:defRPr>
                <a:latin typeface="Symbol" pitchFamily="26" charset="2"/>
              </a:defRPr>
            </a:lvl1pPr>
          </a:lstStyle>
          <a:p>
            <a:pPr>
              <a:defRPr/>
            </a:pPr>
            <a:fld id="{732C7E0D-8D52-43E6-8921-2732C6D723FE}" type="datetime1">
              <a:rPr lang="fa-IR"/>
              <a:pPr>
                <a:defRPr/>
              </a:pPr>
              <a:t>10/08/1442</a:t>
            </a:fld>
            <a:endParaRPr lang="en-US"/>
          </a:p>
        </p:txBody>
      </p:sp>
      <p:sp>
        <p:nvSpPr>
          <p:cNvPr id="5" name="Footer Placeholder 4"/>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Slide Number Placeholder 5"/>
          <p:cNvSpPr>
            <a:spLocks noGrp="1"/>
          </p:cNvSpPr>
          <p:nvPr>
            <p:ph type="sldNum" sz="quarter" idx="12"/>
          </p:nvPr>
        </p:nvSpPr>
        <p:spPr/>
        <p:txBody>
          <a:bodyPr/>
          <a:lstStyle>
            <a:lvl1pPr eaLnBrk="0" hangingPunct="0">
              <a:defRPr>
                <a:latin typeface="Symbol" pitchFamily="26" charset="2"/>
              </a:defRPr>
            </a:lvl1pPr>
          </a:lstStyle>
          <a:p>
            <a:pPr>
              <a:defRPr/>
            </a:pPr>
            <a:fld id="{16C0B498-ABC9-4022-B8B3-7FC1801F21CE}" type="slidenum">
              <a:rPr lang="ar-SA"/>
              <a:pPr>
                <a:defRPr/>
              </a:pPr>
              <a:t>‹#›</a:t>
            </a:fld>
            <a:endParaRPr lang="en-US"/>
          </a:p>
        </p:txBody>
      </p:sp>
    </p:spTree>
    <p:extLst>
      <p:ext uri="{BB962C8B-B14F-4D97-AF65-F5344CB8AC3E}">
        <p14:creationId xmlns:p14="http://schemas.microsoft.com/office/powerpoint/2010/main" val="3059103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gn="r" eaLnBrk="0" hangingPunct="0">
              <a:defRPr>
                <a:latin typeface="Symbol" pitchFamily="26" charset="2"/>
              </a:defRPr>
            </a:lvl1pPr>
          </a:lstStyle>
          <a:p>
            <a:pPr>
              <a:defRPr/>
            </a:pPr>
            <a:fld id="{64C36A77-6632-4ACC-97E5-18130168F3E8}" type="datetime1">
              <a:rPr lang="fa-IR"/>
              <a:pPr>
                <a:defRPr/>
              </a:pPr>
              <a:t>10/08/1442</a:t>
            </a:fld>
            <a:endParaRPr lang="en-US"/>
          </a:p>
        </p:txBody>
      </p:sp>
      <p:sp>
        <p:nvSpPr>
          <p:cNvPr id="5" name="Footer Placeholder 4"/>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Slide Number Placeholder 5"/>
          <p:cNvSpPr>
            <a:spLocks noGrp="1"/>
          </p:cNvSpPr>
          <p:nvPr>
            <p:ph type="sldNum" sz="quarter" idx="12"/>
          </p:nvPr>
        </p:nvSpPr>
        <p:spPr/>
        <p:txBody>
          <a:bodyPr/>
          <a:lstStyle>
            <a:lvl1pPr eaLnBrk="0" hangingPunct="0">
              <a:defRPr>
                <a:latin typeface="Symbol" pitchFamily="26" charset="2"/>
              </a:defRPr>
            </a:lvl1pPr>
          </a:lstStyle>
          <a:p>
            <a:pPr>
              <a:defRPr/>
            </a:pPr>
            <a:fld id="{0759946F-D20D-4920-A113-58BCE9BFB593}" type="slidenum">
              <a:rPr lang="ar-SA"/>
              <a:pPr>
                <a:defRPr/>
              </a:pPr>
              <a:t>‹#›</a:t>
            </a:fld>
            <a:endParaRPr lang="en-US"/>
          </a:p>
        </p:txBody>
      </p:sp>
    </p:spTree>
    <p:extLst>
      <p:ext uri="{BB962C8B-B14F-4D97-AF65-F5344CB8AC3E}">
        <p14:creationId xmlns:p14="http://schemas.microsoft.com/office/powerpoint/2010/main" val="329957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r" eaLnBrk="0" hangingPunct="0">
              <a:defRPr>
                <a:latin typeface="Symbol" pitchFamily="26" charset="2"/>
              </a:defRPr>
            </a:lvl1pPr>
          </a:lstStyle>
          <a:p>
            <a:pPr>
              <a:defRPr/>
            </a:pPr>
            <a:fld id="{081E46AA-2DCE-419D-9E18-8BA0B80A169E}" type="datetime1">
              <a:rPr lang="fa-IR"/>
              <a:pPr>
                <a:defRPr/>
              </a:pPr>
              <a:t>10/08/1442</a:t>
            </a:fld>
            <a:endParaRPr lang="en-US"/>
          </a:p>
        </p:txBody>
      </p:sp>
      <p:sp>
        <p:nvSpPr>
          <p:cNvPr id="6" name="Footer Placeholder 5"/>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7" name="Slide Number Placeholder 6"/>
          <p:cNvSpPr>
            <a:spLocks noGrp="1"/>
          </p:cNvSpPr>
          <p:nvPr>
            <p:ph type="sldNum" sz="quarter" idx="12"/>
          </p:nvPr>
        </p:nvSpPr>
        <p:spPr/>
        <p:txBody>
          <a:bodyPr/>
          <a:lstStyle>
            <a:lvl1pPr eaLnBrk="0" hangingPunct="0">
              <a:defRPr>
                <a:latin typeface="Symbol" pitchFamily="26" charset="2"/>
              </a:defRPr>
            </a:lvl1pPr>
          </a:lstStyle>
          <a:p>
            <a:pPr>
              <a:defRPr/>
            </a:pPr>
            <a:fld id="{4B99C267-0999-4804-B204-31007BBD9882}" type="slidenum">
              <a:rPr lang="ar-SA"/>
              <a:pPr>
                <a:defRPr/>
              </a:pPr>
              <a:t>‹#›</a:t>
            </a:fld>
            <a:endParaRPr lang="en-US"/>
          </a:p>
        </p:txBody>
      </p:sp>
    </p:spTree>
    <p:extLst>
      <p:ext uri="{BB962C8B-B14F-4D97-AF65-F5344CB8AC3E}">
        <p14:creationId xmlns:p14="http://schemas.microsoft.com/office/powerpoint/2010/main" val="2867779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r" eaLnBrk="0" hangingPunct="0">
              <a:defRPr>
                <a:latin typeface="Symbol" pitchFamily="26" charset="2"/>
              </a:defRPr>
            </a:lvl1pPr>
          </a:lstStyle>
          <a:p>
            <a:pPr>
              <a:defRPr/>
            </a:pPr>
            <a:fld id="{CAEB6EB9-FC9E-49B8-BAB7-E344DEA03A5B}" type="datetime1">
              <a:rPr lang="fa-IR"/>
              <a:pPr>
                <a:defRPr/>
              </a:pPr>
              <a:t>10/08/1442</a:t>
            </a:fld>
            <a:endParaRPr lang="en-US"/>
          </a:p>
        </p:txBody>
      </p:sp>
      <p:sp>
        <p:nvSpPr>
          <p:cNvPr id="8" name="Footer Placeholder 7"/>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9" name="Slide Number Placeholder 8"/>
          <p:cNvSpPr>
            <a:spLocks noGrp="1"/>
          </p:cNvSpPr>
          <p:nvPr>
            <p:ph type="sldNum" sz="quarter" idx="12"/>
          </p:nvPr>
        </p:nvSpPr>
        <p:spPr/>
        <p:txBody>
          <a:bodyPr/>
          <a:lstStyle>
            <a:lvl1pPr eaLnBrk="0" hangingPunct="0">
              <a:defRPr>
                <a:latin typeface="Symbol" pitchFamily="26" charset="2"/>
              </a:defRPr>
            </a:lvl1pPr>
          </a:lstStyle>
          <a:p>
            <a:pPr>
              <a:defRPr/>
            </a:pPr>
            <a:fld id="{F445D8EE-3CD4-42F3-AA24-6AAB044237B1}" type="slidenum">
              <a:rPr lang="ar-SA"/>
              <a:pPr>
                <a:defRPr/>
              </a:pPr>
              <a:t>‹#›</a:t>
            </a:fld>
            <a:endParaRPr lang="en-US"/>
          </a:p>
        </p:txBody>
      </p:sp>
    </p:spTree>
    <p:extLst>
      <p:ext uri="{BB962C8B-B14F-4D97-AF65-F5344CB8AC3E}">
        <p14:creationId xmlns:p14="http://schemas.microsoft.com/office/powerpoint/2010/main" val="1717666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r" eaLnBrk="0" hangingPunct="0">
              <a:defRPr>
                <a:latin typeface="Symbol" pitchFamily="26" charset="2"/>
              </a:defRPr>
            </a:lvl1pPr>
          </a:lstStyle>
          <a:p>
            <a:pPr>
              <a:defRPr/>
            </a:pPr>
            <a:fld id="{730D896E-E24D-43ED-B772-A23121DA777E}" type="datetime1">
              <a:rPr lang="fa-IR"/>
              <a:pPr>
                <a:defRPr/>
              </a:pPr>
              <a:t>10/08/1442</a:t>
            </a:fld>
            <a:endParaRPr lang="en-US"/>
          </a:p>
        </p:txBody>
      </p:sp>
      <p:sp>
        <p:nvSpPr>
          <p:cNvPr id="4" name="Footer Placeholder 3"/>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5" name="Slide Number Placeholder 4"/>
          <p:cNvSpPr>
            <a:spLocks noGrp="1"/>
          </p:cNvSpPr>
          <p:nvPr>
            <p:ph type="sldNum" sz="quarter" idx="12"/>
          </p:nvPr>
        </p:nvSpPr>
        <p:spPr/>
        <p:txBody>
          <a:bodyPr/>
          <a:lstStyle>
            <a:lvl1pPr eaLnBrk="0" hangingPunct="0">
              <a:defRPr>
                <a:latin typeface="Symbol" pitchFamily="26" charset="2"/>
              </a:defRPr>
            </a:lvl1pPr>
          </a:lstStyle>
          <a:p>
            <a:pPr>
              <a:defRPr/>
            </a:pPr>
            <a:fld id="{79E61834-CEF9-4ED4-B61E-676BD8831FC2}" type="slidenum">
              <a:rPr lang="ar-SA"/>
              <a:pPr>
                <a:defRPr/>
              </a:pPr>
              <a:t>‹#›</a:t>
            </a:fld>
            <a:endParaRPr lang="en-US"/>
          </a:p>
        </p:txBody>
      </p:sp>
    </p:spTree>
    <p:extLst>
      <p:ext uri="{BB962C8B-B14F-4D97-AF65-F5344CB8AC3E}">
        <p14:creationId xmlns:p14="http://schemas.microsoft.com/office/powerpoint/2010/main" val="3037834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eaLnBrk="0" hangingPunct="0">
              <a:defRPr>
                <a:latin typeface="Symbol" pitchFamily="26" charset="2"/>
              </a:defRPr>
            </a:lvl1pPr>
          </a:lstStyle>
          <a:p>
            <a:pPr>
              <a:defRPr/>
            </a:pPr>
            <a:fld id="{97A6829C-B5E2-415A-81AA-063163354D69}" type="datetime1">
              <a:rPr lang="fa-IR"/>
              <a:pPr>
                <a:defRPr/>
              </a:pPr>
              <a:t>10/08/1442</a:t>
            </a:fld>
            <a:endParaRPr lang="en-US"/>
          </a:p>
        </p:txBody>
      </p:sp>
      <p:sp>
        <p:nvSpPr>
          <p:cNvPr id="3" name="Footer Placeholder 2"/>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4" name="Slide Number Placeholder 3"/>
          <p:cNvSpPr>
            <a:spLocks noGrp="1"/>
          </p:cNvSpPr>
          <p:nvPr>
            <p:ph type="sldNum" sz="quarter" idx="12"/>
          </p:nvPr>
        </p:nvSpPr>
        <p:spPr/>
        <p:txBody>
          <a:bodyPr/>
          <a:lstStyle>
            <a:lvl1pPr eaLnBrk="0" hangingPunct="0">
              <a:defRPr>
                <a:latin typeface="Symbol" pitchFamily="26" charset="2"/>
              </a:defRPr>
            </a:lvl1pPr>
          </a:lstStyle>
          <a:p>
            <a:pPr>
              <a:defRPr/>
            </a:pPr>
            <a:fld id="{26C5C290-4350-4C73-8722-D165CA670F1F}" type="slidenum">
              <a:rPr lang="ar-SA"/>
              <a:pPr>
                <a:defRPr/>
              </a:pPr>
              <a:t>‹#›</a:t>
            </a:fld>
            <a:endParaRPr lang="en-US"/>
          </a:p>
        </p:txBody>
      </p:sp>
    </p:spTree>
    <p:extLst>
      <p:ext uri="{BB962C8B-B14F-4D97-AF65-F5344CB8AC3E}">
        <p14:creationId xmlns:p14="http://schemas.microsoft.com/office/powerpoint/2010/main" val="1073899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r" eaLnBrk="0" hangingPunct="0">
              <a:defRPr>
                <a:latin typeface="Symbol" pitchFamily="26" charset="2"/>
              </a:defRPr>
            </a:lvl1pPr>
          </a:lstStyle>
          <a:p>
            <a:pPr>
              <a:defRPr/>
            </a:pPr>
            <a:fld id="{2771104B-0E11-4C27-A428-3D3ACDDC3173}" type="datetime1">
              <a:rPr lang="fa-IR"/>
              <a:pPr>
                <a:defRPr/>
              </a:pPr>
              <a:t>10/08/1442</a:t>
            </a:fld>
            <a:endParaRPr lang="en-US"/>
          </a:p>
        </p:txBody>
      </p:sp>
      <p:sp>
        <p:nvSpPr>
          <p:cNvPr id="6" name="Footer Placeholder 5"/>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7" name="Slide Number Placeholder 6"/>
          <p:cNvSpPr>
            <a:spLocks noGrp="1"/>
          </p:cNvSpPr>
          <p:nvPr>
            <p:ph type="sldNum" sz="quarter" idx="12"/>
          </p:nvPr>
        </p:nvSpPr>
        <p:spPr/>
        <p:txBody>
          <a:bodyPr/>
          <a:lstStyle>
            <a:lvl1pPr eaLnBrk="0" hangingPunct="0">
              <a:defRPr>
                <a:latin typeface="Symbol" pitchFamily="26" charset="2"/>
              </a:defRPr>
            </a:lvl1pPr>
          </a:lstStyle>
          <a:p>
            <a:pPr>
              <a:defRPr/>
            </a:pPr>
            <a:fld id="{E8A19AE3-6C9C-48CB-94A1-3180E3294EAC}" type="slidenum">
              <a:rPr lang="ar-SA"/>
              <a:pPr>
                <a:defRPr/>
              </a:pPr>
              <a:t>‹#›</a:t>
            </a:fld>
            <a:endParaRPr lang="en-US"/>
          </a:p>
        </p:txBody>
      </p:sp>
    </p:spTree>
    <p:extLst>
      <p:ext uri="{BB962C8B-B14F-4D97-AF65-F5344CB8AC3E}">
        <p14:creationId xmlns:p14="http://schemas.microsoft.com/office/powerpoint/2010/main" val="359260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9D0FFD3-987D-461D-946A-E24C228C48DD}"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1639037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r" eaLnBrk="0" hangingPunct="0">
              <a:defRPr>
                <a:latin typeface="Symbol" pitchFamily="26" charset="2"/>
              </a:defRPr>
            </a:lvl1pPr>
          </a:lstStyle>
          <a:p>
            <a:pPr>
              <a:defRPr/>
            </a:pPr>
            <a:fld id="{5EB466F1-B74F-4578-BFD1-478A59172AB9}" type="datetime1">
              <a:rPr lang="fa-IR"/>
              <a:pPr>
                <a:defRPr/>
              </a:pPr>
              <a:t>10/08/1442</a:t>
            </a:fld>
            <a:endParaRPr lang="en-US"/>
          </a:p>
        </p:txBody>
      </p:sp>
      <p:sp>
        <p:nvSpPr>
          <p:cNvPr id="6" name="Footer Placeholder 5"/>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7" name="Slide Number Placeholder 6"/>
          <p:cNvSpPr>
            <a:spLocks noGrp="1"/>
          </p:cNvSpPr>
          <p:nvPr>
            <p:ph type="sldNum" sz="quarter" idx="12"/>
          </p:nvPr>
        </p:nvSpPr>
        <p:spPr/>
        <p:txBody>
          <a:bodyPr/>
          <a:lstStyle>
            <a:lvl1pPr eaLnBrk="0" hangingPunct="0">
              <a:defRPr>
                <a:latin typeface="Symbol" pitchFamily="26" charset="2"/>
              </a:defRPr>
            </a:lvl1pPr>
          </a:lstStyle>
          <a:p>
            <a:pPr>
              <a:defRPr/>
            </a:pPr>
            <a:fld id="{5C0502A2-52B5-41E2-AB9D-BC1DAFE5FE78}" type="slidenum">
              <a:rPr lang="ar-SA"/>
              <a:pPr>
                <a:defRPr/>
              </a:pPr>
              <a:t>‹#›</a:t>
            </a:fld>
            <a:endParaRPr lang="en-US"/>
          </a:p>
        </p:txBody>
      </p:sp>
    </p:spTree>
    <p:extLst>
      <p:ext uri="{BB962C8B-B14F-4D97-AF65-F5344CB8AC3E}">
        <p14:creationId xmlns:p14="http://schemas.microsoft.com/office/powerpoint/2010/main" val="132491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eaLnBrk="0" hangingPunct="0">
              <a:defRPr>
                <a:latin typeface="Symbol" pitchFamily="26" charset="2"/>
              </a:defRPr>
            </a:lvl1pPr>
          </a:lstStyle>
          <a:p>
            <a:pPr>
              <a:defRPr/>
            </a:pPr>
            <a:fld id="{79A52FD0-22E7-47E5-A202-3346A949A938}" type="datetime1">
              <a:rPr lang="fa-IR"/>
              <a:pPr>
                <a:defRPr/>
              </a:pPr>
              <a:t>10/08/1442</a:t>
            </a:fld>
            <a:endParaRPr lang="en-US"/>
          </a:p>
        </p:txBody>
      </p:sp>
      <p:sp>
        <p:nvSpPr>
          <p:cNvPr id="5" name="Footer Placeholder 4"/>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Slide Number Placeholder 5"/>
          <p:cNvSpPr>
            <a:spLocks noGrp="1"/>
          </p:cNvSpPr>
          <p:nvPr>
            <p:ph type="sldNum" sz="quarter" idx="12"/>
          </p:nvPr>
        </p:nvSpPr>
        <p:spPr/>
        <p:txBody>
          <a:bodyPr/>
          <a:lstStyle>
            <a:lvl1pPr eaLnBrk="0" hangingPunct="0">
              <a:defRPr>
                <a:latin typeface="Symbol" pitchFamily="26" charset="2"/>
              </a:defRPr>
            </a:lvl1pPr>
          </a:lstStyle>
          <a:p>
            <a:pPr>
              <a:defRPr/>
            </a:pPr>
            <a:fld id="{B03FE242-ADA3-4E05-AA71-FD886B0CD7B5}" type="slidenum">
              <a:rPr lang="ar-SA"/>
              <a:pPr>
                <a:defRPr/>
              </a:pPr>
              <a:t>‹#›</a:t>
            </a:fld>
            <a:endParaRPr lang="en-US"/>
          </a:p>
        </p:txBody>
      </p:sp>
    </p:spTree>
    <p:extLst>
      <p:ext uri="{BB962C8B-B14F-4D97-AF65-F5344CB8AC3E}">
        <p14:creationId xmlns:p14="http://schemas.microsoft.com/office/powerpoint/2010/main" val="653695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048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048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eaLnBrk="0" hangingPunct="0">
              <a:defRPr>
                <a:latin typeface="Symbol" pitchFamily="26" charset="2"/>
              </a:defRPr>
            </a:lvl1pPr>
          </a:lstStyle>
          <a:p>
            <a:pPr>
              <a:defRPr/>
            </a:pPr>
            <a:fld id="{757D08AE-45E9-4A2F-A731-4FBE18B0B92D}" type="datetime1">
              <a:rPr lang="fa-IR"/>
              <a:pPr>
                <a:defRPr/>
              </a:pPr>
              <a:t>10/08/1442</a:t>
            </a:fld>
            <a:endParaRPr lang="en-US"/>
          </a:p>
        </p:txBody>
      </p:sp>
      <p:sp>
        <p:nvSpPr>
          <p:cNvPr id="5" name="Footer Placeholder 4"/>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Slide Number Placeholder 5"/>
          <p:cNvSpPr>
            <a:spLocks noGrp="1"/>
          </p:cNvSpPr>
          <p:nvPr>
            <p:ph type="sldNum" sz="quarter" idx="12"/>
          </p:nvPr>
        </p:nvSpPr>
        <p:spPr/>
        <p:txBody>
          <a:bodyPr/>
          <a:lstStyle>
            <a:lvl1pPr eaLnBrk="0" hangingPunct="0">
              <a:defRPr>
                <a:latin typeface="Symbol" pitchFamily="26" charset="2"/>
              </a:defRPr>
            </a:lvl1pPr>
          </a:lstStyle>
          <a:p>
            <a:pPr>
              <a:defRPr/>
            </a:pPr>
            <a:fld id="{08BD0699-CDF7-408C-B435-AC2B470FF6AD}" type="slidenum">
              <a:rPr lang="ar-SA"/>
              <a:pPr>
                <a:defRPr/>
              </a:pPr>
              <a:t>‹#›</a:t>
            </a:fld>
            <a:endParaRPr lang="en-US"/>
          </a:p>
        </p:txBody>
      </p:sp>
    </p:spTree>
    <p:extLst>
      <p:ext uri="{BB962C8B-B14F-4D97-AF65-F5344CB8AC3E}">
        <p14:creationId xmlns:p14="http://schemas.microsoft.com/office/powerpoint/2010/main" val="3146667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solidFill>
                <a:cs typeface="B Yagut" panose="00000400000000000000" pitchFamily="2" charset="-78"/>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cs typeface="B Yagut" panose="00000400000000000000"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11"/>
          </p:nvPr>
        </p:nvSpPr>
        <p:spPr/>
        <p:txBody>
          <a:bodyPr/>
          <a:lstStyle>
            <a:lvl1pPr>
              <a:defRPr>
                <a:solidFill>
                  <a:schemeClr val="tx1"/>
                </a:solidFill>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2216799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a:t>Click to edit Master title style</a:t>
            </a:r>
          </a:p>
        </p:txBody>
      </p:sp>
      <p:sp>
        <p:nvSpPr>
          <p:cNvPr id="3" name="Content Placeholder 2"/>
          <p:cNvSpPr>
            <a:spLocks noGrp="1"/>
          </p:cNvSpPr>
          <p:nvPr>
            <p:ph idx="1"/>
          </p:nvPr>
        </p:nvSpPr>
        <p:spPr/>
        <p:txBody>
          <a:bodyPr/>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709179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cs typeface="B Yagut" panose="00000400000000000000" pitchFamily="2" charset="-78"/>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cs typeface="B Yagut" panose="00000400000000000000" pitchFamily="2" charset="-7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309976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533418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8" name="Footer Placeholder 7"/>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9" name="Slide Number Placeholder 8"/>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2548425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4" name="Footer Placeholder 3"/>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5" name="Slide Number Placeholder 4"/>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37080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47354-F800-434C-A8D8-D6E6A5F63033}"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174349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D0FFD3-987D-461D-946A-E24C228C48DD}" type="datetimeFigureOut">
              <a:rPr lang="fa-IR" smtClean="0"/>
              <a:t>10/08/1442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3272809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cs typeface="B Yagut" panose="00000400000000000000" pitchFamily="2" charset="-78"/>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cs typeface="B Yagut" panose="00000400000000000000" pitchFamily="2" charset="-78"/>
              </a:defRPr>
            </a:lvl1pPr>
            <a:lvl2pPr>
              <a:defRPr sz="2800">
                <a:cs typeface="B Yagut" panose="00000400000000000000" pitchFamily="2" charset="-78"/>
              </a:defRPr>
            </a:lvl2pPr>
            <a:lvl3pPr>
              <a:defRPr sz="2400">
                <a:cs typeface="B Yagut" panose="00000400000000000000" pitchFamily="2" charset="-78"/>
              </a:defRPr>
            </a:lvl3pPr>
            <a:lvl4pPr>
              <a:defRPr sz="2000">
                <a:cs typeface="B Yagut" panose="00000400000000000000" pitchFamily="2" charset="-78"/>
              </a:defRPr>
            </a:lvl4pPr>
            <a:lvl5pPr>
              <a:defRPr sz="2000">
                <a:cs typeface="B Yagut" panose="00000400000000000000" pitchFamily="2" charset="-78"/>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cs typeface="B Yagut" panose="00000400000000000000" pitchFamily="2" charset="-7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533678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147354-F800-434C-A8D8-D6E6A5F63033}"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3908637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670949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47354-F800-434C-A8D8-D6E6A5F63033}"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782226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1"/>
                </a:solidFill>
                <a:cs typeface="B Yagut" panose="00000400000000000000" pitchFamily="2" charset="-78"/>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cs typeface="B Yagut" panose="00000400000000000000" pitchFamily="2" charset="-7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11"/>
          </p:nvPr>
        </p:nvSpPr>
        <p:spPr/>
        <p:txBody>
          <a:bodyPr/>
          <a:lstStyle>
            <a:lvl1pPr>
              <a:defRPr>
                <a:solidFill>
                  <a:schemeClr val="tx1"/>
                </a:solidFill>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620433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a:t>Click to edit Master title style</a:t>
            </a:r>
          </a:p>
        </p:txBody>
      </p:sp>
      <p:sp>
        <p:nvSpPr>
          <p:cNvPr id="3" name="Content Placeholder 2"/>
          <p:cNvSpPr>
            <a:spLocks noGrp="1"/>
          </p:cNvSpPr>
          <p:nvPr>
            <p:ph idx="1"/>
          </p:nvPr>
        </p:nvSpPr>
        <p:spPr/>
        <p:txBody>
          <a:bodyPr/>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647986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cs typeface="B Yagut" panose="00000400000000000000" pitchFamily="2" charset="-78"/>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cs typeface="B Yagut" panose="00000400000000000000" pitchFamily="2" charset="-78"/>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2013738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cs typeface="B Yagut" panose="00000400000000000000" pitchFamily="2" charset="-78"/>
              </a:defRPr>
            </a:lvl1pPr>
            <a:lvl2pPr>
              <a:defRPr sz="1800">
                <a:cs typeface="B Yagut" panose="00000400000000000000" pitchFamily="2" charset="-78"/>
              </a:defRPr>
            </a:lvl2pPr>
            <a:lvl3pPr>
              <a:defRPr sz="1500">
                <a:cs typeface="B Yagut" panose="00000400000000000000" pitchFamily="2" charset="-78"/>
              </a:defRPr>
            </a:lvl3pPr>
            <a:lvl4pPr>
              <a:defRPr sz="1350">
                <a:cs typeface="B Yagut" panose="00000400000000000000" pitchFamily="2" charset="-78"/>
              </a:defRPr>
            </a:lvl4pPr>
            <a:lvl5pPr>
              <a:defRPr sz="1350">
                <a:cs typeface="B Yagut" panose="00000400000000000000" pitchFamily="2" charset="-78"/>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cs typeface="B Yagut" panose="00000400000000000000" pitchFamily="2" charset="-78"/>
              </a:defRPr>
            </a:lvl1pPr>
            <a:lvl2pPr>
              <a:defRPr sz="1800">
                <a:cs typeface="B Yagut" panose="00000400000000000000" pitchFamily="2" charset="-78"/>
              </a:defRPr>
            </a:lvl2pPr>
            <a:lvl3pPr>
              <a:defRPr sz="1500">
                <a:cs typeface="B Yagut" panose="00000400000000000000" pitchFamily="2" charset="-78"/>
              </a:defRPr>
            </a:lvl3pPr>
            <a:lvl4pPr>
              <a:defRPr sz="1350">
                <a:cs typeface="B Yagut" panose="00000400000000000000" pitchFamily="2" charset="-78"/>
              </a:defRPr>
            </a:lvl4pPr>
            <a:lvl5pPr>
              <a:defRPr sz="1350">
                <a:cs typeface="B Yagut" panose="00000400000000000000" pitchFamily="2" charset="-78"/>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117752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cs typeface="B Yagut" panose="00000400000000000000" pitchFamily="2" charset="-7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cs typeface="B Yagut" panose="00000400000000000000" pitchFamily="2" charset="-78"/>
              </a:defRPr>
            </a:lvl1pPr>
            <a:lvl2pPr>
              <a:defRPr sz="1500">
                <a:cs typeface="B Yagut" panose="00000400000000000000" pitchFamily="2" charset="-78"/>
              </a:defRPr>
            </a:lvl2pPr>
            <a:lvl3pPr>
              <a:defRPr sz="1350">
                <a:cs typeface="B Yagut" panose="00000400000000000000" pitchFamily="2" charset="-78"/>
              </a:defRPr>
            </a:lvl3pPr>
            <a:lvl4pPr>
              <a:defRPr sz="1200">
                <a:cs typeface="B Yagut" panose="00000400000000000000" pitchFamily="2" charset="-78"/>
              </a:defRPr>
            </a:lvl4pPr>
            <a:lvl5pPr>
              <a:defRPr sz="1200">
                <a:cs typeface="B Yagut" panose="00000400000000000000" pitchFamily="2" charset="-78"/>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cs typeface="B Yagut" panose="00000400000000000000" pitchFamily="2" charset="-7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cs typeface="B Yagut" panose="00000400000000000000" pitchFamily="2" charset="-78"/>
              </a:defRPr>
            </a:lvl1pPr>
            <a:lvl2pPr>
              <a:defRPr sz="1500">
                <a:cs typeface="B Yagut" panose="00000400000000000000" pitchFamily="2" charset="-78"/>
              </a:defRPr>
            </a:lvl2pPr>
            <a:lvl3pPr>
              <a:defRPr sz="1350">
                <a:cs typeface="B Yagut" panose="00000400000000000000" pitchFamily="2" charset="-78"/>
              </a:defRPr>
            </a:lvl3pPr>
            <a:lvl4pPr>
              <a:defRPr sz="1200">
                <a:cs typeface="B Yagut" panose="00000400000000000000" pitchFamily="2" charset="-78"/>
              </a:defRPr>
            </a:lvl4pPr>
            <a:lvl5pPr>
              <a:defRPr sz="1200">
                <a:cs typeface="B Yagut" panose="00000400000000000000" pitchFamily="2" charset="-78"/>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8" name="Footer Placeholder 7"/>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9" name="Slide Number Placeholder 8"/>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9068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4" name="Footer Placeholder 3"/>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5" name="Slide Number Placeholder 4"/>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08472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39D0FFD3-987D-461D-946A-E24C228C48DD}" type="datetimeFigureOut">
              <a:rPr lang="fa-IR" smtClean="0"/>
              <a:t>10/08/1442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2711553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47354-F800-434C-A8D8-D6E6A5F63033}"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12630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cs typeface="B Yagut" panose="00000400000000000000" pitchFamily="2" charset="-78"/>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cs typeface="B Yagut" panose="00000400000000000000" pitchFamily="2" charset="-78"/>
              </a:defRPr>
            </a:lvl1pPr>
            <a:lvl2pPr>
              <a:defRPr sz="2100">
                <a:cs typeface="B Yagut" panose="00000400000000000000" pitchFamily="2" charset="-78"/>
              </a:defRPr>
            </a:lvl2pPr>
            <a:lvl3pPr>
              <a:defRPr sz="1800">
                <a:cs typeface="B Yagut" panose="00000400000000000000" pitchFamily="2" charset="-78"/>
              </a:defRPr>
            </a:lvl3pPr>
            <a:lvl4pPr>
              <a:defRPr sz="1500">
                <a:cs typeface="B Yagut" panose="00000400000000000000" pitchFamily="2" charset="-78"/>
              </a:defRPr>
            </a:lvl4pPr>
            <a:lvl5pPr>
              <a:defRPr sz="1500">
                <a:cs typeface="B Yagut" panose="00000400000000000000" pitchFamily="2" charset="-78"/>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cs typeface="B Yagut" panose="00000400000000000000" pitchFamily="2" charset="-78"/>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650880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D147354-F800-434C-A8D8-D6E6A5F63033}"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3122070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247839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47354-F800-434C-A8D8-D6E6A5F63033}"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4005845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2130428"/>
            <a:ext cx="10363200" cy="1470025"/>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p:spPr>
        <p:txBody>
          <a:bodyPr/>
          <a:lstStyle>
            <a:lvl1pPr algn="ctr" eaLnBrk="0" hangingPunct="0">
              <a:defRPr>
                <a:latin typeface="Symbol" pitchFamily="26" charset="2"/>
              </a:defRPr>
            </a:lvl1pPr>
          </a:lstStyle>
          <a:p>
            <a:pPr>
              <a:defRPr/>
            </a:pPr>
            <a:fld id="{E5ED26E7-8F9C-4E92-98F5-BE2820DD4DC3}" type="datetime1">
              <a:rPr lang="fa-IR"/>
              <a:pPr>
                <a:defRPr/>
              </a:pPr>
              <a:t>10/08/1442</a:t>
            </a:fld>
            <a:endParaRPr lang="en-US"/>
          </a:p>
        </p:txBody>
      </p:sp>
      <p:sp>
        <p:nvSpPr>
          <p:cNvPr id="5" name="Rectangle 5"/>
          <p:cNvSpPr>
            <a:spLocks noGrp="1" noChangeArrowheads="1"/>
          </p:cNvSpPr>
          <p:nvPr>
            <p:ph type="ftr" sz="quarter" idx="11"/>
          </p:nvPr>
        </p:nvSpPr>
        <p:spPr>
          <a:xfrm>
            <a:off x="4165600" y="6245225"/>
            <a:ext cx="3860800" cy="476250"/>
          </a:xfrm>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Rectangle 6"/>
          <p:cNvSpPr>
            <a:spLocks noGrp="1" noChangeArrowheads="1"/>
          </p:cNvSpPr>
          <p:nvPr>
            <p:ph type="sldNum" sz="quarter" idx="12"/>
          </p:nvPr>
        </p:nvSpPr>
        <p:spPr>
          <a:xfrm>
            <a:off x="8737600" y="6245225"/>
            <a:ext cx="2844800" cy="476250"/>
          </a:xfrm>
        </p:spPr>
        <p:txBody>
          <a:bodyPr/>
          <a:lstStyle>
            <a:lvl1pPr algn="ctr" eaLnBrk="0" hangingPunct="0">
              <a:defRPr>
                <a:latin typeface="Symbol" pitchFamily="26" charset="2"/>
              </a:defRPr>
            </a:lvl1pPr>
          </a:lstStyle>
          <a:p>
            <a:pPr>
              <a:defRPr/>
            </a:pPr>
            <a:fld id="{3E54AD8C-2F08-4465-9500-A03DEE6EF841}" type="slidenum">
              <a:rPr lang="ar-SA"/>
              <a:pPr>
                <a:defRPr/>
              </a:pPr>
              <a:t>‹#›</a:t>
            </a:fld>
            <a:endParaRPr lang="en-US"/>
          </a:p>
        </p:txBody>
      </p:sp>
    </p:spTree>
    <p:extLst>
      <p:ext uri="{BB962C8B-B14F-4D97-AF65-F5344CB8AC3E}">
        <p14:creationId xmlns:p14="http://schemas.microsoft.com/office/powerpoint/2010/main" val="2304235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eaLnBrk="0" hangingPunct="0">
              <a:defRPr>
                <a:latin typeface="Symbol" pitchFamily="26" charset="2"/>
              </a:defRPr>
            </a:lvl1pPr>
          </a:lstStyle>
          <a:p>
            <a:pPr>
              <a:defRPr/>
            </a:pPr>
            <a:fld id="{732C7E0D-8D52-43E6-8921-2732C6D723FE}" type="datetime1">
              <a:rPr lang="fa-IR"/>
              <a:pPr>
                <a:defRPr/>
              </a:pPr>
              <a:t>10/08/1442</a:t>
            </a:fld>
            <a:endParaRPr lang="en-US"/>
          </a:p>
        </p:txBody>
      </p:sp>
      <p:sp>
        <p:nvSpPr>
          <p:cNvPr id="5" name="Footer Placeholder 4"/>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Slide Number Placeholder 5"/>
          <p:cNvSpPr>
            <a:spLocks noGrp="1"/>
          </p:cNvSpPr>
          <p:nvPr>
            <p:ph type="sldNum" sz="quarter" idx="12"/>
          </p:nvPr>
        </p:nvSpPr>
        <p:spPr/>
        <p:txBody>
          <a:bodyPr/>
          <a:lstStyle>
            <a:lvl1pPr eaLnBrk="0" hangingPunct="0">
              <a:defRPr>
                <a:latin typeface="Symbol" pitchFamily="26" charset="2"/>
              </a:defRPr>
            </a:lvl1pPr>
          </a:lstStyle>
          <a:p>
            <a:pPr>
              <a:defRPr/>
            </a:pPr>
            <a:fld id="{16C0B498-ABC9-4022-B8B3-7FC1801F21CE}" type="slidenum">
              <a:rPr lang="ar-SA"/>
              <a:pPr>
                <a:defRPr/>
              </a:pPr>
              <a:t>‹#›</a:t>
            </a:fld>
            <a:endParaRPr lang="en-US"/>
          </a:p>
        </p:txBody>
      </p:sp>
    </p:spTree>
    <p:extLst>
      <p:ext uri="{BB962C8B-B14F-4D97-AF65-F5344CB8AC3E}">
        <p14:creationId xmlns:p14="http://schemas.microsoft.com/office/powerpoint/2010/main" val="3341147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lgn="r" eaLnBrk="0" hangingPunct="0">
              <a:defRPr>
                <a:latin typeface="Symbol" pitchFamily="26" charset="2"/>
              </a:defRPr>
            </a:lvl1pPr>
          </a:lstStyle>
          <a:p>
            <a:pPr>
              <a:defRPr/>
            </a:pPr>
            <a:fld id="{64C36A77-6632-4ACC-97E5-18130168F3E8}" type="datetime1">
              <a:rPr lang="fa-IR"/>
              <a:pPr>
                <a:defRPr/>
              </a:pPr>
              <a:t>10/08/1442</a:t>
            </a:fld>
            <a:endParaRPr lang="en-US"/>
          </a:p>
        </p:txBody>
      </p:sp>
      <p:sp>
        <p:nvSpPr>
          <p:cNvPr id="5" name="Footer Placeholder 4"/>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Slide Number Placeholder 5"/>
          <p:cNvSpPr>
            <a:spLocks noGrp="1"/>
          </p:cNvSpPr>
          <p:nvPr>
            <p:ph type="sldNum" sz="quarter" idx="12"/>
          </p:nvPr>
        </p:nvSpPr>
        <p:spPr/>
        <p:txBody>
          <a:bodyPr/>
          <a:lstStyle>
            <a:lvl1pPr eaLnBrk="0" hangingPunct="0">
              <a:defRPr>
                <a:latin typeface="Symbol" pitchFamily="26" charset="2"/>
              </a:defRPr>
            </a:lvl1pPr>
          </a:lstStyle>
          <a:p>
            <a:pPr>
              <a:defRPr/>
            </a:pPr>
            <a:fld id="{0759946F-D20D-4920-A113-58BCE9BFB593}" type="slidenum">
              <a:rPr lang="ar-SA"/>
              <a:pPr>
                <a:defRPr/>
              </a:pPr>
              <a:t>‹#›</a:t>
            </a:fld>
            <a:endParaRPr lang="en-US"/>
          </a:p>
        </p:txBody>
      </p:sp>
    </p:spTree>
    <p:extLst>
      <p:ext uri="{BB962C8B-B14F-4D97-AF65-F5344CB8AC3E}">
        <p14:creationId xmlns:p14="http://schemas.microsoft.com/office/powerpoint/2010/main" val="1275641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6764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764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r" eaLnBrk="0" hangingPunct="0">
              <a:defRPr>
                <a:latin typeface="Symbol" pitchFamily="26" charset="2"/>
              </a:defRPr>
            </a:lvl1pPr>
          </a:lstStyle>
          <a:p>
            <a:pPr>
              <a:defRPr/>
            </a:pPr>
            <a:fld id="{081E46AA-2DCE-419D-9E18-8BA0B80A169E}" type="datetime1">
              <a:rPr lang="fa-IR"/>
              <a:pPr>
                <a:defRPr/>
              </a:pPr>
              <a:t>10/08/1442</a:t>
            </a:fld>
            <a:endParaRPr lang="en-US"/>
          </a:p>
        </p:txBody>
      </p:sp>
      <p:sp>
        <p:nvSpPr>
          <p:cNvPr id="6" name="Footer Placeholder 5"/>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7" name="Slide Number Placeholder 6"/>
          <p:cNvSpPr>
            <a:spLocks noGrp="1"/>
          </p:cNvSpPr>
          <p:nvPr>
            <p:ph type="sldNum" sz="quarter" idx="12"/>
          </p:nvPr>
        </p:nvSpPr>
        <p:spPr/>
        <p:txBody>
          <a:bodyPr/>
          <a:lstStyle>
            <a:lvl1pPr eaLnBrk="0" hangingPunct="0">
              <a:defRPr>
                <a:latin typeface="Symbol" pitchFamily="26" charset="2"/>
              </a:defRPr>
            </a:lvl1pPr>
          </a:lstStyle>
          <a:p>
            <a:pPr>
              <a:defRPr/>
            </a:pPr>
            <a:fld id="{4B99C267-0999-4804-B204-31007BBD9882}" type="slidenum">
              <a:rPr lang="ar-SA"/>
              <a:pPr>
                <a:defRPr/>
              </a:pPr>
              <a:t>‹#›</a:t>
            </a:fld>
            <a:endParaRPr lang="en-US"/>
          </a:p>
        </p:txBody>
      </p:sp>
    </p:spTree>
    <p:extLst>
      <p:ext uri="{BB962C8B-B14F-4D97-AF65-F5344CB8AC3E}">
        <p14:creationId xmlns:p14="http://schemas.microsoft.com/office/powerpoint/2010/main" val="1540105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r" eaLnBrk="0" hangingPunct="0">
              <a:defRPr>
                <a:latin typeface="Symbol" pitchFamily="26" charset="2"/>
              </a:defRPr>
            </a:lvl1pPr>
          </a:lstStyle>
          <a:p>
            <a:pPr>
              <a:defRPr/>
            </a:pPr>
            <a:fld id="{CAEB6EB9-FC9E-49B8-BAB7-E344DEA03A5B}" type="datetime1">
              <a:rPr lang="fa-IR"/>
              <a:pPr>
                <a:defRPr/>
              </a:pPr>
              <a:t>10/08/1442</a:t>
            </a:fld>
            <a:endParaRPr lang="en-US"/>
          </a:p>
        </p:txBody>
      </p:sp>
      <p:sp>
        <p:nvSpPr>
          <p:cNvPr id="8" name="Footer Placeholder 7"/>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9" name="Slide Number Placeholder 8"/>
          <p:cNvSpPr>
            <a:spLocks noGrp="1"/>
          </p:cNvSpPr>
          <p:nvPr>
            <p:ph type="sldNum" sz="quarter" idx="12"/>
          </p:nvPr>
        </p:nvSpPr>
        <p:spPr/>
        <p:txBody>
          <a:bodyPr/>
          <a:lstStyle>
            <a:lvl1pPr eaLnBrk="0" hangingPunct="0">
              <a:defRPr>
                <a:latin typeface="Symbol" pitchFamily="26" charset="2"/>
              </a:defRPr>
            </a:lvl1pPr>
          </a:lstStyle>
          <a:p>
            <a:pPr>
              <a:defRPr/>
            </a:pPr>
            <a:fld id="{F445D8EE-3CD4-42F3-AA24-6AAB044237B1}" type="slidenum">
              <a:rPr lang="ar-SA"/>
              <a:pPr>
                <a:defRPr/>
              </a:pPr>
              <a:t>‹#›</a:t>
            </a:fld>
            <a:endParaRPr lang="en-US"/>
          </a:p>
        </p:txBody>
      </p:sp>
    </p:spTree>
    <p:extLst>
      <p:ext uri="{BB962C8B-B14F-4D97-AF65-F5344CB8AC3E}">
        <p14:creationId xmlns:p14="http://schemas.microsoft.com/office/powerpoint/2010/main" val="374744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39D0FFD3-987D-461D-946A-E24C228C48DD}" type="datetimeFigureOut">
              <a:rPr lang="fa-IR" smtClean="0"/>
              <a:t>10/08/1442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21227552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r" eaLnBrk="0" hangingPunct="0">
              <a:defRPr>
                <a:latin typeface="Symbol" pitchFamily="26" charset="2"/>
              </a:defRPr>
            </a:lvl1pPr>
          </a:lstStyle>
          <a:p>
            <a:pPr>
              <a:defRPr/>
            </a:pPr>
            <a:fld id="{730D896E-E24D-43ED-B772-A23121DA777E}" type="datetime1">
              <a:rPr lang="fa-IR"/>
              <a:pPr>
                <a:defRPr/>
              </a:pPr>
              <a:t>10/08/1442</a:t>
            </a:fld>
            <a:endParaRPr lang="en-US"/>
          </a:p>
        </p:txBody>
      </p:sp>
      <p:sp>
        <p:nvSpPr>
          <p:cNvPr id="4" name="Footer Placeholder 3"/>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5" name="Slide Number Placeholder 4"/>
          <p:cNvSpPr>
            <a:spLocks noGrp="1"/>
          </p:cNvSpPr>
          <p:nvPr>
            <p:ph type="sldNum" sz="quarter" idx="12"/>
          </p:nvPr>
        </p:nvSpPr>
        <p:spPr/>
        <p:txBody>
          <a:bodyPr/>
          <a:lstStyle>
            <a:lvl1pPr eaLnBrk="0" hangingPunct="0">
              <a:defRPr>
                <a:latin typeface="Symbol" pitchFamily="26" charset="2"/>
              </a:defRPr>
            </a:lvl1pPr>
          </a:lstStyle>
          <a:p>
            <a:pPr>
              <a:defRPr/>
            </a:pPr>
            <a:fld id="{79E61834-CEF9-4ED4-B61E-676BD8831FC2}" type="slidenum">
              <a:rPr lang="ar-SA"/>
              <a:pPr>
                <a:defRPr/>
              </a:pPr>
              <a:t>‹#›</a:t>
            </a:fld>
            <a:endParaRPr lang="en-US"/>
          </a:p>
        </p:txBody>
      </p:sp>
    </p:spTree>
    <p:extLst>
      <p:ext uri="{BB962C8B-B14F-4D97-AF65-F5344CB8AC3E}">
        <p14:creationId xmlns:p14="http://schemas.microsoft.com/office/powerpoint/2010/main" val="3855663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eaLnBrk="0" hangingPunct="0">
              <a:defRPr>
                <a:latin typeface="Symbol" pitchFamily="26" charset="2"/>
              </a:defRPr>
            </a:lvl1pPr>
          </a:lstStyle>
          <a:p>
            <a:pPr>
              <a:defRPr/>
            </a:pPr>
            <a:fld id="{97A6829C-B5E2-415A-81AA-063163354D69}" type="datetime1">
              <a:rPr lang="fa-IR"/>
              <a:pPr>
                <a:defRPr/>
              </a:pPr>
              <a:t>10/08/1442</a:t>
            </a:fld>
            <a:endParaRPr lang="en-US"/>
          </a:p>
        </p:txBody>
      </p:sp>
      <p:sp>
        <p:nvSpPr>
          <p:cNvPr id="3" name="Footer Placeholder 2"/>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4" name="Slide Number Placeholder 3"/>
          <p:cNvSpPr>
            <a:spLocks noGrp="1"/>
          </p:cNvSpPr>
          <p:nvPr>
            <p:ph type="sldNum" sz="quarter" idx="12"/>
          </p:nvPr>
        </p:nvSpPr>
        <p:spPr/>
        <p:txBody>
          <a:bodyPr/>
          <a:lstStyle>
            <a:lvl1pPr eaLnBrk="0" hangingPunct="0">
              <a:defRPr>
                <a:latin typeface="Symbol" pitchFamily="26" charset="2"/>
              </a:defRPr>
            </a:lvl1pPr>
          </a:lstStyle>
          <a:p>
            <a:pPr>
              <a:defRPr/>
            </a:pPr>
            <a:fld id="{26C5C290-4350-4C73-8722-D165CA670F1F}" type="slidenum">
              <a:rPr lang="ar-SA"/>
              <a:pPr>
                <a:defRPr/>
              </a:pPr>
              <a:t>‹#›</a:t>
            </a:fld>
            <a:endParaRPr lang="en-US"/>
          </a:p>
        </p:txBody>
      </p:sp>
    </p:spTree>
    <p:extLst>
      <p:ext uri="{BB962C8B-B14F-4D97-AF65-F5344CB8AC3E}">
        <p14:creationId xmlns:p14="http://schemas.microsoft.com/office/powerpoint/2010/main" val="1309651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lgn="r" eaLnBrk="0" hangingPunct="0">
              <a:defRPr>
                <a:latin typeface="Symbol" pitchFamily="26" charset="2"/>
              </a:defRPr>
            </a:lvl1pPr>
          </a:lstStyle>
          <a:p>
            <a:pPr>
              <a:defRPr/>
            </a:pPr>
            <a:fld id="{2771104B-0E11-4C27-A428-3D3ACDDC3173}" type="datetime1">
              <a:rPr lang="fa-IR"/>
              <a:pPr>
                <a:defRPr/>
              </a:pPr>
              <a:t>10/08/1442</a:t>
            </a:fld>
            <a:endParaRPr lang="en-US"/>
          </a:p>
        </p:txBody>
      </p:sp>
      <p:sp>
        <p:nvSpPr>
          <p:cNvPr id="6" name="Footer Placeholder 5"/>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7" name="Slide Number Placeholder 6"/>
          <p:cNvSpPr>
            <a:spLocks noGrp="1"/>
          </p:cNvSpPr>
          <p:nvPr>
            <p:ph type="sldNum" sz="quarter" idx="12"/>
          </p:nvPr>
        </p:nvSpPr>
        <p:spPr/>
        <p:txBody>
          <a:bodyPr/>
          <a:lstStyle>
            <a:lvl1pPr eaLnBrk="0" hangingPunct="0">
              <a:defRPr>
                <a:latin typeface="Symbol" pitchFamily="26" charset="2"/>
              </a:defRPr>
            </a:lvl1pPr>
          </a:lstStyle>
          <a:p>
            <a:pPr>
              <a:defRPr/>
            </a:pPr>
            <a:fld id="{E8A19AE3-6C9C-48CB-94A1-3180E3294EAC}" type="slidenum">
              <a:rPr lang="ar-SA"/>
              <a:pPr>
                <a:defRPr/>
              </a:pPr>
              <a:t>‹#›</a:t>
            </a:fld>
            <a:endParaRPr lang="en-US"/>
          </a:p>
        </p:txBody>
      </p:sp>
    </p:spTree>
    <p:extLst>
      <p:ext uri="{BB962C8B-B14F-4D97-AF65-F5344CB8AC3E}">
        <p14:creationId xmlns:p14="http://schemas.microsoft.com/office/powerpoint/2010/main" val="392557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lgn="r" eaLnBrk="0" hangingPunct="0">
              <a:defRPr>
                <a:latin typeface="Symbol" pitchFamily="26" charset="2"/>
              </a:defRPr>
            </a:lvl1pPr>
          </a:lstStyle>
          <a:p>
            <a:pPr>
              <a:defRPr/>
            </a:pPr>
            <a:fld id="{5EB466F1-B74F-4578-BFD1-478A59172AB9}" type="datetime1">
              <a:rPr lang="fa-IR"/>
              <a:pPr>
                <a:defRPr/>
              </a:pPr>
              <a:t>10/08/1442</a:t>
            </a:fld>
            <a:endParaRPr lang="en-US"/>
          </a:p>
        </p:txBody>
      </p:sp>
      <p:sp>
        <p:nvSpPr>
          <p:cNvPr id="6" name="Footer Placeholder 5"/>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7" name="Slide Number Placeholder 6"/>
          <p:cNvSpPr>
            <a:spLocks noGrp="1"/>
          </p:cNvSpPr>
          <p:nvPr>
            <p:ph type="sldNum" sz="quarter" idx="12"/>
          </p:nvPr>
        </p:nvSpPr>
        <p:spPr/>
        <p:txBody>
          <a:bodyPr/>
          <a:lstStyle>
            <a:lvl1pPr eaLnBrk="0" hangingPunct="0">
              <a:defRPr>
                <a:latin typeface="Symbol" pitchFamily="26" charset="2"/>
              </a:defRPr>
            </a:lvl1pPr>
          </a:lstStyle>
          <a:p>
            <a:pPr>
              <a:defRPr/>
            </a:pPr>
            <a:fld id="{5C0502A2-52B5-41E2-AB9D-BC1DAFE5FE78}" type="slidenum">
              <a:rPr lang="ar-SA"/>
              <a:pPr>
                <a:defRPr/>
              </a:pPr>
              <a:t>‹#›</a:t>
            </a:fld>
            <a:endParaRPr lang="en-US"/>
          </a:p>
        </p:txBody>
      </p:sp>
    </p:spTree>
    <p:extLst>
      <p:ext uri="{BB962C8B-B14F-4D97-AF65-F5344CB8AC3E}">
        <p14:creationId xmlns:p14="http://schemas.microsoft.com/office/powerpoint/2010/main" val="3715059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eaLnBrk="0" hangingPunct="0">
              <a:defRPr>
                <a:latin typeface="Symbol" pitchFamily="26" charset="2"/>
              </a:defRPr>
            </a:lvl1pPr>
          </a:lstStyle>
          <a:p>
            <a:pPr>
              <a:defRPr/>
            </a:pPr>
            <a:fld id="{79A52FD0-22E7-47E5-A202-3346A949A938}" type="datetime1">
              <a:rPr lang="fa-IR"/>
              <a:pPr>
                <a:defRPr/>
              </a:pPr>
              <a:t>10/08/1442</a:t>
            </a:fld>
            <a:endParaRPr lang="en-US"/>
          </a:p>
        </p:txBody>
      </p:sp>
      <p:sp>
        <p:nvSpPr>
          <p:cNvPr id="5" name="Footer Placeholder 4"/>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Slide Number Placeholder 5"/>
          <p:cNvSpPr>
            <a:spLocks noGrp="1"/>
          </p:cNvSpPr>
          <p:nvPr>
            <p:ph type="sldNum" sz="quarter" idx="12"/>
          </p:nvPr>
        </p:nvSpPr>
        <p:spPr/>
        <p:txBody>
          <a:bodyPr/>
          <a:lstStyle>
            <a:lvl1pPr eaLnBrk="0" hangingPunct="0">
              <a:defRPr>
                <a:latin typeface="Symbol" pitchFamily="26" charset="2"/>
              </a:defRPr>
            </a:lvl1pPr>
          </a:lstStyle>
          <a:p>
            <a:pPr>
              <a:defRPr/>
            </a:pPr>
            <a:fld id="{B03FE242-ADA3-4E05-AA71-FD886B0CD7B5}" type="slidenum">
              <a:rPr lang="ar-SA"/>
              <a:pPr>
                <a:defRPr/>
              </a:pPr>
              <a:t>‹#›</a:t>
            </a:fld>
            <a:endParaRPr lang="en-US"/>
          </a:p>
        </p:txBody>
      </p:sp>
    </p:spTree>
    <p:extLst>
      <p:ext uri="{BB962C8B-B14F-4D97-AF65-F5344CB8AC3E}">
        <p14:creationId xmlns:p14="http://schemas.microsoft.com/office/powerpoint/2010/main" val="1128279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048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048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eaLnBrk="0" hangingPunct="0">
              <a:defRPr>
                <a:latin typeface="Symbol" pitchFamily="26" charset="2"/>
              </a:defRPr>
            </a:lvl1pPr>
          </a:lstStyle>
          <a:p>
            <a:pPr>
              <a:defRPr/>
            </a:pPr>
            <a:fld id="{757D08AE-45E9-4A2F-A731-4FBE18B0B92D}" type="datetime1">
              <a:rPr lang="fa-IR"/>
              <a:pPr>
                <a:defRPr/>
              </a:pPr>
              <a:t>10/08/1442</a:t>
            </a:fld>
            <a:endParaRPr lang="en-US"/>
          </a:p>
        </p:txBody>
      </p:sp>
      <p:sp>
        <p:nvSpPr>
          <p:cNvPr id="5" name="Footer Placeholder 4"/>
          <p:cNvSpPr>
            <a:spLocks noGrp="1"/>
          </p:cNvSpPr>
          <p:nvPr>
            <p:ph type="ftr" sz="quarter" idx="11"/>
          </p:nvPr>
        </p:nvSpPr>
        <p:spPr/>
        <p:txBody>
          <a:bodyPr/>
          <a:lstStyle>
            <a:lvl1pPr eaLnBrk="0" hangingPunct="0">
              <a:defRPr>
                <a:latin typeface="Symbol" pitchFamily="18" charset="2"/>
              </a:defRPr>
            </a:lvl1pPr>
          </a:lstStyle>
          <a:p>
            <a:pPr>
              <a:defRPr/>
            </a:pPr>
            <a:r>
              <a:rPr lang="ar-SA"/>
              <a:t>مركز پـژوهش‌های عـلمی دا نشجويـان</a:t>
            </a:r>
            <a:r>
              <a:rPr lang="en-US"/>
              <a:t> http://ssrc.tums.ac.ir</a:t>
            </a:r>
          </a:p>
        </p:txBody>
      </p:sp>
      <p:sp>
        <p:nvSpPr>
          <p:cNvPr id="6" name="Slide Number Placeholder 5"/>
          <p:cNvSpPr>
            <a:spLocks noGrp="1"/>
          </p:cNvSpPr>
          <p:nvPr>
            <p:ph type="sldNum" sz="quarter" idx="12"/>
          </p:nvPr>
        </p:nvSpPr>
        <p:spPr/>
        <p:txBody>
          <a:bodyPr/>
          <a:lstStyle>
            <a:lvl1pPr eaLnBrk="0" hangingPunct="0">
              <a:defRPr>
                <a:latin typeface="Symbol" pitchFamily="26" charset="2"/>
              </a:defRPr>
            </a:lvl1pPr>
          </a:lstStyle>
          <a:p>
            <a:pPr>
              <a:defRPr/>
            </a:pPr>
            <a:fld id="{08BD0699-CDF7-408C-B435-AC2B470FF6AD}" type="slidenum">
              <a:rPr lang="ar-SA"/>
              <a:pPr>
                <a:defRPr/>
              </a:pPr>
              <a:t>‹#›</a:t>
            </a:fld>
            <a:endParaRPr lang="en-US"/>
          </a:p>
        </p:txBody>
      </p:sp>
    </p:spTree>
    <p:extLst>
      <p:ext uri="{BB962C8B-B14F-4D97-AF65-F5344CB8AC3E}">
        <p14:creationId xmlns:p14="http://schemas.microsoft.com/office/powerpoint/2010/main" val="4921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9D0FFD3-987D-461D-946A-E24C228C48DD}" type="datetimeFigureOut">
              <a:rPr lang="fa-IR" smtClean="0"/>
              <a:t>10/08/1442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36183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0FFD3-987D-461D-946A-E24C228C48DD}" type="datetimeFigureOut">
              <a:rPr lang="fa-IR" smtClean="0"/>
              <a:t>10/08/1442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204741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D0FFD3-987D-461D-946A-E24C228C48DD}" type="datetimeFigureOut">
              <a:rPr lang="fa-IR" smtClean="0"/>
              <a:t>10/08/1442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2585933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D0FFD3-987D-461D-946A-E24C228C48DD}" type="datetimeFigureOut">
              <a:rPr lang="fa-IR" smtClean="0"/>
              <a:t>10/08/1442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E2E12D-6022-45D5-9D44-B297ECFE1A0C}" type="slidenum">
              <a:rPr lang="fa-IR" smtClean="0"/>
              <a:t>‹#›</a:t>
            </a:fld>
            <a:endParaRPr lang="fa-IR"/>
          </a:p>
        </p:txBody>
      </p:sp>
    </p:spTree>
    <p:extLst>
      <p:ext uri="{BB962C8B-B14F-4D97-AF65-F5344CB8AC3E}">
        <p14:creationId xmlns:p14="http://schemas.microsoft.com/office/powerpoint/2010/main" val="311248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0FFD3-987D-461D-946A-E24C228C48DD}" type="datetimeFigureOut">
              <a:rPr lang="fa-IR" smtClean="0"/>
              <a:t>10/08/1442</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2E12D-6022-45D5-9D44-B297ECFE1A0C}" type="slidenum">
              <a:rPr lang="fa-IR" smtClean="0"/>
              <a:t>‹#›</a:t>
            </a:fld>
            <a:endParaRPr lang="fa-IR"/>
          </a:p>
        </p:txBody>
      </p:sp>
    </p:spTree>
    <p:extLst>
      <p:ext uri="{BB962C8B-B14F-4D97-AF65-F5344CB8AC3E}">
        <p14:creationId xmlns:p14="http://schemas.microsoft.com/office/powerpoint/2010/main" val="1964431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7600" y="304800"/>
            <a:ext cx="103632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117600" y="1676400"/>
            <a:ext cx="1036320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Times New Roman" pitchFamily="18" charset="0"/>
                <a:cs typeface="Arial" pitchFamily="34" charset="0"/>
              </a:defRPr>
            </a:lvl1pPr>
          </a:lstStyle>
          <a:p>
            <a:pPr>
              <a:defRPr/>
            </a:pPr>
            <a:fld id="{D1610207-024D-4FCD-A3A1-CB8931C0ECCA}" type="datetime1">
              <a:rPr lang="fa-IR"/>
              <a:pPr>
                <a:defRPr/>
              </a:pPr>
              <a:t>10/08/1442</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pitchFamily="18" charset="0"/>
                <a:cs typeface="Times New Roman" pitchFamily="18" charset="0"/>
              </a:defRPr>
            </a:lvl1pPr>
          </a:lstStyle>
          <a:p>
            <a:pPr>
              <a:defRPr/>
            </a:pPr>
            <a:r>
              <a:rPr lang="ar-SA"/>
              <a:t>مركز پـژوهش‌های عـلمی دا نشجويـان</a:t>
            </a:r>
            <a:r>
              <a:rPr lang="en-US"/>
              <a:t> http://ssrc.tums.ac.ir</a:t>
            </a: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itchFamily="18" charset="0"/>
                <a:cs typeface="Times New Roman" pitchFamily="18" charset="0"/>
              </a:defRPr>
            </a:lvl1pPr>
          </a:lstStyle>
          <a:p>
            <a:pPr>
              <a:defRPr/>
            </a:pPr>
            <a:fld id="{88A0707B-7052-4B21-AD93-0AEC76CCDAAF}" type="slidenum">
              <a:rPr lang="ar-SA"/>
              <a:pPr>
                <a:defRPr/>
              </a:pPr>
              <a:t>‹#›</a:t>
            </a:fld>
            <a:endParaRPr lang="en-US"/>
          </a:p>
        </p:txBody>
      </p:sp>
    </p:spTree>
    <p:extLst>
      <p:ext uri="{BB962C8B-B14F-4D97-AF65-F5344CB8AC3E}">
        <p14:creationId xmlns:p14="http://schemas.microsoft.com/office/powerpoint/2010/main" val="9553060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dt="0"/>
  <p:txStyles>
    <p:titleStyle>
      <a:lvl1pPr algn="just" rtl="1" eaLnBrk="1" fontAlgn="base" hangingPunct="1">
        <a:spcBef>
          <a:spcPct val="0"/>
        </a:spcBef>
        <a:spcAft>
          <a:spcPct val="0"/>
        </a:spcAft>
        <a:defRPr sz="4400">
          <a:solidFill>
            <a:srgbClr val="CCFF33"/>
          </a:solidFill>
          <a:latin typeface="+mj-lt"/>
          <a:ea typeface="+mj-ea"/>
          <a:cs typeface="+mj-cs"/>
        </a:defRPr>
      </a:lvl1pPr>
      <a:lvl2pPr algn="just" rtl="1" eaLnBrk="1" fontAlgn="base" hangingPunct="1">
        <a:spcBef>
          <a:spcPct val="0"/>
        </a:spcBef>
        <a:spcAft>
          <a:spcPct val="0"/>
        </a:spcAft>
        <a:defRPr sz="4400">
          <a:solidFill>
            <a:srgbClr val="CCFF33"/>
          </a:solidFill>
          <a:latin typeface="Times New Roman" pitchFamily="18" charset="0"/>
          <a:cs typeface="Zar" pitchFamily="2" charset="-78"/>
        </a:defRPr>
      </a:lvl2pPr>
      <a:lvl3pPr algn="just" rtl="1" eaLnBrk="1" fontAlgn="base" hangingPunct="1">
        <a:spcBef>
          <a:spcPct val="0"/>
        </a:spcBef>
        <a:spcAft>
          <a:spcPct val="0"/>
        </a:spcAft>
        <a:defRPr sz="4400">
          <a:solidFill>
            <a:srgbClr val="CCFF33"/>
          </a:solidFill>
          <a:latin typeface="Times New Roman" pitchFamily="18" charset="0"/>
          <a:cs typeface="Zar" pitchFamily="2" charset="-78"/>
        </a:defRPr>
      </a:lvl3pPr>
      <a:lvl4pPr algn="just" rtl="1" eaLnBrk="1" fontAlgn="base" hangingPunct="1">
        <a:spcBef>
          <a:spcPct val="0"/>
        </a:spcBef>
        <a:spcAft>
          <a:spcPct val="0"/>
        </a:spcAft>
        <a:defRPr sz="4400">
          <a:solidFill>
            <a:srgbClr val="CCFF33"/>
          </a:solidFill>
          <a:latin typeface="Times New Roman" pitchFamily="18" charset="0"/>
          <a:cs typeface="Zar" pitchFamily="2" charset="-78"/>
        </a:defRPr>
      </a:lvl4pPr>
      <a:lvl5pPr algn="just" rtl="1" eaLnBrk="1" fontAlgn="base" hangingPunct="1">
        <a:spcBef>
          <a:spcPct val="0"/>
        </a:spcBef>
        <a:spcAft>
          <a:spcPct val="0"/>
        </a:spcAft>
        <a:defRPr sz="4400">
          <a:solidFill>
            <a:srgbClr val="CCFF33"/>
          </a:solidFill>
          <a:latin typeface="Times New Roman" pitchFamily="18" charset="0"/>
          <a:cs typeface="Zar" pitchFamily="2" charset="-78"/>
        </a:defRPr>
      </a:lvl5pPr>
      <a:lvl6pPr marL="457200" algn="just" rtl="1" eaLnBrk="1" fontAlgn="base" hangingPunct="1">
        <a:spcBef>
          <a:spcPct val="0"/>
        </a:spcBef>
        <a:spcAft>
          <a:spcPct val="0"/>
        </a:spcAft>
        <a:defRPr sz="4400">
          <a:solidFill>
            <a:srgbClr val="CCFF33"/>
          </a:solidFill>
          <a:latin typeface="Times New Roman" pitchFamily="18" charset="0"/>
          <a:cs typeface="Zar" pitchFamily="2" charset="-78"/>
        </a:defRPr>
      </a:lvl6pPr>
      <a:lvl7pPr marL="914400" algn="just" rtl="1" eaLnBrk="1" fontAlgn="base" hangingPunct="1">
        <a:spcBef>
          <a:spcPct val="0"/>
        </a:spcBef>
        <a:spcAft>
          <a:spcPct val="0"/>
        </a:spcAft>
        <a:defRPr sz="4400">
          <a:solidFill>
            <a:srgbClr val="CCFF33"/>
          </a:solidFill>
          <a:latin typeface="Times New Roman" pitchFamily="18" charset="0"/>
          <a:cs typeface="Zar" pitchFamily="2" charset="-78"/>
        </a:defRPr>
      </a:lvl7pPr>
      <a:lvl8pPr marL="1371600" algn="just" rtl="1" eaLnBrk="1" fontAlgn="base" hangingPunct="1">
        <a:spcBef>
          <a:spcPct val="0"/>
        </a:spcBef>
        <a:spcAft>
          <a:spcPct val="0"/>
        </a:spcAft>
        <a:defRPr sz="4400">
          <a:solidFill>
            <a:srgbClr val="CCFF33"/>
          </a:solidFill>
          <a:latin typeface="Times New Roman" pitchFamily="18" charset="0"/>
          <a:cs typeface="Zar" pitchFamily="2" charset="-78"/>
        </a:defRPr>
      </a:lvl8pPr>
      <a:lvl9pPr marL="1828800" algn="just" rtl="1" eaLnBrk="1" fontAlgn="base" hangingPunct="1">
        <a:spcBef>
          <a:spcPct val="0"/>
        </a:spcBef>
        <a:spcAft>
          <a:spcPct val="0"/>
        </a:spcAft>
        <a:defRPr sz="4400">
          <a:solidFill>
            <a:srgbClr val="CCFF33"/>
          </a:solidFill>
          <a:latin typeface="Times New Roman" pitchFamily="18" charset="0"/>
          <a:cs typeface="Zar" pitchFamily="2" charset="-78"/>
        </a:defRPr>
      </a:lvl9pPr>
    </p:titleStyle>
    <p:bodyStyle>
      <a:lvl1pPr marL="342900" indent="-342900" algn="just" rtl="1" eaLnBrk="1" fontAlgn="base" hangingPunct="1">
        <a:spcBef>
          <a:spcPct val="20000"/>
        </a:spcBef>
        <a:spcAft>
          <a:spcPct val="0"/>
        </a:spcAft>
        <a:buChar char="•"/>
        <a:defRPr sz="3200">
          <a:solidFill>
            <a:srgbClr val="DDDDDD"/>
          </a:solidFill>
          <a:latin typeface="+mn-lt"/>
          <a:ea typeface="+mn-ea"/>
          <a:cs typeface="+mn-cs"/>
        </a:defRPr>
      </a:lvl1pPr>
      <a:lvl2pPr marL="742950" indent="-285750" algn="just" rtl="1" eaLnBrk="1" fontAlgn="base" hangingPunct="1">
        <a:spcBef>
          <a:spcPct val="20000"/>
        </a:spcBef>
        <a:spcAft>
          <a:spcPct val="0"/>
        </a:spcAft>
        <a:buSzPct val="75000"/>
        <a:buFont typeface="Wingdings" pitchFamily="2" charset="2"/>
        <a:buChar char="ª"/>
        <a:defRPr sz="2800">
          <a:solidFill>
            <a:srgbClr val="DDDDDD"/>
          </a:solidFill>
          <a:latin typeface="+mn-lt"/>
          <a:cs typeface="+mn-cs"/>
        </a:defRPr>
      </a:lvl2pPr>
      <a:lvl3pPr marL="1143000" indent="-228600" algn="just" rtl="1" eaLnBrk="1" fontAlgn="base" hangingPunct="1">
        <a:spcBef>
          <a:spcPct val="20000"/>
        </a:spcBef>
        <a:spcAft>
          <a:spcPct val="0"/>
        </a:spcAft>
        <a:buFont typeface="Wingdings" pitchFamily="2" charset="2"/>
        <a:buChar char="ü"/>
        <a:defRPr sz="2400">
          <a:solidFill>
            <a:srgbClr val="DDDDDD"/>
          </a:solidFill>
          <a:latin typeface="+mn-lt"/>
          <a:cs typeface="+mn-cs"/>
        </a:defRPr>
      </a:lvl3pPr>
      <a:lvl4pPr marL="1600200" indent="-228600" algn="just" rtl="1" eaLnBrk="1" fontAlgn="base" hangingPunct="1">
        <a:spcBef>
          <a:spcPct val="20000"/>
        </a:spcBef>
        <a:spcAft>
          <a:spcPct val="0"/>
        </a:spcAft>
        <a:buChar char="–"/>
        <a:defRPr sz="2000">
          <a:solidFill>
            <a:srgbClr val="DDDDDD"/>
          </a:solidFill>
          <a:latin typeface="+mn-lt"/>
          <a:cs typeface="+mn-cs"/>
        </a:defRPr>
      </a:lvl4pPr>
      <a:lvl5pPr marL="2057400" indent="-228600" algn="just" rtl="1" eaLnBrk="1" fontAlgn="base" hangingPunct="1">
        <a:spcBef>
          <a:spcPct val="20000"/>
        </a:spcBef>
        <a:spcAft>
          <a:spcPct val="0"/>
        </a:spcAft>
        <a:buChar char="»"/>
        <a:defRPr sz="2000">
          <a:solidFill>
            <a:srgbClr val="DDDDDD"/>
          </a:solidFill>
          <a:latin typeface="+mn-lt"/>
          <a:cs typeface="+mn-cs"/>
        </a:defRPr>
      </a:lvl5pPr>
      <a:lvl6pPr marL="2514600" indent="-228600" algn="just" rtl="1" eaLnBrk="1" fontAlgn="base" hangingPunct="1">
        <a:spcBef>
          <a:spcPct val="20000"/>
        </a:spcBef>
        <a:spcAft>
          <a:spcPct val="0"/>
        </a:spcAft>
        <a:buChar char="»"/>
        <a:defRPr sz="2000">
          <a:solidFill>
            <a:srgbClr val="DDDDDD"/>
          </a:solidFill>
          <a:latin typeface="+mn-lt"/>
          <a:cs typeface="+mn-cs"/>
        </a:defRPr>
      </a:lvl6pPr>
      <a:lvl7pPr marL="2971800" indent="-228600" algn="just" rtl="1" eaLnBrk="1" fontAlgn="base" hangingPunct="1">
        <a:spcBef>
          <a:spcPct val="20000"/>
        </a:spcBef>
        <a:spcAft>
          <a:spcPct val="0"/>
        </a:spcAft>
        <a:buChar char="»"/>
        <a:defRPr sz="2000">
          <a:solidFill>
            <a:srgbClr val="DDDDDD"/>
          </a:solidFill>
          <a:latin typeface="+mn-lt"/>
          <a:cs typeface="+mn-cs"/>
        </a:defRPr>
      </a:lvl7pPr>
      <a:lvl8pPr marL="3429000" indent="-228600" algn="just" rtl="1" eaLnBrk="1" fontAlgn="base" hangingPunct="1">
        <a:spcBef>
          <a:spcPct val="20000"/>
        </a:spcBef>
        <a:spcAft>
          <a:spcPct val="0"/>
        </a:spcAft>
        <a:buChar char="»"/>
        <a:defRPr sz="2000">
          <a:solidFill>
            <a:srgbClr val="DDDDDD"/>
          </a:solidFill>
          <a:latin typeface="+mn-lt"/>
          <a:cs typeface="+mn-cs"/>
        </a:defRPr>
      </a:lvl8pPr>
      <a:lvl9pPr marL="3886200" indent="-228600" algn="just" rtl="1" eaLnBrk="1" fontAlgn="base" hangingPunct="1">
        <a:spcBef>
          <a:spcPct val="20000"/>
        </a:spcBef>
        <a:spcAft>
          <a:spcPct val="0"/>
        </a:spcAft>
        <a:buChar char="»"/>
        <a:defRPr sz="2000">
          <a:solidFill>
            <a:srgbClr val="DDDDD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r" rtl="1">
              <a:defRPr sz="1200">
                <a:solidFill>
                  <a:schemeClr val="tx1">
                    <a:tint val="75000"/>
                  </a:schemeClr>
                </a:solidFill>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rtl="1">
              <a:defRPr sz="1200">
                <a:solidFill>
                  <a:schemeClr val="tx1">
                    <a:tint val="75000"/>
                  </a:schemeClr>
                </a:solidFill>
                <a:cs typeface="B Yagut" panose="00000400000000000000" pitchFamily="2" charset="-78"/>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l" rtl="1">
              <a:defRPr sz="1200">
                <a:solidFill>
                  <a:schemeClr val="tx1">
                    <a:tint val="75000"/>
                  </a:schemeClr>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8083791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1" eaLnBrk="1" latinLnBrk="0" hangingPunct="1">
        <a:spcBef>
          <a:spcPct val="0"/>
        </a:spcBef>
        <a:buNone/>
        <a:defRPr sz="4400" b="1" kern="1200">
          <a:solidFill>
            <a:schemeClr val="tx1"/>
          </a:solidFill>
          <a:latin typeface="+mj-lt"/>
          <a:ea typeface="+mj-ea"/>
          <a:cs typeface="B Yagut" panose="00000400000000000000" pitchFamily="2" charset="-78"/>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B Yagut" panose="00000400000000000000" pitchFamily="2" charset="-78"/>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B Yagut" panose="00000400000000000000" pitchFamily="2" charset="-78"/>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B Yagut" panose="00000400000000000000" pitchFamily="2" charset="-78"/>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r" rtl="1">
              <a:defRPr sz="900">
                <a:solidFill>
                  <a:schemeClr val="tx1">
                    <a:tint val="75000"/>
                  </a:schemeClr>
                </a:solidFill>
                <a:cs typeface="B Yagut" panose="00000400000000000000" pitchFamily="2" charset="-78"/>
              </a:defRPr>
            </a:lvl1pPr>
          </a:lstStyle>
          <a:p>
            <a:fld id="{8D147354-F800-434C-A8D8-D6E6A5F63033}" type="datetimeFigureOut">
              <a:rPr lang="en-US" smtClean="0"/>
              <a:pPr/>
              <a:t>5/19/2021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rtl="1">
              <a:defRPr sz="900">
                <a:solidFill>
                  <a:schemeClr val="tx1">
                    <a:tint val="75000"/>
                  </a:schemeClr>
                </a:solidFill>
                <a:cs typeface="B Yagut" panose="00000400000000000000" pitchFamily="2" charset="-78"/>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l" rtl="1">
              <a:defRPr sz="900">
                <a:solidFill>
                  <a:schemeClr val="tx1">
                    <a:tint val="75000"/>
                  </a:schemeClr>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19173234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85800" rtl="1" eaLnBrk="1" latinLnBrk="0" hangingPunct="1">
        <a:spcBef>
          <a:spcPct val="0"/>
        </a:spcBef>
        <a:buNone/>
        <a:defRPr sz="3300" b="1" kern="1200">
          <a:solidFill>
            <a:schemeClr val="tx1"/>
          </a:solidFill>
          <a:latin typeface="+mj-lt"/>
          <a:ea typeface="+mj-ea"/>
          <a:cs typeface="B Yagut" panose="00000400000000000000" pitchFamily="2" charset="-78"/>
        </a:defRPr>
      </a:lvl1pPr>
    </p:titleStyle>
    <p:bodyStyle>
      <a:lvl1pPr marL="257175" indent="-257175" algn="r" defTabSz="685800" rtl="1" eaLnBrk="1" latinLnBrk="0" hangingPunct="1">
        <a:spcBef>
          <a:spcPct val="20000"/>
        </a:spcBef>
        <a:buFont typeface="Arial" panose="020B0604020202020204" pitchFamily="34" charset="0"/>
        <a:buChar char="•"/>
        <a:defRPr sz="2400" kern="1200">
          <a:solidFill>
            <a:schemeClr val="tx1"/>
          </a:solidFill>
          <a:latin typeface="+mn-lt"/>
          <a:ea typeface="+mn-ea"/>
          <a:cs typeface="B Yagut" panose="00000400000000000000" pitchFamily="2" charset="-78"/>
        </a:defRPr>
      </a:lvl1pPr>
      <a:lvl2pPr marL="557213" indent="-214313" algn="r" defTabSz="685800" rtl="1" eaLnBrk="1" latinLnBrk="0" hangingPunct="1">
        <a:spcBef>
          <a:spcPct val="20000"/>
        </a:spcBef>
        <a:buFont typeface="Arial" panose="020B0604020202020204" pitchFamily="34" charset="0"/>
        <a:buChar char="–"/>
        <a:defRPr sz="2100" kern="1200">
          <a:solidFill>
            <a:schemeClr val="tx1"/>
          </a:solidFill>
          <a:latin typeface="+mn-lt"/>
          <a:ea typeface="+mn-ea"/>
          <a:cs typeface="B Yagut" panose="00000400000000000000" pitchFamily="2" charset="-78"/>
        </a:defRPr>
      </a:lvl2pPr>
      <a:lvl3pPr marL="857250" indent="-171450" algn="r" defTabSz="685800" rtl="1" eaLnBrk="1" latinLnBrk="0" hangingPunct="1">
        <a:spcBef>
          <a:spcPct val="20000"/>
        </a:spcBef>
        <a:buFont typeface="Arial" panose="020B0604020202020204" pitchFamily="34" charset="0"/>
        <a:buChar char="•"/>
        <a:defRPr sz="1800" kern="1200">
          <a:solidFill>
            <a:schemeClr val="tx1"/>
          </a:solidFill>
          <a:latin typeface="+mn-lt"/>
          <a:ea typeface="+mn-ea"/>
          <a:cs typeface="B Yagut" panose="00000400000000000000" pitchFamily="2" charset="-78"/>
        </a:defRPr>
      </a:lvl3pPr>
      <a:lvl4pPr marL="1200150" indent="-171450" algn="r" defTabSz="685800" rtl="1" eaLnBrk="1" latinLnBrk="0" hangingPunct="1">
        <a:spcBef>
          <a:spcPct val="20000"/>
        </a:spcBef>
        <a:buFont typeface="Arial" panose="020B0604020202020204" pitchFamily="34" charset="0"/>
        <a:buChar char="–"/>
        <a:defRPr sz="1500" kern="1200">
          <a:solidFill>
            <a:schemeClr val="tx1"/>
          </a:solidFill>
          <a:latin typeface="+mn-lt"/>
          <a:ea typeface="+mn-ea"/>
          <a:cs typeface="B Yagut" panose="00000400000000000000" pitchFamily="2" charset="-78"/>
        </a:defRPr>
      </a:lvl4pPr>
      <a:lvl5pPr marL="1543050" indent="-171450" algn="r" defTabSz="685800" rtl="1" eaLnBrk="1" latinLnBrk="0" hangingPunct="1">
        <a:spcBef>
          <a:spcPct val="20000"/>
        </a:spcBef>
        <a:buFont typeface="Arial" panose="020B0604020202020204" pitchFamily="34" charset="0"/>
        <a:buChar char="»"/>
        <a:defRPr sz="1500" kern="1200">
          <a:solidFill>
            <a:schemeClr val="tx1"/>
          </a:solidFill>
          <a:latin typeface="+mn-lt"/>
          <a:ea typeface="+mn-ea"/>
          <a:cs typeface="B Yagut" panose="00000400000000000000" pitchFamily="2" charset="-78"/>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7600" y="304800"/>
            <a:ext cx="103632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117600" y="1676400"/>
            <a:ext cx="1036320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50">
                <a:solidFill>
                  <a:srgbClr val="FFFFFF"/>
                </a:solidFill>
                <a:latin typeface="Times New Roman" pitchFamily="18" charset="0"/>
                <a:cs typeface="Arial" pitchFamily="34" charset="0"/>
              </a:defRPr>
            </a:lvl1pPr>
          </a:lstStyle>
          <a:p>
            <a:pPr>
              <a:defRPr/>
            </a:pPr>
            <a:fld id="{D1610207-024D-4FCD-A3A1-CB8931C0ECCA}" type="datetime1">
              <a:rPr lang="fa-IR"/>
              <a:pPr>
                <a:defRPr/>
              </a:pPr>
              <a:t>10/08/1442</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FFFFFF"/>
                </a:solidFill>
                <a:latin typeface="Times New Roman" pitchFamily="18" charset="0"/>
                <a:cs typeface="Times New Roman" pitchFamily="18" charset="0"/>
              </a:defRPr>
            </a:lvl1pPr>
          </a:lstStyle>
          <a:p>
            <a:pPr>
              <a:defRPr/>
            </a:pPr>
            <a:r>
              <a:rPr lang="ar-SA"/>
              <a:t>مركز پـژوهش‌های عـلمی دا نشجويـان</a:t>
            </a:r>
            <a:r>
              <a:rPr lang="en-US"/>
              <a:t> http://ssrc.tums.ac.ir</a:t>
            </a: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FFFFFF"/>
                </a:solidFill>
                <a:latin typeface="Times New Roman" pitchFamily="18" charset="0"/>
                <a:cs typeface="Times New Roman" pitchFamily="18" charset="0"/>
              </a:defRPr>
            </a:lvl1pPr>
          </a:lstStyle>
          <a:p>
            <a:pPr>
              <a:defRPr/>
            </a:pPr>
            <a:fld id="{88A0707B-7052-4B21-AD93-0AEC76CCDAAF}" type="slidenum">
              <a:rPr lang="ar-SA"/>
              <a:pPr>
                <a:defRPr/>
              </a:pPr>
              <a:t>‹#›</a:t>
            </a:fld>
            <a:endParaRPr lang="en-US"/>
          </a:p>
        </p:txBody>
      </p:sp>
    </p:spTree>
    <p:extLst>
      <p:ext uri="{BB962C8B-B14F-4D97-AF65-F5344CB8AC3E}">
        <p14:creationId xmlns:p14="http://schemas.microsoft.com/office/powerpoint/2010/main" val="27535418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dt="0"/>
  <p:txStyles>
    <p:titleStyle>
      <a:lvl1pPr algn="just" rtl="1" eaLnBrk="1" fontAlgn="base" hangingPunct="1">
        <a:spcBef>
          <a:spcPct val="0"/>
        </a:spcBef>
        <a:spcAft>
          <a:spcPct val="0"/>
        </a:spcAft>
        <a:defRPr sz="3300">
          <a:solidFill>
            <a:srgbClr val="CCFF33"/>
          </a:solidFill>
          <a:latin typeface="+mj-lt"/>
          <a:ea typeface="+mj-ea"/>
          <a:cs typeface="+mj-cs"/>
        </a:defRPr>
      </a:lvl1pPr>
      <a:lvl2pPr algn="just" rtl="1" eaLnBrk="1" fontAlgn="base" hangingPunct="1">
        <a:spcBef>
          <a:spcPct val="0"/>
        </a:spcBef>
        <a:spcAft>
          <a:spcPct val="0"/>
        </a:spcAft>
        <a:defRPr sz="3300">
          <a:solidFill>
            <a:srgbClr val="CCFF33"/>
          </a:solidFill>
          <a:latin typeface="Times New Roman" pitchFamily="18" charset="0"/>
          <a:cs typeface="Zar" pitchFamily="2" charset="-78"/>
        </a:defRPr>
      </a:lvl2pPr>
      <a:lvl3pPr algn="just" rtl="1" eaLnBrk="1" fontAlgn="base" hangingPunct="1">
        <a:spcBef>
          <a:spcPct val="0"/>
        </a:spcBef>
        <a:spcAft>
          <a:spcPct val="0"/>
        </a:spcAft>
        <a:defRPr sz="3300">
          <a:solidFill>
            <a:srgbClr val="CCFF33"/>
          </a:solidFill>
          <a:latin typeface="Times New Roman" pitchFamily="18" charset="0"/>
          <a:cs typeface="Zar" pitchFamily="2" charset="-78"/>
        </a:defRPr>
      </a:lvl3pPr>
      <a:lvl4pPr algn="just" rtl="1" eaLnBrk="1" fontAlgn="base" hangingPunct="1">
        <a:spcBef>
          <a:spcPct val="0"/>
        </a:spcBef>
        <a:spcAft>
          <a:spcPct val="0"/>
        </a:spcAft>
        <a:defRPr sz="3300">
          <a:solidFill>
            <a:srgbClr val="CCFF33"/>
          </a:solidFill>
          <a:latin typeface="Times New Roman" pitchFamily="18" charset="0"/>
          <a:cs typeface="Zar" pitchFamily="2" charset="-78"/>
        </a:defRPr>
      </a:lvl4pPr>
      <a:lvl5pPr algn="just" rtl="1" eaLnBrk="1" fontAlgn="base" hangingPunct="1">
        <a:spcBef>
          <a:spcPct val="0"/>
        </a:spcBef>
        <a:spcAft>
          <a:spcPct val="0"/>
        </a:spcAft>
        <a:defRPr sz="3300">
          <a:solidFill>
            <a:srgbClr val="CCFF33"/>
          </a:solidFill>
          <a:latin typeface="Times New Roman" pitchFamily="18" charset="0"/>
          <a:cs typeface="Zar" pitchFamily="2" charset="-78"/>
        </a:defRPr>
      </a:lvl5pPr>
      <a:lvl6pPr marL="342900" algn="just" rtl="1" eaLnBrk="1" fontAlgn="base" hangingPunct="1">
        <a:spcBef>
          <a:spcPct val="0"/>
        </a:spcBef>
        <a:spcAft>
          <a:spcPct val="0"/>
        </a:spcAft>
        <a:defRPr sz="3300">
          <a:solidFill>
            <a:srgbClr val="CCFF33"/>
          </a:solidFill>
          <a:latin typeface="Times New Roman" pitchFamily="18" charset="0"/>
          <a:cs typeface="Zar" pitchFamily="2" charset="-78"/>
        </a:defRPr>
      </a:lvl6pPr>
      <a:lvl7pPr marL="685800" algn="just" rtl="1" eaLnBrk="1" fontAlgn="base" hangingPunct="1">
        <a:spcBef>
          <a:spcPct val="0"/>
        </a:spcBef>
        <a:spcAft>
          <a:spcPct val="0"/>
        </a:spcAft>
        <a:defRPr sz="3300">
          <a:solidFill>
            <a:srgbClr val="CCFF33"/>
          </a:solidFill>
          <a:latin typeface="Times New Roman" pitchFamily="18" charset="0"/>
          <a:cs typeface="Zar" pitchFamily="2" charset="-78"/>
        </a:defRPr>
      </a:lvl7pPr>
      <a:lvl8pPr marL="1028700" algn="just" rtl="1" eaLnBrk="1" fontAlgn="base" hangingPunct="1">
        <a:spcBef>
          <a:spcPct val="0"/>
        </a:spcBef>
        <a:spcAft>
          <a:spcPct val="0"/>
        </a:spcAft>
        <a:defRPr sz="3300">
          <a:solidFill>
            <a:srgbClr val="CCFF33"/>
          </a:solidFill>
          <a:latin typeface="Times New Roman" pitchFamily="18" charset="0"/>
          <a:cs typeface="Zar" pitchFamily="2" charset="-78"/>
        </a:defRPr>
      </a:lvl8pPr>
      <a:lvl9pPr marL="1371600" algn="just" rtl="1" eaLnBrk="1" fontAlgn="base" hangingPunct="1">
        <a:spcBef>
          <a:spcPct val="0"/>
        </a:spcBef>
        <a:spcAft>
          <a:spcPct val="0"/>
        </a:spcAft>
        <a:defRPr sz="3300">
          <a:solidFill>
            <a:srgbClr val="CCFF33"/>
          </a:solidFill>
          <a:latin typeface="Times New Roman" pitchFamily="18" charset="0"/>
          <a:cs typeface="Zar" pitchFamily="2" charset="-78"/>
        </a:defRPr>
      </a:lvl9pPr>
    </p:titleStyle>
    <p:bodyStyle>
      <a:lvl1pPr marL="257175" indent="-257175" algn="just" rtl="1" eaLnBrk="1" fontAlgn="base" hangingPunct="1">
        <a:spcBef>
          <a:spcPct val="20000"/>
        </a:spcBef>
        <a:spcAft>
          <a:spcPct val="0"/>
        </a:spcAft>
        <a:buChar char="•"/>
        <a:defRPr sz="2400">
          <a:solidFill>
            <a:srgbClr val="DDDDDD"/>
          </a:solidFill>
          <a:latin typeface="+mn-lt"/>
          <a:ea typeface="+mn-ea"/>
          <a:cs typeface="+mn-cs"/>
        </a:defRPr>
      </a:lvl1pPr>
      <a:lvl2pPr marL="557213" indent="-214313" algn="just" rtl="1" eaLnBrk="1" fontAlgn="base" hangingPunct="1">
        <a:spcBef>
          <a:spcPct val="20000"/>
        </a:spcBef>
        <a:spcAft>
          <a:spcPct val="0"/>
        </a:spcAft>
        <a:buSzPct val="75000"/>
        <a:buFont typeface="Wingdings" pitchFamily="2" charset="2"/>
        <a:buChar char="ª"/>
        <a:defRPr sz="2100">
          <a:solidFill>
            <a:srgbClr val="DDDDDD"/>
          </a:solidFill>
          <a:latin typeface="+mn-lt"/>
          <a:cs typeface="+mn-cs"/>
        </a:defRPr>
      </a:lvl2pPr>
      <a:lvl3pPr marL="857250" indent="-171450" algn="just" rtl="1" eaLnBrk="1" fontAlgn="base" hangingPunct="1">
        <a:spcBef>
          <a:spcPct val="20000"/>
        </a:spcBef>
        <a:spcAft>
          <a:spcPct val="0"/>
        </a:spcAft>
        <a:buFont typeface="Wingdings" pitchFamily="2" charset="2"/>
        <a:buChar char="ü"/>
        <a:defRPr sz="1800">
          <a:solidFill>
            <a:srgbClr val="DDDDDD"/>
          </a:solidFill>
          <a:latin typeface="+mn-lt"/>
          <a:cs typeface="+mn-cs"/>
        </a:defRPr>
      </a:lvl3pPr>
      <a:lvl4pPr marL="1200150" indent="-171450" algn="just" rtl="1" eaLnBrk="1" fontAlgn="base" hangingPunct="1">
        <a:spcBef>
          <a:spcPct val="20000"/>
        </a:spcBef>
        <a:spcAft>
          <a:spcPct val="0"/>
        </a:spcAft>
        <a:buChar char="–"/>
        <a:defRPr sz="1500">
          <a:solidFill>
            <a:srgbClr val="DDDDDD"/>
          </a:solidFill>
          <a:latin typeface="+mn-lt"/>
          <a:cs typeface="+mn-cs"/>
        </a:defRPr>
      </a:lvl4pPr>
      <a:lvl5pPr marL="1543050" indent="-171450" algn="just" rtl="1" eaLnBrk="1" fontAlgn="base" hangingPunct="1">
        <a:spcBef>
          <a:spcPct val="20000"/>
        </a:spcBef>
        <a:spcAft>
          <a:spcPct val="0"/>
        </a:spcAft>
        <a:buChar char="»"/>
        <a:defRPr sz="1500">
          <a:solidFill>
            <a:srgbClr val="DDDDDD"/>
          </a:solidFill>
          <a:latin typeface="+mn-lt"/>
          <a:cs typeface="+mn-cs"/>
        </a:defRPr>
      </a:lvl5pPr>
      <a:lvl6pPr marL="1885950" indent="-171450" algn="just" rtl="1" eaLnBrk="1" fontAlgn="base" hangingPunct="1">
        <a:spcBef>
          <a:spcPct val="20000"/>
        </a:spcBef>
        <a:spcAft>
          <a:spcPct val="0"/>
        </a:spcAft>
        <a:buChar char="»"/>
        <a:defRPr sz="1500">
          <a:solidFill>
            <a:srgbClr val="DDDDDD"/>
          </a:solidFill>
          <a:latin typeface="+mn-lt"/>
          <a:cs typeface="+mn-cs"/>
        </a:defRPr>
      </a:lvl6pPr>
      <a:lvl7pPr marL="2228850" indent="-171450" algn="just" rtl="1" eaLnBrk="1" fontAlgn="base" hangingPunct="1">
        <a:spcBef>
          <a:spcPct val="20000"/>
        </a:spcBef>
        <a:spcAft>
          <a:spcPct val="0"/>
        </a:spcAft>
        <a:buChar char="»"/>
        <a:defRPr sz="1500">
          <a:solidFill>
            <a:srgbClr val="DDDDDD"/>
          </a:solidFill>
          <a:latin typeface="+mn-lt"/>
          <a:cs typeface="+mn-cs"/>
        </a:defRPr>
      </a:lvl7pPr>
      <a:lvl8pPr marL="2571750" indent="-171450" algn="just" rtl="1" eaLnBrk="1" fontAlgn="base" hangingPunct="1">
        <a:spcBef>
          <a:spcPct val="20000"/>
        </a:spcBef>
        <a:spcAft>
          <a:spcPct val="0"/>
        </a:spcAft>
        <a:buChar char="»"/>
        <a:defRPr sz="1500">
          <a:solidFill>
            <a:srgbClr val="DDDDDD"/>
          </a:solidFill>
          <a:latin typeface="+mn-lt"/>
          <a:cs typeface="+mn-cs"/>
        </a:defRPr>
      </a:lvl8pPr>
      <a:lvl9pPr marL="2914650" indent="-171450" algn="just" rtl="1" eaLnBrk="1" fontAlgn="base" hangingPunct="1">
        <a:spcBef>
          <a:spcPct val="20000"/>
        </a:spcBef>
        <a:spcAft>
          <a:spcPct val="0"/>
        </a:spcAft>
        <a:buChar char="»"/>
        <a:defRPr sz="1500">
          <a:solidFill>
            <a:srgbClr val="DDDDDD"/>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BE51-3B36-4768-91D6-8B02124D6799}"/>
              </a:ext>
            </a:extLst>
          </p:cNvPr>
          <p:cNvSpPr>
            <a:spLocks noGrp="1"/>
          </p:cNvSpPr>
          <p:nvPr>
            <p:ph type="title"/>
          </p:nvPr>
        </p:nvSpPr>
        <p:spPr>
          <a:xfrm>
            <a:off x="850900" y="1472332"/>
            <a:ext cx="10515600" cy="1325563"/>
          </a:xfrm>
        </p:spPr>
        <p:txBody>
          <a:bodyPr/>
          <a:lstStyle/>
          <a:p>
            <a:pPr algn="ctr"/>
            <a:r>
              <a:rPr lang="fa-IR" dirty="0">
                <a:cs typeface="B Yagut" panose="00000400000000000000" pitchFamily="2" charset="-78"/>
              </a:rPr>
              <a:t>ایمن سازی و بیماریهای قابل پیشگیری با واکسن</a:t>
            </a:r>
          </a:p>
        </p:txBody>
      </p:sp>
      <p:sp>
        <p:nvSpPr>
          <p:cNvPr id="3" name="Content Placeholder 2">
            <a:extLst>
              <a:ext uri="{FF2B5EF4-FFF2-40B4-BE49-F238E27FC236}">
                <a16:creationId xmlns:a16="http://schemas.microsoft.com/office/drawing/2014/main" id="{FAC3F91F-2606-4874-878C-09D4244C6BE0}"/>
              </a:ext>
            </a:extLst>
          </p:cNvPr>
          <p:cNvSpPr>
            <a:spLocks noGrp="1"/>
          </p:cNvSpPr>
          <p:nvPr>
            <p:ph idx="1"/>
          </p:nvPr>
        </p:nvSpPr>
        <p:spPr/>
        <p:txBody>
          <a:bodyPr/>
          <a:lstStyle/>
          <a:p>
            <a:pPr marL="0" indent="0" algn="ctr">
              <a:buNone/>
            </a:pPr>
            <a:endParaRPr kumimoji="0" lang="fa-IR" sz="4400" b="0" i="0" u="none" strike="noStrike" kern="1200" cap="none" spc="0" normalizeH="0" baseline="0" noProof="0" dirty="0">
              <a:ln>
                <a:noFill/>
              </a:ln>
              <a:solidFill>
                <a:prstClr val="black"/>
              </a:solidFill>
              <a:effectLst/>
              <a:uLnTx/>
              <a:uFillTx/>
              <a:latin typeface="B Nazanin" panose="00000400000000000000" pitchFamily="2" charset="-78"/>
              <a:ea typeface="+mj-ea"/>
              <a:cs typeface="B Yagut" panose="00000400000000000000" pitchFamily="2" charset="-78"/>
            </a:endParaRPr>
          </a:p>
          <a:p>
            <a:pPr marL="0" indent="0" algn="ctr">
              <a:buNone/>
            </a:pPr>
            <a:endParaRPr lang="fa-IR" sz="4400" dirty="0">
              <a:solidFill>
                <a:prstClr val="black"/>
              </a:solidFill>
              <a:latin typeface="B Nazanin" panose="00000400000000000000" pitchFamily="2" charset="-78"/>
              <a:ea typeface="+mj-ea"/>
              <a:cs typeface="B Yagut" panose="00000400000000000000" pitchFamily="2" charset="-78"/>
            </a:endParaRPr>
          </a:p>
          <a:p>
            <a:pPr marL="0" indent="0" algn="ctr">
              <a:buNone/>
            </a:pPr>
            <a:r>
              <a:rPr kumimoji="0" lang="fa-IR" sz="4400" b="0" i="0" u="none" strike="noStrike" kern="1200" cap="none" spc="0" normalizeH="0" baseline="0" noProof="0" dirty="0">
                <a:ln>
                  <a:noFill/>
                </a:ln>
                <a:solidFill>
                  <a:prstClr val="black"/>
                </a:solidFill>
                <a:effectLst/>
                <a:uLnTx/>
                <a:uFillTx/>
                <a:latin typeface="B Nazanin" panose="00000400000000000000" pitchFamily="2" charset="-78"/>
                <a:ea typeface="+mj-ea"/>
                <a:cs typeface="B Yagut" panose="00000400000000000000" pitchFamily="2" charset="-78"/>
              </a:rPr>
              <a:t>آشنایی با چگونگی درخواست واکسن ودریافت آن</a:t>
            </a:r>
          </a:p>
          <a:p>
            <a:pPr marL="0" indent="0" algn="ctr">
              <a:buNone/>
            </a:pPr>
            <a:r>
              <a:rPr kumimoji="0" lang="fa-IR" sz="4400" b="0" i="0" u="none" strike="noStrike" kern="1200" cap="none" spc="0" normalizeH="0" baseline="0" noProof="0" dirty="0">
                <a:ln>
                  <a:noFill/>
                </a:ln>
                <a:solidFill>
                  <a:prstClr val="black"/>
                </a:solidFill>
                <a:effectLst/>
                <a:uLnTx/>
                <a:uFillTx/>
                <a:latin typeface="B Nazanin" panose="00000400000000000000" pitchFamily="2" charset="-78"/>
                <a:ea typeface="+mj-ea"/>
                <a:cs typeface="B Yagut" panose="00000400000000000000" pitchFamily="2" charset="-78"/>
              </a:rPr>
              <a:t/>
            </a:r>
            <a:br>
              <a:rPr kumimoji="0" lang="fa-IR" sz="4400" b="0" i="0" u="none" strike="noStrike" kern="1200" cap="none" spc="0" normalizeH="0" baseline="0" noProof="0" dirty="0">
                <a:ln>
                  <a:noFill/>
                </a:ln>
                <a:solidFill>
                  <a:prstClr val="black"/>
                </a:solidFill>
                <a:effectLst/>
                <a:uLnTx/>
                <a:uFillTx/>
                <a:latin typeface="B Nazanin" panose="00000400000000000000" pitchFamily="2" charset="-78"/>
                <a:ea typeface="+mj-ea"/>
                <a:cs typeface="B Yagut" panose="00000400000000000000" pitchFamily="2" charset="-78"/>
              </a:rPr>
            </a:br>
            <a:r>
              <a:rPr kumimoji="0" lang="fa-IR" sz="4400" b="0" i="0" u="none" strike="noStrike" kern="1200" cap="none" spc="0" normalizeH="0" baseline="0" noProof="0" dirty="0">
                <a:ln>
                  <a:noFill/>
                </a:ln>
                <a:solidFill>
                  <a:prstClr val="black"/>
                </a:solidFill>
                <a:effectLst/>
                <a:uLnTx/>
                <a:uFillTx/>
                <a:latin typeface="B Nazanin" panose="00000400000000000000" pitchFamily="2" charset="-78"/>
                <a:ea typeface="+mj-ea"/>
                <a:cs typeface="B Yagut" panose="00000400000000000000" pitchFamily="2" charset="-78"/>
              </a:rPr>
              <a:t>قسمت دوم</a:t>
            </a:r>
            <a:endParaRPr lang="fa-IR" dirty="0"/>
          </a:p>
        </p:txBody>
      </p:sp>
      <p:pic>
        <p:nvPicPr>
          <p:cNvPr id="4" name="Audio 4">
            <a:hlinkClick r:id="" action="ppaction://media"/>
            <a:extLst>
              <a:ext uri="{FF2B5EF4-FFF2-40B4-BE49-F238E27FC236}">
                <a16:creationId xmlns:a16="http://schemas.microsoft.com/office/drawing/2014/main" id="{E09D9C45-E3FF-4ED4-AFA9-F88016E6E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800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66500" cy="907048"/>
          </a:xfrm>
        </p:spPr>
        <p:txBody>
          <a:bodyPr>
            <a:noAutofit/>
          </a:bodyPr>
          <a:lstStyle/>
          <a:p>
            <a:pPr lvl="0" algn="r" rtl="1">
              <a:lnSpc>
                <a:spcPct val="100000"/>
              </a:lnSpc>
              <a:spcBef>
                <a:spcPts val="0"/>
              </a:spcBef>
            </a:pPr>
            <a:r>
              <a:rPr lang="fa-IR" sz="3200" dirty="0">
                <a:latin typeface="Times New Roman" panose="02020603050405020304" pitchFamily="18" charset="0"/>
                <a:ea typeface="Times New Roman" panose="02020603050405020304" pitchFamily="18" charset="0"/>
                <a:cs typeface="B Yagut" panose="00000400000000000000" pitchFamily="2" charset="-78"/>
              </a:rPr>
              <a:t> </a:t>
            </a:r>
            <a:br>
              <a:rPr lang="fa-IR" sz="3200" dirty="0">
                <a:latin typeface="Times New Roman" panose="02020603050405020304" pitchFamily="18" charset="0"/>
                <a:ea typeface="Times New Roman" panose="02020603050405020304" pitchFamily="18" charset="0"/>
                <a:cs typeface="B Yagut" panose="00000400000000000000" pitchFamily="2" charset="-78"/>
              </a:rPr>
            </a:br>
            <a:r>
              <a:rPr lang="fa-IR" b="0" dirty="0">
                <a:solidFill>
                  <a:prstClr val="black"/>
                </a:solidFill>
                <a:latin typeface="SNazanin"/>
                <a:ea typeface="Times New Roman" panose="02020603050405020304" pitchFamily="18" charset="0"/>
                <a:cs typeface="B Yagut" panose="00000400000000000000" pitchFamily="2" charset="-78"/>
              </a:rPr>
              <a:t>چگونگي درخواست واکسن موردنیازدر سامانه- ادامه...</a:t>
            </a:r>
            <a:r>
              <a:rPr lang="fa-IR" dirty="0">
                <a:solidFill>
                  <a:prstClr val="black"/>
                </a:solidFill>
                <a:latin typeface="SNazanin"/>
                <a:ea typeface="Times New Roman" panose="02020603050405020304" pitchFamily="18" charset="0"/>
                <a:cs typeface="B Yagut" panose="00000400000000000000" pitchFamily="2" charset="-78"/>
              </a:rPr>
              <a:t/>
            </a:r>
            <a:br>
              <a:rPr lang="fa-IR" dirty="0">
                <a:solidFill>
                  <a:prstClr val="black"/>
                </a:solidFill>
                <a:latin typeface="SNazanin"/>
                <a:ea typeface="Times New Roman" panose="02020603050405020304" pitchFamily="18" charset="0"/>
                <a:cs typeface="B Yagut" panose="00000400000000000000" pitchFamily="2" charset="-78"/>
              </a:rPr>
            </a:br>
            <a:endParaRPr lang="en-US" sz="3200" dirty="0">
              <a:cs typeface="B Yagut" panose="00000400000000000000" pitchFamily="2" charset="-78"/>
            </a:endParaRPr>
          </a:p>
        </p:txBody>
      </p:sp>
      <p:sp>
        <p:nvSpPr>
          <p:cNvPr id="3" name="Content Placeholder 2"/>
          <p:cNvSpPr>
            <a:spLocks noGrp="1"/>
          </p:cNvSpPr>
          <p:nvPr>
            <p:ph idx="1"/>
          </p:nvPr>
        </p:nvSpPr>
        <p:spPr>
          <a:xfrm>
            <a:off x="0" y="1417638"/>
            <a:ext cx="12191999" cy="5165724"/>
          </a:xfrm>
        </p:spPr>
        <p:txBody>
          <a:bodyPr>
            <a:noAutofit/>
          </a:bodyPr>
          <a:lstStyle/>
          <a:p>
            <a:pPr marL="0" indent="0" algn="just">
              <a:lnSpc>
                <a:spcPct val="150000"/>
              </a:lnSpc>
              <a:buNone/>
            </a:pPr>
            <a:r>
              <a:rPr lang="fa-IR" sz="2500" dirty="0">
                <a:solidFill>
                  <a:prstClr val="black"/>
                </a:solidFill>
                <a:latin typeface="Times New Roman" panose="02020603050405020304" pitchFamily="18" charset="0"/>
                <a:ea typeface="Times New Roman" panose="02020603050405020304" pitchFamily="18" charset="0"/>
              </a:rPr>
              <a:t>در قسمت ﺗوﺿﯾﺣﺎت ﺗﺎ اطﻼع ﺛﺎﻧوی که سامانه ﺑﺗواﻧد اﻧواع ویالها را در ﻣﻌرض اﻧﺗﺧﺎب ﻗرار دهد،ﺑﺎﯾد ﺗوﺿﯾﺢ دهید ﻣﺛﻼ اﮔرواﮐﺳن اﻧﺗﺧﺎﺑﯽ شما </a:t>
            </a:r>
            <a:r>
              <a:rPr lang="en-US" sz="2500" dirty="0">
                <a:solidFill>
                  <a:prstClr val="black"/>
                </a:solidFill>
                <a:latin typeface="Times New Roman" panose="02020603050405020304" pitchFamily="18" charset="0"/>
                <a:ea typeface="Times New Roman" panose="02020603050405020304" pitchFamily="18" charset="0"/>
              </a:rPr>
              <a:t> MMR </a:t>
            </a:r>
            <a:r>
              <a:rPr lang="fa-IR" sz="2500" dirty="0">
                <a:solidFill>
                  <a:prstClr val="black"/>
                </a:solidFill>
                <a:latin typeface="Times New Roman" panose="02020603050405020304" pitchFamily="18" charset="0"/>
                <a:ea typeface="Times New Roman" panose="02020603050405020304" pitchFamily="18" charset="0"/>
              </a:rPr>
              <a:t>است تعداد ویال دودوزی و پنج دوزی بایدمشخص شود، سپس گزینه ثبت اطلاعات را کلیک نمایید تا درخواست واکسن مربوطه به قسمت پایین فرم منتقل شود.</a:t>
            </a:r>
          </a:p>
          <a:p>
            <a:pPr algn="just">
              <a:lnSpc>
                <a:spcPct val="150000"/>
              </a:lnSpc>
              <a:buFont typeface="Wingdings" panose="05000000000000000000" pitchFamily="2" charset="2"/>
              <a:buChar char="v"/>
            </a:pPr>
            <a:r>
              <a:rPr lang="fa-IR" sz="2500" dirty="0">
                <a:solidFill>
                  <a:prstClr val="black"/>
                </a:solidFill>
                <a:latin typeface="Times New Roman" panose="02020603050405020304" pitchFamily="18" charset="0"/>
                <a:ea typeface="Times New Roman" panose="02020603050405020304" pitchFamily="18" charset="0"/>
              </a:rPr>
              <a:t>نکته:</a:t>
            </a:r>
          </a:p>
          <a:p>
            <a:pPr marL="0" indent="0">
              <a:lnSpc>
                <a:spcPct val="150000"/>
              </a:lnSpc>
              <a:buNone/>
            </a:pPr>
            <a:r>
              <a:rPr lang="en-US" sz="2500" dirty="0">
                <a:solidFill>
                  <a:prstClr val="black"/>
                </a:solidFill>
                <a:latin typeface="Times New Roman" panose="02020603050405020304" pitchFamily="18" charset="0"/>
                <a:ea typeface="Times New Roman" panose="02020603050405020304" pitchFamily="18" charset="0"/>
              </a:rPr>
              <a:t> </a:t>
            </a:r>
            <a:r>
              <a:rPr lang="fa-IR" sz="2500" dirty="0">
                <a:solidFill>
                  <a:prstClr val="black"/>
                </a:solidFill>
                <a:latin typeface="Times New Roman" panose="02020603050405020304" pitchFamily="18" charset="0"/>
                <a:ea typeface="Times New Roman" panose="02020603050405020304" pitchFamily="18" charset="0"/>
              </a:rPr>
              <a:t>اگر واکسن یا واکسنهای دیگری نیاز دارید،ثبت نهایی را کلیک ننمایید بلکه باید روی تب آبی رنگ در قسمت بالای ثبت نهایی تحت عنوان افزودن جنس جدید کلیک نمایید وسایرواکسنها را انتخاب کنید ودرنهایت پس از انتخاب همه واکسنهای مورد نیاز روی گزینه ثبت نهایی کلیک نمایید تا درخواست مورد نظرارسال شود</a:t>
            </a:r>
            <a:r>
              <a:rPr lang="en-US" sz="2500" dirty="0">
                <a:solidFill>
                  <a:prstClr val="black"/>
                </a:solidFill>
                <a:latin typeface="Times New Roman" panose="02020603050405020304" pitchFamily="18" charset="0"/>
                <a:ea typeface="Times New Roman" panose="02020603050405020304" pitchFamily="18" charset="0"/>
              </a:rPr>
              <a:t>.</a:t>
            </a:r>
            <a:endParaRPr lang="fa-IR" sz="2500" dirty="0">
              <a:solidFill>
                <a:prstClr val="black"/>
              </a:solidFill>
              <a:latin typeface="Times New Roman" panose="02020603050405020304" pitchFamily="18" charset="0"/>
              <a:ea typeface="Times New Roman" panose="02020603050405020304" pitchFamily="18" charset="0"/>
            </a:endParaRPr>
          </a:p>
          <a:p>
            <a:pPr marL="0" indent="0">
              <a:lnSpc>
                <a:spcPct val="150000"/>
              </a:lnSpc>
              <a:buNone/>
            </a:pPr>
            <a:r>
              <a:rPr lang="fa-IR" sz="2500" dirty="0">
                <a:solidFill>
                  <a:prstClr val="black"/>
                </a:solidFill>
                <a:latin typeface="Times New Roman" panose="02020603050405020304" pitchFamily="18" charset="0"/>
                <a:ea typeface="Times New Roman" panose="02020603050405020304" pitchFamily="18" charset="0"/>
              </a:rPr>
              <a:t> </a:t>
            </a:r>
          </a:p>
          <a:p>
            <a:pPr marL="0" indent="0">
              <a:lnSpc>
                <a:spcPct val="150000"/>
              </a:lnSpc>
              <a:buNone/>
            </a:pPr>
            <a:endParaRPr lang="fa-IR" sz="2500" dirty="0">
              <a:solidFill>
                <a:prstClr val="black"/>
              </a:solidFill>
              <a:latin typeface="Times New Roman" panose="02020603050405020304" pitchFamily="18" charset="0"/>
              <a:ea typeface="Times New Roman" panose="02020603050405020304" pitchFamily="18" charset="0"/>
            </a:endParaRPr>
          </a:p>
          <a:p>
            <a:pPr marL="0" indent="0">
              <a:lnSpc>
                <a:spcPct val="150000"/>
              </a:lnSpc>
              <a:buNone/>
            </a:pPr>
            <a:r>
              <a:rPr lang="en-US" sz="2800" dirty="0">
                <a:latin typeface="Times New Roman" panose="02020603050405020304" pitchFamily="18" charset="0"/>
                <a:ea typeface="Times New Roman" panose="02020603050405020304" pitchFamily="18" charset="0"/>
              </a:rPr>
              <a:t/>
            </a:r>
            <a:br>
              <a:rPr lang="en-US" sz="2800" dirty="0">
                <a:latin typeface="Times New Roman" panose="02020603050405020304" pitchFamily="18" charset="0"/>
                <a:ea typeface="Times New Roman" panose="02020603050405020304" pitchFamily="18" charset="0"/>
              </a:rPr>
            </a:br>
            <a:endParaRPr lang="ar-IQ" sz="2800" dirty="0"/>
          </a:p>
        </p:txBody>
      </p:sp>
      <p:pic>
        <p:nvPicPr>
          <p:cNvPr id="6" name="Audio 5">
            <a:hlinkClick r:id="" action="ppaction://media"/>
            <a:extLst>
              <a:ext uri="{FF2B5EF4-FFF2-40B4-BE49-F238E27FC236}">
                <a16:creationId xmlns:a16="http://schemas.microsoft.com/office/drawing/2014/main" id="{AE62DA2C-23DF-4A32-9AEC-ABF6EA6CDB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5507243"/>
      </p:ext>
    </p:extLst>
  </p:cSld>
  <p:clrMapOvr>
    <a:masterClrMapping/>
  </p:clrMapOvr>
  <mc:AlternateContent xmlns:mc="http://schemas.openxmlformats.org/markup-compatibility/2006" xmlns:p14="http://schemas.microsoft.com/office/powerpoint/2010/main">
    <mc:Choice Requires="p14">
      <p:transition spd="slow" p14:dur="2000" advTm="92003"/>
    </mc:Choice>
    <mc:Fallback xmlns="">
      <p:transition spd="slow" advTm="9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311" y="165612"/>
            <a:ext cx="10670176" cy="1325563"/>
          </a:xfrm>
        </p:spPr>
        <p:txBody>
          <a:bodyPr/>
          <a:lstStyle/>
          <a:p>
            <a:pPr algn="r" rtl="1"/>
            <a:r>
              <a:rPr lang="fa-IR" dirty="0">
                <a:solidFill>
                  <a:prstClr val="black"/>
                </a:solidFill>
                <a:latin typeface="SNazanin"/>
                <a:ea typeface="Times New Roman" panose="02020603050405020304" pitchFamily="18" charset="0"/>
                <a:cs typeface="B Yagut" panose="00000400000000000000" pitchFamily="2" charset="-78"/>
              </a:rPr>
              <a:t>چگونگي درخواست واکسن موردنیازدرسامانه- ادامه...</a:t>
            </a:r>
            <a:endParaRPr lang="ar-IQ" dirty="0"/>
          </a:p>
        </p:txBody>
      </p:sp>
      <p:sp>
        <p:nvSpPr>
          <p:cNvPr id="4" name="Content Placeholder 3"/>
          <p:cNvSpPr>
            <a:spLocks noGrp="1"/>
          </p:cNvSpPr>
          <p:nvPr>
            <p:ph idx="1"/>
          </p:nvPr>
        </p:nvSpPr>
        <p:spPr>
          <a:xfrm>
            <a:off x="522514" y="1252026"/>
            <a:ext cx="11146974" cy="5440362"/>
          </a:xfrm>
        </p:spPr>
        <p:txBody>
          <a:bodyPr>
            <a:noAutofit/>
          </a:bodyPr>
          <a:lstStyle/>
          <a:p>
            <a:pPr marL="0" indent="0" algn="r" rtl="1">
              <a:lnSpc>
                <a:spcPct val="200000"/>
              </a:lnSpc>
              <a:buNone/>
            </a:pP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3-درخواست واکسن توسط مرکز خدمات جامع سلامت:</a:t>
            </a:r>
          </a:p>
          <a:p>
            <a:pPr marL="0" indent="0" algn="r" rtl="1">
              <a:lnSpc>
                <a:spcPct val="200000"/>
              </a:lnSpc>
              <a:buNone/>
            </a:pP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مراقب سلامت ناظرمرکز خدمات جامع سلامت، پس از ورود به انبارسامانه وارد قسمت درخواست های وارده شده و پس از سر جمع نمودن درخواست واحدهای تابعه تحت پوشش(درحال حاضر سامانه درخواستهای وارد شده را جمع نمی بندد) باید نسبت به جمع بندی درخواست ها اقدام کند و درهنگام ثبت درخواست مرکز به توضیحات ثبت شده بهورزان درسامانه توجه نماید، سپس جمع آنها را در هنگام درخواست هر واکسن ثبت نماید.</a:t>
            </a:r>
            <a:endParaRPr lang="ar-IQ" dirty="0"/>
          </a:p>
        </p:txBody>
      </p:sp>
      <p:pic>
        <p:nvPicPr>
          <p:cNvPr id="5" name="Audio 4">
            <a:hlinkClick r:id="" action="ppaction://media"/>
            <a:extLst>
              <a:ext uri="{FF2B5EF4-FFF2-40B4-BE49-F238E27FC236}">
                <a16:creationId xmlns:a16="http://schemas.microsoft.com/office/drawing/2014/main" id="{321C52B4-36FC-486D-ADF6-55CBB17B68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9711" y="5301174"/>
            <a:ext cx="609600" cy="609600"/>
          </a:xfrm>
          <a:prstGeom prst="rect">
            <a:avLst/>
          </a:prstGeom>
        </p:spPr>
      </p:pic>
    </p:spTree>
    <p:extLst>
      <p:ext uri="{BB962C8B-B14F-4D97-AF65-F5344CB8AC3E}">
        <p14:creationId xmlns:p14="http://schemas.microsoft.com/office/powerpoint/2010/main" val="2286806023"/>
      </p:ext>
    </p:extLst>
  </p:cSld>
  <p:clrMapOvr>
    <a:masterClrMapping/>
  </p:clrMapOvr>
  <mc:AlternateContent xmlns:mc="http://schemas.openxmlformats.org/markup-compatibility/2006" xmlns:p14="http://schemas.microsoft.com/office/powerpoint/2010/main">
    <mc:Choice Requires="p14">
      <p:transition spd="slow" p14:dur="2000" advTm="54223"/>
    </mc:Choice>
    <mc:Fallback xmlns="">
      <p:transition spd="slow" advTm="5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681036"/>
            <a:ext cx="10839994" cy="1009651"/>
          </a:xfrm>
        </p:spPr>
        <p:txBody>
          <a:bodyPr/>
          <a:lstStyle/>
          <a:p>
            <a:pPr algn="r" rtl="1"/>
            <a:r>
              <a:rPr lang="fa-IR" dirty="0">
                <a:solidFill>
                  <a:prstClr val="black"/>
                </a:solidFill>
                <a:latin typeface="SNazanin"/>
                <a:ea typeface="Times New Roman" panose="02020603050405020304" pitchFamily="18" charset="0"/>
                <a:cs typeface="B Yagut" panose="00000400000000000000" pitchFamily="2" charset="-78"/>
              </a:rPr>
              <a:t>چگونگي درخواست واکسن موردنیازدرسامانه- ادامه...</a:t>
            </a:r>
            <a:endParaRPr lang="ar-IQ" dirty="0"/>
          </a:p>
        </p:txBody>
      </p:sp>
      <p:sp>
        <p:nvSpPr>
          <p:cNvPr id="5" name="Content Placeholder 4"/>
          <p:cNvSpPr>
            <a:spLocks noGrp="1"/>
          </p:cNvSpPr>
          <p:nvPr>
            <p:ph idx="1"/>
          </p:nvPr>
        </p:nvSpPr>
        <p:spPr>
          <a:xfrm>
            <a:off x="365761" y="1473932"/>
            <a:ext cx="11305540" cy="4703032"/>
          </a:xfrm>
        </p:spPr>
        <p:txBody>
          <a:bodyPr>
            <a:normAutofit/>
          </a:bodyPr>
          <a:lstStyle/>
          <a:p>
            <a:pPr marL="0" indent="0" algn="r" rtl="1">
              <a:lnSpc>
                <a:spcPct val="200000"/>
              </a:lnSpc>
              <a:buNone/>
            </a:pP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3-درخواست واکسن توسط مرکز خدمات جامع سلامت:</a:t>
            </a:r>
            <a:r>
              <a:rPr lang="fa-IR" dirty="0">
                <a:solidFill>
                  <a:prstClr val="black"/>
                </a:solidFill>
              </a:rPr>
              <a:t/>
            </a:r>
            <a:br>
              <a:rPr lang="fa-IR" dirty="0">
                <a:solidFill>
                  <a:prstClr val="black"/>
                </a:solidFill>
              </a:rPr>
            </a:br>
            <a:r>
              <a:rPr lang="fa-IR"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در این مرحله مراقب سلامت ناظر مرکز خدمات جامع سلامت به هیچ وجه بر درخواستهای واحدهای تحت پوشش، به جز رونوشت گرفتن تعداد واکسن مورد نیاز  نباید اقدامی انجام دهد و زمانی باید بر درخواست اقدامی صورت گیرد که در انبار واکسن مرکز خدمات جامع سلامت واکسن موجود باشد تابتواند به درخواست مربوطه پاسخ دهد.</a:t>
            </a:r>
            <a:endParaRPr lang="ar-IQ" dirty="0"/>
          </a:p>
        </p:txBody>
      </p:sp>
      <p:pic>
        <p:nvPicPr>
          <p:cNvPr id="2" name="Audio 1">
            <a:hlinkClick r:id="" action="ppaction://media"/>
            <a:extLst>
              <a:ext uri="{FF2B5EF4-FFF2-40B4-BE49-F238E27FC236}">
                <a16:creationId xmlns:a16="http://schemas.microsoft.com/office/drawing/2014/main" id="{5D2D7E57-B950-4305-B2D5-FA24DB79D4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2604015"/>
      </p:ext>
    </p:extLst>
  </p:cSld>
  <p:clrMapOvr>
    <a:masterClrMapping/>
  </p:clrMapOvr>
  <mc:AlternateContent xmlns:mc="http://schemas.openxmlformats.org/markup-compatibility/2006" xmlns:p14="http://schemas.microsoft.com/office/powerpoint/2010/main">
    <mc:Choice Requires="p14">
      <p:transition spd="slow" p14:dur="2000" advTm="37456"/>
    </mc:Choice>
    <mc:Fallback xmlns="">
      <p:transition spd="slow" advTm="37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47401" cy="1325563"/>
          </a:xfrm>
        </p:spPr>
        <p:txBody>
          <a:bodyPr>
            <a:noAutofit/>
          </a:bodyPr>
          <a:lstStyle/>
          <a:p>
            <a:pPr lvl="0" algn="r" rtl="1">
              <a:lnSpc>
                <a:spcPct val="100000"/>
              </a:lnSpc>
              <a:spcAft>
                <a:spcPts val="0"/>
              </a:spcAft>
            </a:pPr>
            <a:r>
              <a:rPr lang="fa-IR" dirty="0">
                <a:latin typeface="Times New Roman" panose="02020603050405020304" pitchFamily="18" charset="0"/>
                <a:ea typeface="Times New Roman" panose="02020603050405020304" pitchFamily="18" charset="0"/>
                <a:cs typeface="B Yagut" panose="00000400000000000000" pitchFamily="2" charset="-78"/>
              </a:rPr>
              <a:t/>
            </a:r>
            <a:br>
              <a:rPr lang="fa-IR" dirty="0">
                <a:latin typeface="Times New Roman" panose="02020603050405020304" pitchFamily="18" charset="0"/>
                <a:ea typeface="Times New Roman" panose="02020603050405020304" pitchFamily="18" charset="0"/>
                <a:cs typeface="B Yagut" panose="00000400000000000000" pitchFamily="2" charset="-78"/>
              </a:rPr>
            </a:br>
            <a:r>
              <a:rPr lang="fa-IR" dirty="0">
                <a:latin typeface="Times New Roman" panose="02020603050405020304" pitchFamily="18" charset="0"/>
                <a:ea typeface="Times New Roman" panose="02020603050405020304" pitchFamily="18" charset="0"/>
                <a:cs typeface="B Yagut" panose="00000400000000000000" pitchFamily="2" charset="-78"/>
              </a:rPr>
              <a:t/>
            </a:r>
            <a:br>
              <a:rPr lang="fa-IR" dirty="0">
                <a:latin typeface="Times New Roman" panose="02020603050405020304" pitchFamily="18" charset="0"/>
                <a:ea typeface="Times New Roman" panose="02020603050405020304" pitchFamily="18" charset="0"/>
                <a:cs typeface="B Yagut" panose="00000400000000000000" pitchFamily="2" charset="-78"/>
              </a:rPr>
            </a:br>
            <a:r>
              <a:rPr lang="fa-IR" dirty="0">
                <a:solidFill>
                  <a:prstClr val="black"/>
                </a:solidFill>
                <a:latin typeface="SNazanin"/>
                <a:ea typeface="Times New Roman" panose="02020603050405020304" pitchFamily="18" charset="0"/>
                <a:cs typeface="B Yagut" panose="00000400000000000000" pitchFamily="2" charset="-78"/>
              </a:rPr>
              <a:t>چگونگي درخواست واکسن موردنیازدرسامانه</a:t>
            </a:r>
            <a:r>
              <a:rPr lang="en-US" dirty="0">
                <a:solidFill>
                  <a:prstClr val="black"/>
                </a:solidFill>
                <a:latin typeface="SNazanin"/>
                <a:ea typeface="Times New Roman" panose="02020603050405020304" pitchFamily="18" charset="0"/>
                <a:cs typeface="B Yagut" panose="00000400000000000000" pitchFamily="2" charset="-78"/>
              </a:rPr>
              <a:t> </a:t>
            </a:r>
            <a:r>
              <a:rPr lang="fa-IR" dirty="0">
                <a:solidFill>
                  <a:prstClr val="black"/>
                </a:solidFill>
                <a:latin typeface="SNazanin"/>
                <a:ea typeface="Times New Roman" panose="02020603050405020304" pitchFamily="18" charset="0"/>
                <a:cs typeface="B Yagut" panose="00000400000000000000" pitchFamily="2" charset="-78"/>
              </a:rPr>
              <a:t>– ادامه</a:t>
            </a:r>
            <a:r>
              <a:rPr lang="en-US" dirty="0">
                <a:solidFill>
                  <a:prstClr val="black"/>
                </a:solidFill>
                <a:latin typeface="SNazanin"/>
                <a:ea typeface="Times New Roman" panose="02020603050405020304" pitchFamily="18" charset="0"/>
                <a:cs typeface="B Yagut" panose="00000400000000000000" pitchFamily="2" charset="-78"/>
              </a:rPr>
              <a:t>…</a:t>
            </a:r>
            <a:r>
              <a:rPr lang="en-US" dirty="0">
                <a:latin typeface="Times New Roman" panose="02020603050405020304" pitchFamily="18" charset="0"/>
                <a:ea typeface="Times New Roman" panose="02020603050405020304" pitchFamily="18" charset="0"/>
                <a:cs typeface="B Nazanin" panose="00000400000000000000" pitchFamily="2" charset="-78"/>
              </a:rPr>
              <a:t/>
            </a:r>
            <a:br>
              <a:rPr lang="en-US" dirty="0">
                <a:latin typeface="Times New Roman" panose="02020603050405020304" pitchFamily="18" charset="0"/>
                <a:ea typeface="Times New Roman" panose="02020603050405020304" pitchFamily="18" charset="0"/>
                <a:cs typeface="B Nazanin" panose="00000400000000000000" pitchFamily="2" charset="-78"/>
              </a:rPr>
            </a:br>
            <a:r>
              <a:rPr lang="en-US" dirty="0">
                <a:latin typeface="Times New Roman" panose="02020603050405020304" pitchFamily="18" charset="0"/>
                <a:ea typeface="Times New Roman" panose="02020603050405020304" pitchFamily="18" charset="0"/>
                <a:cs typeface="B Yagut" panose="00000400000000000000" pitchFamily="2" charset="-78"/>
              </a:rPr>
              <a:t/>
            </a:r>
            <a:br>
              <a:rPr lang="en-US" dirty="0">
                <a:latin typeface="Times New Roman" panose="02020603050405020304" pitchFamily="18" charset="0"/>
                <a:ea typeface="Times New Roman" panose="02020603050405020304" pitchFamily="18" charset="0"/>
                <a:cs typeface="B Yagut" panose="00000400000000000000" pitchFamily="2" charset="-78"/>
              </a:rPr>
            </a:br>
            <a:endParaRPr lang="en-US" dirty="0">
              <a:cs typeface="B Yagut" panose="00000400000000000000" pitchFamily="2" charset="-78"/>
            </a:endParaRPr>
          </a:p>
        </p:txBody>
      </p:sp>
      <p:sp>
        <p:nvSpPr>
          <p:cNvPr id="3" name="Content Placeholder 2"/>
          <p:cNvSpPr>
            <a:spLocks noGrp="1"/>
          </p:cNvSpPr>
          <p:nvPr>
            <p:ph idx="1"/>
          </p:nvPr>
        </p:nvSpPr>
        <p:spPr>
          <a:xfrm>
            <a:off x="314036" y="1521110"/>
            <a:ext cx="11563928" cy="4367224"/>
          </a:xfrm>
        </p:spPr>
        <p:txBody>
          <a:bodyPr>
            <a:noAutofit/>
          </a:bodyPr>
          <a:lstStyle/>
          <a:p>
            <a:pPr marL="0" indent="0" algn="r">
              <a:lnSpc>
                <a:spcPct val="250000"/>
              </a:lnSpc>
              <a:buNone/>
            </a:pPr>
            <a:r>
              <a:rPr lang="fa-IR" dirty="0">
                <a:latin typeface="Times New Roman" panose="02020603050405020304" pitchFamily="18" charset="0"/>
                <a:ea typeface="Times New Roman" panose="02020603050405020304" pitchFamily="18" charset="0"/>
                <a:cs typeface="B Yagut" panose="00000400000000000000" pitchFamily="2" charset="-78"/>
              </a:rPr>
              <a:t>4-ارسال واکسن از زنجیره سرما مرکز بهداشت شهرستان به مرکز خدمات جامع سلامت:</a:t>
            </a:r>
          </a:p>
          <a:p>
            <a:pPr marL="0" indent="0" algn="r">
              <a:lnSpc>
                <a:spcPct val="250000"/>
              </a:lnSpc>
              <a:buNone/>
            </a:pPr>
            <a:r>
              <a:rPr lang="fa-IR" dirty="0">
                <a:latin typeface="Times New Roman" panose="02020603050405020304" pitchFamily="18" charset="0"/>
                <a:ea typeface="Times New Roman" panose="02020603050405020304" pitchFamily="18" charset="0"/>
                <a:cs typeface="B Yagut" panose="00000400000000000000" pitchFamily="2" charset="-78"/>
              </a:rPr>
              <a:t>با توجه به درخواست مرکز خدمات جامع سلامت و موجودی واکسن درشهرستان، واکسن های درخواستی به مرکز خدمات جامع سلامت ارسال وحواله مربوطه از طریق سامانه برای مراقب ناظر ارسال می گردد .</a:t>
            </a:r>
            <a:endParaRPr lang="ar-IQ" dirty="0"/>
          </a:p>
        </p:txBody>
      </p:sp>
      <p:pic>
        <p:nvPicPr>
          <p:cNvPr id="5" name="Audio 4">
            <a:hlinkClick r:id="" action="ppaction://media"/>
            <a:extLst>
              <a:ext uri="{FF2B5EF4-FFF2-40B4-BE49-F238E27FC236}">
                <a16:creationId xmlns:a16="http://schemas.microsoft.com/office/drawing/2014/main" id="{5A500751-7D94-4FF7-BA7A-12D1DFFE68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7556927"/>
      </p:ext>
    </p:extLst>
  </p:cSld>
  <p:clrMapOvr>
    <a:masterClrMapping/>
  </p:clrMapOvr>
  <mc:AlternateContent xmlns:mc="http://schemas.openxmlformats.org/markup-compatibility/2006" xmlns:p14="http://schemas.microsoft.com/office/powerpoint/2010/main">
    <mc:Choice Requires="p14">
      <p:transition spd="slow" p14:dur="2000" advTm="54177"/>
    </mc:Choice>
    <mc:Fallback xmlns="">
      <p:transition spd="slow" advTm="54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51178" cy="1325563"/>
          </a:xfrm>
        </p:spPr>
        <p:txBody>
          <a:bodyPr>
            <a:noAutofit/>
          </a:bodyPr>
          <a:lstStyle/>
          <a:p>
            <a:pPr algn="r" rtl="1">
              <a:lnSpc>
                <a:spcPct val="150000"/>
              </a:lnSpc>
              <a:spcAft>
                <a:spcPts val="0"/>
              </a:spcAft>
            </a:pPr>
            <a:r>
              <a:rPr lang="fa-IR" sz="3200" dirty="0">
                <a:latin typeface="Times New Roman" panose="02020603050405020304" pitchFamily="18" charset="0"/>
                <a:ea typeface="Times New Roman" panose="02020603050405020304" pitchFamily="18" charset="0"/>
                <a:cs typeface="B Yagut" panose="00000400000000000000" pitchFamily="2" charset="-78"/>
              </a:rPr>
              <a:t/>
            </a:r>
            <a:br>
              <a:rPr lang="fa-IR" sz="3200" dirty="0">
                <a:latin typeface="Times New Roman" panose="02020603050405020304" pitchFamily="18" charset="0"/>
                <a:ea typeface="Times New Roman" panose="02020603050405020304" pitchFamily="18" charset="0"/>
                <a:cs typeface="B Yagut" panose="00000400000000000000" pitchFamily="2" charset="-78"/>
              </a:rPr>
            </a:br>
            <a:r>
              <a:rPr lang="fa-IR" dirty="0">
                <a:solidFill>
                  <a:prstClr val="black"/>
                </a:solidFill>
                <a:latin typeface="SNazanin"/>
                <a:ea typeface="Times New Roman" panose="02020603050405020304" pitchFamily="18" charset="0"/>
                <a:cs typeface="B Yagut" panose="00000400000000000000" pitchFamily="2" charset="-78"/>
              </a:rPr>
              <a:t>چگونگي درخواست واکسن موردنیازدرسامانه</a:t>
            </a:r>
            <a:r>
              <a:rPr lang="en-US" dirty="0">
                <a:solidFill>
                  <a:prstClr val="black"/>
                </a:solidFill>
                <a:latin typeface="SNazanin"/>
                <a:ea typeface="Times New Roman" panose="02020603050405020304" pitchFamily="18" charset="0"/>
                <a:cs typeface="B Yagut" panose="00000400000000000000" pitchFamily="2" charset="-78"/>
              </a:rPr>
              <a:t> </a:t>
            </a:r>
            <a:r>
              <a:rPr lang="fa-IR" dirty="0">
                <a:solidFill>
                  <a:prstClr val="black"/>
                </a:solidFill>
                <a:latin typeface="SNazanin"/>
                <a:ea typeface="Times New Roman" panose="02020603050405020304" pitchFamily="18" charset="0"/>
                <a:cs typeface="B Yagut" panose="00000400000000000000" pitchFamily="2" charset="-78"/>
              </a:rPr>
              <a:t>– ادامه</a:t>
            </a:r>
            <a:r>
              <a:rPr lang="en-US" dirty="0">
                <a:solidFill>
                  <a:prstClr val="black"/>
                </a:solidFill>
                <a:latin typeface="SNazanin"/>
                <a:ea typeface="Times New Roman" panose="02020603050405020304" pitchFamily="18" charset="0"/>
                <a:cs typeface="B Yagut" panose="00000400000000000000" pitchFamily="2" charset="-78"/>
              </a:rPr>
              <a:t>…</a:t>
            </a:r>
            <a:r>
              <a:rPr lang="en-US" dirty="0">
                <a:latin typeface="Times New Roman" panose="02020603050405020304" pitchFamily="18" charset="0"/>
                <a:ea typeface="Times New Roman" panose="02020603050405020304" pitchFamily="18" charset="0"/>
                <a:cs typeface="B Yagut" panose="00000400000000000000" pitchFamily="2" charset="-78"/>
              </a:rPr>
              <a:t/>
            </a:r>
            <a:br>
              <a:rPr lang="en-US" dirty="0">
                <a:latin typeface="Times New Roman" panose="02020603050405020304" pitchFamily="18" charset="0"/>
                <a:ea typeface="Times New Roman" panose="02020603050405020304" pitchFamily="18" charset="0"/>
                <a:cs typeface="B Yagut" panose="00000400000000000000" pitchFamily="2" charset="-78"/>
              </a:rPr>
            </a:br>
            <a:endParaRPr lang="en-US" sz="3200" dirty="0">
              <a:cs typeface="B Yagut" panose="00000400000000000000" pitchFamily="2" charset="-78"/>
            </a:endParaRPr>
          </a:p>
        </p:txBody>
      </p:sp>
      <p:sp>
        <p:nvSpPr>
          <p:cNvPr id="3" name="Content Placeholder 2"/>
          <p:cNvSpPr>
            <a:spLocks noGrp="1"/>
          </p:cNvSpPr>
          <p:nvPr>
            <p:ph idx="1"/>
          </p:nvPr>
        </p:nvSpPr>
        <p:spPr>
          <a:xfrm>
            <a:off x="492369" y="1825624"/>
            <a:ext cx="11159700" cy="4926867"/>
          </a:xfrm>
        </p:spPr>
        <p:txBody>
          <a:bodyPr>
            <a:normAutofit fontScale="85000" lnSpcReduction="20000"/>
          </a:bodyPr>
          <a:lstStyle/>
          <a:p>
            <a:pPr algn="r" rtl="1">
              <a:lnSpc>
                <a:spcPct val="200000"/>
              </a:lnSpc>
              <a:buFont typeface="Wingdings" panose="05000000000000000000" pitchFamily="2" charset="2"/>
              <a:buChar char="v"/>
            </a:pPr>
            <a:r>
              <a:rPr lang="fa-IR" sz="3300" dirty="0">
                <a:latin typeface="Times New Roman" panose="02020603050405020304" pitchFamily="18" charset="0"/>
                <a:ea typeface="Times New Roman" panose="02020603050405020304" pitchFamily="18" charset="0"/>
                <a:cs typeface="B Yagut" panose="00000400000000000000" pitchFamily="2" charset="-78"/>
              </a:rPr>
              <a:t>فرم درخواست واكسن هرواحد بهداشتي بهتراست براي دونيمه ماه تنظيم شود، ولي تحويل واكسن بسته به جمعيت تحت پوشش بهتراست (زير 300خانواريا بالاي 300 خانوار) دريك يا دو نوبت تحويل شود.</a:t>
            </a:r>
          </a:p>
          <a:p>
            <a:pPr algn="r" rtl="1">
              <a:lnSpc>
                <a:spcPct val="200000"/>
              </a:lnSpc>
              <a:buFont typeface="Wingdings" panose="05000000000000000000" pitchFamily="2" charset="2"/>
              <a:buChar char="v"/>
            </a:pPr>
            <a:r>
              <a:rPr lang="fa-IR" sz="33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سايرلوازم مورد نياز شامل سرنگ، پنبه والكل نيزدرسامانه پرونده الکترونیک سلامت،از قسمت انبار دارویی درخواست مي‌شود.</a:t>
            </a:r>
            <a:r>
              <a:rPr lang="en-US" sz="3200" dirty="0">
                <a:latin typeface="Times New Roman" panose="02020603050405020304" pitchFamily="18" charset="0"/>
                <a:ea typeface="Times New Roman" panose="02020603050405020304" pitchFamily="18" charset="0"/>
                <a:cs typeface="B Yagut" panose="00000400000000000000" pitchFamily="2" charset="-78"/>
              </a:rPr>
              <a:t/>
            </a:r>
            <a:br>
              <a:rPr lang="en-US" sz="3200" dirty="0">
                <a:latin typeface="Times New Roman" panose="02020603050405020304" pitchFamily="18" charset="0"/>
                <a:ea typeface="Times New Roman" panose="02020603050405020304" pitchFamily="18" charset="0"/>
                <a:cs typeface="B Yagut" panose="00000400000000000000" pitchFamily="2" charset="-78"/>
              </a:rPr>
            </a:br>
            <a:endParaRPr lang="ar-IQ" sz="3200" dirty="0"/>
          </a:p>
        </p:txBody>
      </p:sp>
      <p:pic>
        <p:nvPicPr>
          <p:cNvPr id="4" name="Audio 3">
            <a:hlinkClick r:id="" action="ppaction://media"/>
            <a:extLst>
              <a:ext uri="{FF2B5EF4-FFF2-40B4-BE49-F238E27FC236}">
                <a16:creationId xmlns:a16="http://schemas.microsoft.com/office/drawing/2014/main" id="{7CBE17A4-C293-4533-B658-D463ECF6CF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6358737"/>
      </p:ext>
    </p:extLst>
  </p:cSld>
  <p:clrMapOvr>
    <a:masterClrMapping/>
  </p:clrMapOvr>
  <mc:AlternateContent xmlns:mc="http://schemas.openxmlformats.org/markup-compatibility/2006" xmlns:p14="http://schemas.microsoft.com/office/powerpoint/2010/main">
    <mc:Choice Requires="p14">
      <p:transition spd="slow" p14:dur="2000" advTm="62680"/>
    </mc:Choice>
    <mc:Fallback xmlns="">
      <p:transition spd="slow" advTm="6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33495" cy="1325563"/>
          </a:xfrm>
        </p:spPr>
        <p:txBody>
          <a:bodyPr/>
          <a:lstStyle/>
          <a:p>
            <a:pPr algn="r" rtl="1"/>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a:t>
            </a:r>
            <a:endParaRPr lang="ar-IQ" dirty="0"/>
          </a:p>
        </p:txBody>
      </p:sp>
      <p:sp>
        <p:nvSpPr>
          <p:cNvPr id="7" name="Rectangle 6"/>
          <p:cNvSpPr/>
          <p:nvPr/>
        </p:nvSpPr>
        <p:spPr>
          <a:xfrm>
            <a:off x="838198" y="1562073"/>
            <a:ext cx="11033495" cy="4293483"/>
          </a:xfrm>
          <a:prstGeom prst="rect">
            <a:avLst/>
          </a:prstGeom>
        </p:spPr>
        <p:txBody>
          <a:bodyPr wrap="square">
            <a:spAutoFit/>
          </a:bodyPr>
          <a:lstStyle/>
          <a:p>
            <a:pPr algn="r" rtl="1">
              <a:lnSpc>
                <a:spcPct val="200000"/>
              </a:lnSpc>
            </a:pPr>
            <a:r>
              <a:rPr lang="fa-IR" sz="2800" dirty="0">
                <a:latin typeface="Times New Roman" panose="02020603050405020304" pitchFamily="18" charset="0"/>
                <a:ea typeface="Times New Roman" panose="02020603050405020304" pitchFamily="18" charset="0"/>
                <a:cs typeface="B Yagut" panose="00000400000000000000" pitchFamily="2" charset="-78"/>
              </a:rPr>
              <a:t>5-تایید دریافت توسط مرکزخدمات جامع سلامت: </a:t>
            </a:r>
            <a:r>
              <a:rPr lang="en-US" sz="2800" dirty="0">
                <a:latin typeface="Times New Roman" panose="02020603050405020304" pitchFamily="18" charset="0"/>
                <a:ea typeface="Times New Roman" panose="02020603050405020304" pitchFamily="18" charset="0"/>
                <a:cs typeface="B Yagut" panose="00000400000000000000" pitchFamily="2" charset="-78"/>
              </a:rPr>
              <a:t/>
            </a:r>
            <a:br>
              <a:rPr lang="en-US" sz="2800" dirty="0">
                <a:latin typeface="Times New Roman" panose="02020603050405020304" pitchFamily="18" charset="0"/>
                <a:ea typeface="Times New Roman" panose="02020603050405020304" pitchFamily="18" charset="0"/>
                <a:cs typeface="B Yagut" panose="00000400000000000000" pitchFamily="2" charset="-78"/>
              </a:rPr>
            </a:br>
            <a:r>
              <a:rPr lang="fa-IR" sz="2800" dirty="0">
                <a:latin typeface="Times New Roman" panose="02020603050405020304" pitchFamily="18" charset="0"/>
                <a:ea typeface="Times New Roman" panose="02020603050405020304" pitchFamily="18" charset="0"/>
                <a:cs typeface="B Yagut" panose="00000400000000000000" pitchFamily="2" charset="-78"/>
              </a:rPr>
              <a:t>مراقب سلامت ناظر مرکزخدمات جامع سلامت باید درسامانه، وارد انبارقسمت درخواست جنس از سطح بالاتر شده وحواله ارسالی زنجیره سرما را تایید ودریافت نماید(این مرحله باید توسط مراقب سلامت ناظر مرکز انجام شود تا حواله واکسن وارد انبارمرکز گردد و اگر تاییدِ دریافت در سامانه کلیک نشود واکسن ها وارد انبار نخواهد شد) </a:t>
            </a:r>
            <a:endParaRPr lang="ar-IQ" sz="2800" dirty="0">
              <a:latin typeface="Times New Roman" panose="02020603050405020304" pitchFamily="18" charset="0"/>
              <a:ea typeface="Times New Roman" panose="02020603050405020304" pitchFamily="18" charset="0"/>
              <a:cs typeface="B Yagut" panose="00000400000000000000" pitchFamily="2" charset="-78"/>
            </a:endParaRPr>
          </a:p>
        </p:txBody>
      </p:sp>
      <p:pic>
        <p:nvPicPr>
          <p:cNvPr id="4" name="Audio 3">
            <a:hlinkClick r:id="" action="ppaction://media"/>
            <a:extLst>
              <a:ext uri="{FF2B5EF4-FFF2-40B4-BE49-F238E27FC236}">
                <a16:creationId xmlns:a16="http://schemas.microsoft.com/office/drawing/2014/main" id="{5B5040D3-B2D1-4E36-9597-205F4FBD90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5591736"/>
      </p:ext>
    </p:extLst>
  </p:cSld>
  <p:clrMapOvr>
    <a:masterClrMapping/>
  </p:clrMapOvr>
  <mc:AlternateContent xmlns:mc="http://schemas.openxmlformats.org/markup-compatibility/2006" xmlns:p14="http://schemas.microsoft.com/office/powerpoint/2010/main">
    <mc:Choice Requires="p14">
      <p:transition spd="slow" p14:dur="2000" advTm="63519"/>
    </mc:Choice>
    <mc:Fallback xmlns="">
      <p:transition spd="slow" advTm="6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787743" cy="1019538"/>
          </a:xfrm>
        </p:spPr>
        <p:txBody>
          <a:bodyPr>
            <a:noAutofit/>
          </a:bodyPr>
          <a:lstStyle/>
          <a:p>
            <a:pPr lvl="0" algn="r" rtl="1">
              <a:lnSpc>
                <a:spcPct val="100000"/>
              </a:lnSpc>
              <a:spcAft>
                <a:spcPts val="0"/>
              </a:spcAft>
            </a:pPr>
            <a:r>
              <a:rPr lang="en-US" sz="4000" dirty="0">
                <a:latin typeface="Times New Roman" panose="02020603050405020304" pitchFamily="18" charset="0"/>
                <a:ea typeface="Times New Roman" panose="02020603050405020304" pitchFamily="18" charset="0"/>
                <a:cs typeface="B Yagut" panose="00000400000000000000" pitchFamily="2" charset="-78"/>
              </a:rPr>
              <a:t/>
            </a:r>
            <a:br>
              <a:rPr lang="en-US" sz="4000" dirty="0">
                <a:latin typeface="Times New Roman" panose="02020603050405020304" pitchFamily="18" charset="0"/>
                <a:ea typeface="Times New Roman" panose="02020603050405020304" pitchFamily="18" charset="0"/>
                <a:cs typeface="B Yagut" panose="00000400000000000000" pitchFamily="2" charset="-78"/>
              </a:rPr>
            </a:br>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a:t>
            </a:r>
            <a:r>
              <a:rPr lang="en-US" dirty="0">
                <a:solidFill>
                  <a:prstClr val="black"/>
                </a:solidFill>
                <a:latin typeface="SNazanin"/>
                <a:ea typeface="Times New Roman" panose="02020603050405020304" pitchFamily="18" charset="0"/>
                <a:cs typeface="B Yagut" panose="00000400000000000000" pitchFamily="2" charset="-78"/>
              </a:rPr>
              <a:t> </a:t>
            </a:r>
            <a:r>
              <a:rPr lang="fa-IR" dirty="0">
                <a:solidFill>
                  <a:prstClr val="black"/>
                </a:solidFill>
                <a:latin typeface="SNazanin"/>
                <a:ea typeface="Times New Roman" panose="02020603050405020304" pitchFamily="18" charset="0"/>
                <a:cs typeface="B Yagut" panose="00000400000000000000" pitchFamily="2" charset="-78"/>
              </a:rPr>
              <a:t>– ادامه</a:t>
            </a:r>
            <a:r>
              <a:rPr lang="en-US" dirty="0">
                <a:solidFill>
                  <a:prstClr val="black"/>
                </a:solidFill>
                <a:latin typeface="SNazanin"/>
                <a:ea typeface="Times New Roman" panose="02020603050405020304" pitchFamily="18" charset="0"/>
                <a:cs typeface="B Yagut" panose="00000400000000000000" pitchFamily="2" charset="-78"/>
              </a:rPr>
              <a:t>…</a:t>
            </a:r>
            <a:r>
              <a:rPr lang="en-US" sz="3200" dirty="0">
                <a:latin typeface="Times New Roman" panose="02020603050405020304" pitchFamily="18" charset="0"/>
                <a:ea typeface="Times New Roman" panose="02020603050405020304" pitchFamily="18" charset="0"/>
                <a:cs typeface="B Yagut" panose="00000400000000000000" pitchFamily="2" charset="-78"/>
              </a:rPr>
              <a:t/>
            </a:r>
            <a:br>
              <a:rPr lang="en-US" sz="3200" dirty="0">
                <a:latin typeface="Times New Roman" panose="02020603050405020304" pitchFamily="18" charset="0"/>
                <a:ea typeface="Times New Roman" panose="02020603050405020304" pitchFamily="18" charset="0"/>
                <a:cs typeface="B Yagut" panose="00000400000000000000" pitchFamily="2" charset="-78"/>
              </a:rPr>
            </a:br>
            <a:endParaRPr lang="en-US" sz="3200" dirty="0">
              <a:cs typeface="B Yagut" panose="00000400000000000000" pitchFamily="2" charset="-78"/>
            </a:endParaRPr>
          </a:p>
        </p:txBody>
      </p:sp>
      <p:sp>
        <p:nvSpPr>
          <p:cNvPr id="3" name="Content Placeholder 2"/>
          <p:cNvSpPr>
            <a:spLocks noGrp="1"/>
          </p:cNvSpPr>
          <p:nvPr>
            <p:ph idx="1"/>
          </p:nvPr>
        </p:nvSpPr>
        <p:spPr>
          <a:xfrm>
            <a:off x="215900" y="1446965"/>
            <a:ext cx="11410043" cy="5342707"/>
          </a:xfrm>
        </p:spPr>
        <p:txBody>
          <a:bodyPr>
            <a:normAutofit/>
          </a:bodyPr>
          <a:lstStyle/>
          <a:p>
            <a:pPr marL="0" indent="0" algn="r" rtl="1">
              <a:lnSpc>
                <a:spcPct val="200000"/>
              </a:lnSpc>
              <a:buNone/>
            </a:pPr>
            <a:r>
              <a:rPr lang="fa-IR" dirty="0">
                <a:latin typeface="Times New Roman" panose="02020603050405020304" pitchFamily="18" charset="0"/>
                <a:ea typeface="Times New Roman" panose="02020603050405020304" pitchFamily="18" charset="0"/>
                <a:cs typeface="B Yagut" panose="00000400000000000000" pitchFamily="2" charset="-78"/>
              </a:rPr>
              <a:t>6-ارسال از مرکز خدمات جامع سلامت به واحد اجرایی(خانه بهداشت و پایگاه سلامت):</a:t>
            </a:r>
            <a:r>
              <a:rPr lang="en-US" dirty="0">
                <a:latin typeface="Times New Roman" panose="02020603050405020304" pitchFamily="18" charset="0"/>
                <a:ea typeface="Times New Roman" panose="02020603050405020304" pitchFamily="18" charset="0"/>
                <a:cs typeface="B Yagut" panose="00000400000000000000" pitchFamily="2" charset="-78"/>
              </a:rPr>
              <a:t/>
            </a:r>
            <a:br>
              <a:rPr lang="en-US" dirty="0">
                <a:latin typeface="Times New Roman" panose="02020603050405020304" pitchFamily="18" charset="0"/>
                <a:ea typeface="Times New Roman" panose="02020603050405020304" pitchFamily="18" charset="0"/>
                <a:cs typeface="B Yagut" panose="00000400000000000000" pitchFamily="2" charset="-78"/>
              </a:rPr>
            </a:br>
            <a:r>
              <a:rPr lang="fa-IR" dirty="0">
                <a:latin typeface="Times New Roman" panose="02020603050405020304" pitchFamily="18" charset="0"/>
                <a:ea typeface="Times New Roman" panose="02020603050405020304" pitchFamily="18" charset="0"/>
                <a:cs typeface="B Yagut" panose="00000400000000000000" pitchFamily="2" charset="-78"/>
              </a:rPr>
              <a:t>مراقب سلامت ناظرمرکز پس ازتایید دریافت واکسنها باید به قسمت درخواست های وارده در سامانه مراجعه نماید و درخواست هر واحد را با توجه به واکسنهای موجود درانبار، برحسب نوع ویال ها علامت زده ودرقسمت مورد تحویلی تعداد مورد نظررا ثبت نماید ودر انتها تایید وارسال را کلیک نماید.</a:t>
            </a:r>
            <a:br>
              <a:rPr lang="fa-IR" dirty="0">
                <a:latin typeface="Times New Roman" panose="02020603050405020304" pitchFamily="18" charset="0"/>
                <a:ea typeface="Times New Roman" panose="02020603050405020304" pitchFamily="18" charset="0"/>
                <a:cs typeface="B Yagut" panose="00000400000000000000" pitchFamily="2" charset="-78"/>
              </a:rPr>
            </a:br>
            <a:endParaRPr lang="ar-IQ" dirty="0"/>
          </a:p>
        </p:txBody>
      </p:sp>
      <p:pic>
        <p:nvPicPr>
          <p:cNvPr id="5" name="Audio 4">
            <a:hlinkClick r:id="" action="ppaction://media"/>
            <a:extLst>
              <a:ext uri="{FF2B5EF4-FFF2-40B4-BE49-F238E27FC236}">
                <a16:creationId xmlns:a16="http://schemas.microsoft.com/office/drawing/2014/main" id="{DAA76F17-887E-47FC-98D0-B026B7A9C7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2970621"/>
      </p:ext>
    </p:extLst>
  </p:cSld>
  <p:clrMapOvr>
    <a:masterClrMapping/>
  </p:clrMapOvr>
  <mc:AlternateContent xmlns:mc="http://schemas.openxmlformats.org/markup-compatibility/2006" xmlns:p14="http://schemas.microsoft.com/office/powerpoint/2010/main">
    <mc:Choice Requires="p14">
      <p:transition spd="slow" p14:dur="2000" advTm="48870"/>
    </mc:Choice>
    <mc:Fallback xmlns="">
      <p:transition spd="slow" advTm="4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74829" cy="1325563"/>
          </a:xfrm>
        </p:spPr>
        <p:txBody>
          <a:bodyPr>
            <a:noAutofit/>
          </a:bodyPr>
          <a:lstStyle/>
          <a:p>
            <a:pPr algn="r" rtl="1"/>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 ادامه...</a:t>
            </a:r>
            <a:endParaRPr lang="ar-IQ" dirty="0"/>
          </a:p>
        </p:txBody>
      </p:sp>
      <p:sp>
        <p:nvSpPr>
          <p:cNvPr id="3" name="Content Placeholder 2"/>
          <p:cNvSpPr>
            <a:spLocks noGrp="1"/>
          </p:cNvSpPr>
          <p:nvPr>
            <p:ph idx="1"/>
          </p:nvPr>
        </p:nvSpPr>
        <p:spPr>
          <a:xfrm>
            <a:off x="478971" y="1525178"/>
            <a:ext cx="11234057" cy="5116921"/>
          </a:xfrm>
        </p:spPr>
        <p:txBody>
          <a:bodyPr>
            <a:normAutofit/>
          </a:bodyPr>
          <a:lstStyle/>
          <a:p>
            <a:pPr marL="0" indent="0" algn="r" rtl="1">
              <a:lnSpc>
                <a:spcPct val="200000"/>
              </a:lnSpc>
              <a:buNone/>
            </a:pPr>
            <a:r>
              <a:rPr lang="fa-IR" dirty="0">
                <a:latin typeface="Times New Roman" panose="02020603050405020304" pitchFamily="18" charset="0"/>
                <a:ea typeface="Times New Roman" panose="02020603050405020304" pitchFamily="18" charset="0"/>
                <a:cs typeface="B Yagut" panose="00000400000000000000" pitchFamily="2" charset="-78"/>
              </a:rPr>
              <a:t>7-تایید دریافت توسط واحد اجرایی:</a:t>
            </a:r>
            <a:r>
              <a:rPr lang="en-US" dirty="0">
                <a:latin typeface="Times New Roman" panose="02020603050405020304" pitchFamily="18" charset="0"/>
                <a:ea typeface="Times New Roman" panose="02020603050405020304" pitchFamily="18" charset="0"/>
                <a:cs typeface="B Yagut" panose="00000400000000000000" pitchFamily="2" charset="-78"/>
              </a:rPr>
              <a:t/>
            </a:r>
            <a:br>
              <a:rPr lang="en-US" dirty="0">
                <a:latin typeface="Times New Roman" panose="02020603050405020304" pitchFamily="18" charset="0"/>
                <a:ea typeface="Times New Roman" panose="02020603050405020304" pitchFamily="18" charset="0"/>
                <a:cs typeface="B Yagut" panose="00000400000000000000" pitchFamily="2" charset="-78"/>
              </a:rPr>
            </a:br>
            <a:r>
              <a:rPr lang="fa-IR" dirty="0">
                <a:latin typeface="Times New Roman" panose="02020603050405020304" pitchFamily="18" charset="0"/>
                <a:ea typeface="Times New Roman" panose="02020603050405020304" pitchFamily="18" charset="0"/>
                <a:cs typeface="B Yagut" panose="00000400000000000000" pitchFamily="2" charset="-78"/>
              </a:rPr>
              <a:t>بهورز یا مراقب سلامت باید در سامانه با وارد شدن به انبار، قسمت درخواست جنس از سطح بالاتر و حواله ارسالی مرکز را تایید ودریافت نماید(این مرحله باید حتما توسط بهورز یا مراقب سلامت انجام شود تا حواله واکسن وارد انبار واحد (خانه بهداشت یا پایگاه سلامت) گردد، اگرروی تایید و دریافت کلیک ننماید، واکسنها وارد انبار نخواهد شد و در نتیجه هنگام انجام واکسیناسیون با مشکل مواجه خواهند شد</a:t>
            </a:r>
            <a:r>
              <a:rPr lang="en-US" dirty="0">
                <a:latin typeface="Times New Roman" panose="02020603050405020304" pitchFamily="18" charset="0"/>
                <a:ea typeface="Times New Roman" panose="02020603050405020304" pitchFamily="18" charset="0"/>
                <a:cs typeface="B Yagut" panose="00000400000000000000" pitchFamily="2" charset="-78"/>
              </a:rPr>
              <a:t>.</a:t>
            </a:r>
            <a:endParaRPr lang="ar-IQ" dirty="0"/>
          </a:p>
        </p:txBody>
      </p:sp>
      <p:pic>
        <p:nvPicPr>
          <p:cNvPr id="8" name="Audio 7">
            <a:hlinkClick r:id="" action="ppaction://media"/>
            <a:extLst>
              <a:ext uri="{FF2B5EF4-FFF2-40B4-BE49-F238E27FC236}">
                <a16:creationId xmlns:a16="http://schemas.microsoft.com/office/drawing/2014/main" id="{5F665C5B-8651-4887-9932-B12F2E2A18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6408" y="6032499"/>
            <a:ext cx="609600" cy="609600"/>
          </a:xfrm>
          <a:prstGeom prst="rect">
            <a:avLst/>
          </a:prstGeom>
        </p:spPr>
      </p:pic>
    </p:spTree>
    <p:extLst>
      <p:ext uri="{BB962C8B-B14F-4D97-AF65-F5344CB8AC3E}">
        <p14:creationId xmlns:p14="http://schemas.microsoft.com/office/powerpoint/2010/main" val="2597652459"/>
      </p:ext>
    </p:extLst>
  </p:cSld>
  <p:clrMapOvr>
    <a:masterClrMapping/>
  </p:clrMapOvr>
  <mc:AlternateContent xmlns:mc="http://schemas.openxmlformats.org/markup-compatibility/2006" xmlns:p14="http://schemas.microsoft.com/office/powerpoint/2010/main">
    <mc:Choice Requires="p14">
      <p:transition spd="slow" p14:dur="2000" advTm="60192"/>
    </mc:Choice>
    <mc:Fallback xmlns="">
      <p:transition spd="slow" advTm="6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852" y="169817"/>
            <a:ext cx="10452296" cy="885260"/>
          </a:xfrm>
        </p:spPr>
        <p:txBody>
          <a:bodyPr>
            <a:noAutofit/>
          </a:bodyPr>
          <a:lstStyle/>
          <a:p>
            <a:pPr marL="457200" algn="r" rtl="1">
              <a:lnSpc>
                <a:spcPct val="150000"/>
              </a:lnSpc>
              <a:spcAft>
                <a:spcPts val="0"/>
              </a:spcAft>
            </a:pPr>
            <a:r>
              <a:rPr lang="fa-IR" dirty="0">
                <a:solidFill>
                  <a:prstClr val="black"/>
                </a:solidFill>
                <a:latin typeface="SNazanin"/>
                <a:ea typeface="Times New Roman" panose="02020603050405020304" pitchFamily="18" charset="0"/>
                <a:cs typeface="B Yagut" panose="00000400000000000000" pitchFamily="2" charset="-78"/>
              </a:rPr>
              <a:t/>
            </a:r>
            <a:br>
              <a:rPr lang="fa-IR" dirty="0">
                <a:solidFill>
                  <a:prstClr val="black"/>
                </a:solidFill>
                <a:latin typeface="SNazanin"/>
                <a:ea typeface="Times New Roman" panose="02020603050405020304" pitchFamily="18" charset="0"/>
                <a:cs typeface="B Yagut" panose="00000400000000000000" pitchFamily="2" charset="-78"/>
              </a:rPr>
            </a:br>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 – ادامه...</a:t>
            </a:r>
            <a:br>
              <a:rPr lang="fa-IR" dirty="0">
                <a:solidFill>
                  <a:prstClr val="black"/>
                </a:solidFill>
                <a:latin typeface="SNazanin"/>
                <a:ea typeface="Times New Roman" panose="02020603050405020304" pitchFamily="18" charset="0"/>
                <a:cs typeface="B Yagut" panose="00000400000000000000" pitchFamily="2" charset="-78"/>
              </a:rPr>
            </a:br>
            <a:r>
              <a:rPr lang="fa-IR" dirty="0">
                <a:solidFill>
                  <a:prstClr val="black"/>
                </a:solidFill>
                <a:latin typeface="SNazanin"/>
                <a:ea typeface="Times New Roman" panose="02020603050405020304" pitchFamily="18" charset="0"/>
                <a:cs typeface="B Yagut" panose="00000400000000000000" pitchFamily="2" charset="-78"/>
              </a:rPr>
              <a:t> </a:t>
            </a:r>
            <a:endParaRPr lang="en-US" sz="3200" dirty="0"/>
          </a:p>
        </p:txBody>
      </p:sp>
      <p:sp>
        <p:nvSpPr>
          <p:cNvPr id="3" name="Content Placeholder 2"/>
          <p:cNvSpPr>
            <a:spLocks noGrp="1"/>
          </p:cNvSpPr>
          <p:nvPr>
            <p:ph idx="1"/>
          </p:nvPr>
        </p:nvSpPr>
        <p:spPr>
          <a:xfrm>
            <a:off x="235131" y="1280161"/>
            <a:ext cx="11691257" cy="5361940"/>
          </a:xfrm>
        </p:spPr>
        <p:txBody>
          <a:bodyPr>
            <a:normAutofit fontScale="25000" lnSpcReduction="20000"/>
          </a:bodyPr>
          <a:lstStyle/>
          <a:p>
            <a:pPr marL="0" indent="0" algn="r" rtl="1">
              <a:lnSpc>
                <a:spcPct val="170000"/>
              </a:lnSpc>
              <a:buNone/>
            </a:pPr>
            <a:r>
              <a:rPr lang="fa-IR" sz="10000" b="1" dirty="0">
                <a:latin typeface="Times New Roman" panose="02020603050405020304" pitchFamily="18" charset="0"/>
                <a:ea typeface="Times New Roman" panose="02020603050405020304" pitchFamily="18" charset="0"/>
                <a:cs typeface="B Yagut" panose="00000400000000000000" pitchFamily="2" charset="-78"/>
              </a:rPr>
              <a:t>نکته1: </a:t>
            </a:r>
          </a:p>
          <a:p>
            <a:pPr algn="r" rtl="1">
              <a:lnSpc>
                <a:spcPct val="170000"/>
              </a:lnSpc>
            </a:pPr>
            <a:r>
              <a:rPr lang="fa-IR" sz="10000" dirty="0">
                <a:latin typeface="Times New Roman" panose="02020603050405020304" pitchFamily="18" charset="0"/>
                <a:ea typeface="Times New Roman" panose="02020603050405020304" pitchFamily="18" charset="0"/>
                <a:cs typeface="B Yagut" panose="00000400000000000000" pitchFamily="2" charset="-78"/>
              </a:rPr>
              <a:t>جهت درخواست سرنگ بایستی از قسمت انبار/ درخواست کالا – گردش کار/دسته بندی داروهای بیماریها انجام شود. کلیه موارد درخواست و تحویل سرنگ مانند واکسن می باشد.</a:t>
            </a:r>
            <a:r>
              <a:rPr lang="en-US" sz="10000" dirty="0">
                <a:latin typeface="Times New Roman" panose="02020603050405020304" pitchFamily="18" charset="0"/>
                <a:ea typeface="Times New Roman" panose="02020603050405020304" pitchFamily="18" charset="0"/>
                <a:cs typeface="B Yagut" panose="00000400000000000000" pitchFamily="2" charset="-78"/>
              </a:rPr>
              <a:t/>
            </a:r>
            <a:br>
              <a:rPr lang="en-US" sz="10000" dirty="0">
                <a:latin typeface="Times New Roman" panose="02020603050405020304" pitchFamily="18" charset="0"/>
                <a:ea typeface="Times New Roman" panose="02020603050405020304" pitchFamily="18" charset="0"/>
                <a:cs typeface="B Yagut" panose="00000400000000000000" pitchFamily="2" charset="-78"/>
              </a:rPr>
            </a:br>
            <a:r>
              <a:rPr lang="fa-IR" sz="10000" b="1" dirty="0">
                <a:latin typeface="Times New Roman" panose="02020603050405020304" pitchFamily="18" charset="0"/>
                <a:ea typeface="Times New Roman" panose="02020603050405020304" pitchFamily="18" charset="0"/>
                <a:cs typeface="B Yagut" panose="00000400000000000000" pitchFamily="2" charset="-78"/>
              </a:rPr>
              <a:t>نکته2: </a:t>
            </a:r>
          </a:p>
          <a:p>
            <a:pPr algn="r" rtl="1">
              <a:lnSpc>
                <a:spcPct val="170000"/>
              </a:lnSpc>
            </a:pPr>
            <a:r>
              <a:rPr lang="fa-IR" sz="10000" dirty="0">
                <a:latin typeface="Times New Roman" panose="02020603050405020304" pitchFamily="18" charset="0"/>
                <a:ea typeface="Times New Roman" panose="02020603050405020304" pitchFamily="18" charset="0"/>
                <a:cs typeface="B Yagut" panose="00000400000000000000" pitchFamily="2" charset="-78"/>
              </a:rPr>
              <a:t>بهورزان محترم بایستی به صورت مرتب موجودی یخچال واکسیناسیون و انبار سامانه را کنترل نموده و در صورت عدم همخوانی موارد اصلاح شود، در صورتی که خواستیم واکسن وارد انبار سامانه شود، از قسمت افزودن موجودی جدید نام کالا انتخاب و علت آن خرید کالا انتخاب می گردد، دقت شود به اشتباه ثبت موجودی اولیه انتخاب نشود.</a:t>
            </a:r>
            <a:r>
              <a:rPr lang="en-US" dirty="0">
                <a:latin typeface="Times New Roman" panose="02020603050405020304" pitchFamily="18" charset="0"/>
                <a:ea typeface="Times New Roman" panose="02020603050405020304" pitchFamily="18" charset="0"/>
                <a:cs typeface="B Nazanin" panose="00000400000000000000" pitchFamily="2" charset="-78"/>
              </a:rPr>
              <a:t/>
            </a:r>
            <a:br>
              <a:rPr lang="en-US" dirty="0">
                <a:latin typeface="Times New Roman" panose="02020603050405020304" pitchFamily="18" charset="0"/>
                <a:ea typeface="Times New Roman" panose="02020603050405020304" pitchFamily="18" charset="0"/>
                <a:cs typeface="B Nazanin" panose="00000400000000000000" pitchFamily="2" charset="-78"/>
              </a:rPr>
            </a:br>
            <a:endParaRPr lang="ar-IQ" dirty="0"/>
          </a:p>
        </p:txBody>
      </p:sp>
      <p:pic>
        <p:nvPicPr>
          <p:cNvPr id="5" name="Audio 4">
            <a:hlinkClick r:id="" action="ppaction://media"/>
            <a:extLst>
              <a:ext uri="{FF2B5EF4-FFF2-40B4-BE49-F238E27FC236}">
                <a16:creationId xmlns:a16="http://schemas.microsoft.com/office/drawing/2014/main" id="{CADD2FB5-992A-4738-B405-8A3E0612AE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8418831"/>
      </p:ext>
    </p:extLst>
  </p:cSld>
  <p:clrMapOvr>
    <a:masterClrMapping/>
  </p:clrMapOvr>
  <mc:AlternateContent xmlns:mc="http://schemas.openxmlformats.org/markup-compatibility/2006" xmlns:p14="http://schemas.microsoft.com/office/powerpoint/2010/main">
    <mc:Choice Requires="p14">
      <p:transition spd="slow" p14:dur="2000" advTm="63950"/>
    </mc:Choice>
    <mc:Fallback xmlns="">
      <p:transition spd="slow" advTm="63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128" y="379828"/>
            <a:ext cx="11000935" cy="1310860"/>
          </a:xfrm>
        </p:spPr>
        <p:txBody>
          <a:bodyPr>
            <a:normAutofit/>
          </a:bodyPr>
          <a:lstStyle/>
          <a:p>
            <a:pPr algn="r"/>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 ادامه...</a:t>
            </a:r>
            <a:endParaRPr lang="en-US" dirty="0">
              <a:solidFill>
                <a:prstClr val="black"/>
              </a:solidFill>
              <a:latin typeface="SNazanin"/>
              <a:ea typeface="Times New Roman" panose="02020603050405020304" pitchFamily="18" charset="0"/>
              <a:cs typeface="B Yagut" panose="00000400000000000000" pitchFamily="2" charset="-78"/>
            </a:endParaRPr>
          </a:p>
        </p:txBody>
      </p:sp>
      <p:sp>
        <p:nvSpPr>
          <p:cNvPr id="3" name="Content Placeholder 2"/>
          <p:cNvSpPr>
            <a:spLocks noGrp="1"/>
          </p:cNvSpPr>
          <p:nvPr>
            <p:ph idx="1"/>
          </p:nvPr>
        </p:nvSpPr>
        <p:spPr>
          <a:xfrm>
            <a:off x="478302" y="1690688"/>
            <a:ext cx="11380762" cy="5061804"/>
          </a:xfrm>
        </p:spPr>
        <p:txBody>
          <a:bodyPr>
            <a:normAutofit lnSpcReduction="10000"/>
          </a:bodyPr>
          <a:lstStyle/>
          <a:p>
            <a:pPr marL="0" indent="0" algn="r">
              <a:lnSpc>
                <a:spcPct val="150000"/>
              </a:lnSpc>
              <a:buNone/>
            </a:pPr>
            <a:r>
              <a:rPr lang="fa-IR" sz="3200" b="1" dirty="0">
                <a:cs typeface="B Yagut" panose="00000400000000000000" pitchFamily="2" charset="-78"/>
              </a:rPr>
              <a:t>نکته 3: </a:t>
            </a:r>
          </a:p>
          <a:p>
            <a:pPr marL="0" indent="0" algn="r">
              <a:lnSpc>
                <a:spcPct val="200000"/>
              </a:lnSpc>
              <a:buNone/>
            </a:pPr>
            <a:r>
              <a:rPr lang="fa-IR" dirty="0">
                <a:cs typeface="B Yagut" panose="00000400000000000000" pitchFamily="2" charset="-78"/>
              </a:rPr>
              <a:t>در تمام مراحل درخواست ودریافت واکسن باید مطابقت انبارواکسن در سامانه با یخچال وجود داشته باشد، در صورت عدم همخوانی انبار با یخچال به دلیل پرت واکسن می توان گزینه ثبت خروج از انبار به علت ضایعات و پرت را انتخاب نمود یا در صورت افزودن کالا به انباربا انتخاب گزینه افزودن کالای جدید، می توان موجودی را همخوان نمود.</a:t>
            </a:r>
            <a:br>
              <a:rPr lang="fa-IR" dirty="0">
                <a:cs typeface="B Yagut" panose="00000400000000000000" pitchFamily="2" charset="-78"/>
              </a:rPr>
            </a:br>
            <a:endParaRPr lang="ar-IQ" dirty="0"/>
          </a:p>
        </p:txBody>
      </p:sp>
      <p:pic>
        <p:nvPicPr>
          <p:cNvPr id="21" name="Audio 20">
            <a:hlinkClick r:id="" action="ppaction://media"/>
            <a:extLst>
              <a:ext uri="{FF2B5EF4-FFF2-40B4-BE49-F238E27FC236}">
                <a16:creationId xmlns:a16="http://schemas.microsoft.com/office/drawing/2014/main" id="{46ECD2EF-3D8C-4574-AD59-404934BD90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1665790"/>
      </p:ext>
    </p:extLst>
  </p:cSld>
  <p:clrMapOvr>
    <a:masterClrMapping/>
  </p:clrMapOvr>
  <mc:AlternateContent xmlns:mc="http://schemas.openxmlformats.org/markup-compatibility/2006" xmlns:p14="http://schemas.microsoft.com/office/powerpoint/2010/main">
    <mc:Choice Requires="p14">
      <p:transition spd="slow" p14:dur="2000" advTm="124727"/>
    </mc:Choice>
    <mc:Fallback xmlns="">
      <p:transition spd="slow" advTm="12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0116" y="72233"/>
            <a:ext cx="10972800" cy="869762"/>
          </a:xfrm>
        </p:spPr>
        <p:txBody>
          <a:bodyPr>
            <a:normAutofit/>
          </a:bodyPr>
          <a:lstStyle/>
          <a:p>
            <a:pPr rtl="1"/>
            <a:r>
              <a:rPr lang="fa-IR" b="0" dirty="0">
                <a:cs typeface="B Yagut" panose="00000400000000000000" pitchFamily="2" charset="-78"/>
              </a:rPr>
              <a:t> مشخصات سند</a:t>
            </a:r>
            <a:endParaRPr lang="en-US" b="0" dirty="0">
              <a:cs typeface="B Yagut" panose="00000400000000000000" pitchFamily="2" charset="-78"/>
            </a:endParaRPr>
          </a:p>
        </p:txBody>
      </p:sp>
      <p:sp>
        <p:nvSpPr>
          <p:cNvPr id="5" name="Text Placeholder 4"/>
          <p:cNvSpPr>
            <a:spLocks noGrp="1"/>
          </p:cNvSpPr>
          <p:nvPr>
            <p:ph type="body" idx="1"/>
          </p:nvPr>
        </p:nvSpPr>
        <p:spPr>
          <a:xfrm>
            <a:off x="609599" y="941994"/>
            <a:ext cx="5386917" cy="639762"/>
          </a:xfrm>
        </p:spPr>
        <p:txBody>
          <a:bodyPr>
            <a:normAutofit/>
          </a:bodyPr>
          <a:lstStyle/>
          <a:p>
            <a:pPr algn="r" rtl="1"/>
            <a:r>
              <a:rPr lang="fa-IR" sz="2800" b="0" dirty="0">
                <a:cs typeface="B Yagut" panose="00000400000000000000" pitchFamily="2" charset="-78"/>
              </a:rPr>
              <a:t>مشخصات مدرس</a:t>
            </a:r>
          </a:p>
        </p:txBody>
      </p:sp>
      <p:sp>
        <p:nvSpPr>
          <p:cNvPr id="6" name="Content Placeholder 5"/>
          <p:cNvSpPr>
            <a:spLocks noGrp="1"/>
          </p:cNvSpPr>
          <p:nvPr>
            <p:ph sz="half" idx="2"/>
          </p:nvPr>
        </p:nvSpPr>
        <p:spPr>
          <a:xfrm>
            <a:off x="366310" y="1724709"/>
            <a:ext cx="5829177" cy="5061058"/>
          </a:xfrm>
        </p:spPr>
        <p:txBody>
          <a:bodyPr>
            <a:normAutofit fontScale="70000" lnSpcReduction="20000"/>
          </a:bodyPr>
          <a:lstStyle/>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marL="0" indent="0">
              <a:buNone/>
            </a:pPr>
            <a:endParaRPr lang="fa-IR" sz="2000" dirty="0"/>
          </a:p>
          <a:p>
            <a:pPr algn="r" rtl="1"/>
            <a:r>
              <a:rPr lang="fa-IR" sz="4000" dirty="0"/>
              <a:t>نام و نام خانوادگی مدرس: مهدی محمودی</a:t>
            </a:r>
          </a:p>
          <a:p>
            <a:pPr algn="r" rtl="1"/>
            <a:r>
              <a:rPr lang="fa-IR" sz="4000" dirty="0"/>
              <a:t>مدرک تحصیلی: کارشناس بهداشت عمومی</a:t>
            </a:r>
          </a:p>
          <a:p>
            <a:pPr algn="r" rtl="1"/>
            <a:r>
              <a:rPr lang="fa-IR" sz="4000" dirty="0"/>
              <a:t>موقعیت اشتغال سازمانی مدرس: مربی مرکز آموزش بهورزی شهرستان قوچان، دانشگاه علوم پزشکی و خدمات بهداشتی درمانی مشهد</a:t>
            </a:r>
          </a:p>
          <a:p>
            <a:pPr algn="r" rtl="1"/>
            <a:endParaRPr lang="en-US" sz="2000" dirty="0"/>
          </a:p>
        </p:txBody>
      </p:sp>
      <p:sp>
        <p:nvSpPr>
          <p:cNvPr id="7" name="Text Placeholder 6"/>
          <p:cNvSpPr>
            <a:spLocks noGrp="1"/>
          </p:cNvSpPr>
          <p:nvPr>
            <p:ph type="body" sz="quarter" idx="3"/>
          </p:nvPr>
        </p:nvSpPr>
        <p:spPr>
          <a:xfrm>
            <a:off x="6195486" y="1290066"/>
            <a:ext cx="5389033" cy="639762"/>
          </a:xfrm>
        </p:spPr>
        <p:txBody>
          <a:bodyPr>
            <a:normAutofit/>
          </a:bodyPr>
          <a:lstStyle/>
          <a:p>
            <a:pPr algn="r" rtl="1"/>
            <a:r>
              <a:rPr lang="fa-IR" sz="2800" b="0"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6436657" y="2455146"/>
            <a:ext cx="5389033" cy="3951288"/>
          </a:xfrm>
        </p:spPr>
        <p:txBody>
          <a:bodyPr>
            <a:noAutofit/>
          </a:bodyPr>
          <a:lstStyle/>
          <a:p>
            <a:r>
              <a:rPr lang="fa-IR" sz="2800" dirty="0"/>
              <a:t>حیطه درس: ايمن سازي و بيماري‌هاي قابل پيشگيري با واكسن</a:t>
            </a:r>
          </a:p>
          <a:p>
            <a:r>
              <a:rPr lang="fa-IR" sz="2800" dirty="0"/>
              <a:t>تاریخ آخرین بازنگری: 8 /2/ 1399</a:t>
            </a:r>
          </a:p>
          <a:p>
            <a:r>
              <a:rPr lang="fa-IR" sz="2800" dirty="0"/>
              <a:t>نوبت تهیه:1</a:t>
            </a:r>
          </a:p>
          <a:p>
            <a:r>
              <a:rPr lang="fa-IR" sz="2800" dirty="0"/>
              <a:t>نام فایل: </a:t>
            </a:r>
            <a:r>
              <a:rPr lang="en-US" sz="2800" dirty="0" err="1"/>
              <a:t>Im-ashenaey</a:t>
            </a:r>
            <a:r>
              <a:rPr lang="en-US" sz="2800" dirty="0"/>
              <a:t>- </a:t>
            </a:r>
            <a:r>
              <a:rPr lang="en-US" sz="2800" dirty="0" err="1"/>
              <a:t>ba-cheghonegi</a:t>
            </a:r>
            <a:r>
              <a:rPr lang="en-US" sz="2800" dirty="0"/>
              <a:t>- darkhaste-vaccan-va-daryafte-an-edi2</a:t>
            </a:r>
            <a:endParaRPr lang="fa-IR" sz="2800" dirty="0"/>
          </a:p>
        </p:txBody>
      </p:sp>
      <p:pic>
        <p:nvPicPr>
          <p:cNvPr id="3" name="Picture 2">
            <a:extLst>
              <a:ext uri="{FF2B5EF4-FFF2-40B4-BE49-F238E27FC236}">
                <a16:creationId xmlns:a16="http://schemas.microsoft.com/office/drawing/2014/main" id="{949FE043-355B-4F00-9E6B-303A1754D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539" y="1925293"/>
            <a:ext cx="1426463" cy="1690244"/>
          </a:xfrm>
          <a:prstGeom prst="rect">
            <a:avLst/>
          </a:prstGeom>
        </p:spPr>
      </p:pic>
      <p:pic>
        <p:nvPicPr>
          <p:cNvPr id="2" name="Audio 1">
            <a:hlinkClick r:id="" action="ppaction://media"/>
            <a:extLst>
              <a:ext uri="{FF2B5EF4-FFF2-40B4-BE49-F238E27FC236}">
                <a16:creationId xmlns:a16="http://schemas.microsoft.com/office/drawing/2014/main" id="{941199E3-1F25-45F1-A4A7-2FF617E97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1778689"/>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1049000" cy="704020"/>
          </a:xfrm>
        </p:spPr>
        <p:txBody>
          <a:bodyPr>
            <a:noAutofit/>
          </a:bodyPr>
          <a:lstStyle/>
          <a:p>
            <a:pPr algn="r" rtl="1"/>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 ادامه...</a:t>
            </a:r>
            <a:endParaRPr lang="ar-IQ" dirty="0"/>
          </a:p>
        </p:txBody>
      </p:sp>
      <p:sp>
        <p:nvSpPr>
          <p:cNvPr id="4" name="Content Placeholder 3"/>
          <p:cNvSpPr>
            <a:spLocks noGrp="1"/>
          </p:cNvSpPr>
          <p:nvPr>
            <p:ph idx="1"/>
          </p:nvPr>
        </p:nvSpPr>
        <p:spPr>
          <a:xfrm>
            <a:off x="459377" y="1069146"/>
            <a:ext cx="11273246" cy="5788854"/>
          </a:xfrm>
        </p:spPr>
        <p:txBody>
          <a:bodyPr>
            <a:noAutofit/>
          </a:bodyPr>
          <a:lstStyle/>
          <a:p>
            <a:pPr marL="0" indent="0" algn="r" rtl="1">
              <a:lnSpc>
                <a:spcPct val="150000"/>
              </a:lnSpc>
              <a:buNone/>
            </a:pPr>
            <a:r>
              <a:rPr lang="fa-IR" dirty="0">
                <a:cs typeface="B Yagut" panose="00000400000000000000" pitchFamily="2" charset="-78"/>
              </a:rPr>
              <a:t>نکته4:</a:t>
            </a:r>
          </a:p>
          <a:p>
            <a:pPr marL="0" indent="0" algn="r" rtl="1">
              <a:lnSpc>
                <a:spcPct val="150000"/>
              </a:lnSpc>
              <a:buNone/>
            </a:pPr>
            <a:r>
              <a:rPr lang="fa-IR" dirty="0">
                <a:cs typeface="B Yagut" panose="00000400000000000000" pitchFamily="2" charset="-78"/>
              </a:rPr>
              <a:t>لیست تراکنش: تمامی تراکنش های ثبت شده را از قسمت انبار نشان می دهد که می توان با انتخاب عبارت واکسیناسیون از ورود یا خروج واکسن اطلاع پیدا کرد، همچنین کلیه اقلام بهداشتی در این قسمت قابل رویت است.</a:t>
            </a:r>
            <a:br>
              <a:rPr lang="fa-IR" dirty="0">
                <a:cs typeface="B Yagut" panose="00000400000000000000" pitchFamily="2" charset="-78"/>
              </a:rPr>
            </a:br>
            <a:r>
              <a:rPr lang="fa-IR" dirty="0">
                <a:cs typeface="B Yagut" panose="00000400000000000000" pitchFamily="2" charset="-78"/>
              </a:rPr>
              <a:t>نکته 5:</a:t>
            </a:r>
          </a:p>
          <a:p>
            <a:pPr marL="0" indent="0" algn="r" rtl="1">
              <a:lnSpc>
                <a:spcPct val="150000"/>
              </a:lnSpc>
              <a:buNone/>
            </a:pPr>
            <a:r>
              <a:rPr lang="fa-IR" dirty="0">
                <a:cs typeface="B Yagut" panose="00000400000000000000" pitchFamily="2" charset="-78"/>
              </a:rPr>
              <a:t>موجودی کل انبار: برای خانه های بهداشت این آیتم با لیست موجودی یکسان است، اما در سطح ستاد شهرستانها موجودی کل خانه های بهداشت ومراکزتحت پوشش قابل رویت است به تصاویردر اسلایدهای بعد توجه نمایید.</a:t>
            </a:r>
            <a:endParaRPr lang="ar-IQ" dirty="0"/>
          </a:p>
        </p:txBody>
      </p:sp>
      <p:pic>
        <p:nvPicPr>
          <p:cNvPr id="10" name="Audio 9">
            <a:hlinkClick r:id="" action="ppaction://media"/>
            <a:extLst>
              <a:ext uri="{FF2B5EF4-FFF2-40B4-BE49-F238E27FC236}">
                <a16:creationId xmlns:a16="http://schemas.microsoft.com/office/drawing/2014/main" id="{AB8A770A-0918-4B61-9353-B3B298481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6824256"/>
      </p:ext>
    </p:extLst>
  </p:cSld>
  <p:clrMapOvr>
    <a:masterClrMapping/>
  </p:clrMapOvr>
  <mc:AlternateContent xmlns:mc="http://schemas.openxmlformats.org/markup-compatibility/2006" xmlns:p14="http://schemas.microsoft.com/office/powerpoint/2010/main">
    <mc:Choice Requires="p14">
      <p:transition spd="slow" p14:dur="2000" advTm="58160"/>
    </mc:Choice>
    <mc:Fallback xmlns="">
      <p:transition spd="slow" advTm="5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91175"/>
          </a:xfrm>
        </p:spPr>
        <p:txBody>
          <a:bodyPr>
            <a:normAutofit/>
          </a:bodyPr>
          <a:lstStyle/>
          <a:p>
            <a:pPr algn="r"/>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 لیست تراکنش)-ادامه...</a:t>
            </a:r>
            <a:endParaRPr lang="en-US" dirty="0">
              <a:solidFill>
                <a:prstClr val="black"/>
              </a:solidFill>
              <a:latin typeface="SNazanin"/>
              <a:ea typeface="Times New Roman" panose="02020603050405020304" pitchFamily="18" charset="0"/>
              <a:cs typeface="B Yagut" panose="00000400000000000000" pitchFamily="2" charset="-78"/>
            </a:endParaRPr>
          </a:p>
        </p:txBody>
      </p:sp>
      <p:sp>
        <p:nvSpPr>
          <p:cNvPr id="3" name="Content Placeholder 2"/>
          <p:cNvSpPr>
            <a:spLocks noGrp="1"/>
          </p:cNvSpPr>
          <p:nvPr>
            <p:ph idx="1"/>
          </p:nvPr>
        </p:nvSpPr>
        <p:spPr>
          <a:xfrm>
            <a:off x="492368" y="1690688"/>
            <a:ext cx="11366695" cy="4657861"/>
          </a:xfrm>
        </p:spPr>
        <p:txBody>
          <a:bodyPr>
            <a:normAutofit/>
          </a:bodyPr>
          <a:lstStyle/>
          <a:p>
            <a:pPr marL="0" indent="0" algn="r">
              <a:lnSpc>
                <a:spcPct val="150000"/>
              </a:lnSpc>
              <a:buNone/>
            </a:pPr>
            <a:r>
              <a:rPr lang="fa-IR" dirty="0">
                <a:cs typeface="B Yagut" panose="00000400000000000000" pitchFamily="2" charset="-78"/>
              </a:rPr>
              <a:t/>
            </a:r>
            <a:br>
              <a:rPr lang="fa-IR" dirty="0">
                <a:cs typeface="B Yagut" panose="00000400000000000000" pitchFamily="2" charset="-78"/>
              </a:rPr>
            </a:br>
            <a:endParaRPr lang="ar-IQ" dirty="0"/>
          </a:p>
        </p:txBody>
      </p:sp>
      <p:pic>
        <p:nvPicPr>
          <p:cNvPr id="5" name="Picture 4">
            <a:extLst>
              <a:ext uri="{FF2B5EF4-FFF2-40B4-BE49-F238E27FC236}">
                <a16:creationId xmlns:a16="http://schemas.microsoft.com/office/drawing/2014/main" id="{FAFF191E-008E-4AF7-9D6E-D9C5F4B21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175"/>
            <a:ext cx="12192000" cy="5365151"/>
          </a:xfrm>
          <a:prstGeom prst="rect">
            <a:avLst/>
          </a:prstGeom>
        </p:spPr>
      </p:pic>
    </p:spTree>
    <p:extLst>
      <p:ext uri="{BB962C8B-B14F-4D97-AF65-F5344CB8AC3E}">
        <p14:creationId xmlns:p14="http://schemas.microsoft.com/office/powerpoint/2010/main" val="3550982004"/>
      </p:ext>
    </p:extLst>
  </p:cSld>
  <p:clrMapOvr>
    <a:masterClrMapping/>
  </p:clrMapOvr>
  <mc:AlternateContent xmlns:mc="http://schemas.openxmlformats.org/markup-compatibility/2006" xmlns:p14="http://schemas.microsoft.com/office/powerpoint/2010/main">
    <mc:Choice Requires="p14">
      <p:transition spd="slow" p14:dur="2000" advTm="20445"/>
    </mc:Choice>
    <mc:Fallback xmlns="">
      <p:transition spd="slow" advTm="2044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5415"/>
          </a:xfrm>
        </p:spPr>
        <p:txBody>
          <a:bodyPr>
            <a:normAutofit/>
          </a:bodyPr>
          <a:lstStyle/>
          <a:p>
            <a:pPr algn="r"/>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 لیست تراکنش)– ادامه...</a:t>
            </a:r>
            <a:endParaRPr lang="en-US" dirty="0">
              <a:solidFill>
                <a:prstClr val="black"/>
              </a:solidFill>
              <a:latin typeface="SNazanin"/>
              <a:ea typeface="Times New Roman" panose="02020603050405020304" pitchFamily="18" charset="0"/>
              <a:cs typeface="B Yagut" panose="00000400000000000000" pitchFamily="2" charset="-78"/>
            </a:endParaRPr>
          </a:p>
        </p:txBody>
      </p:sp>
      <p:sp>
        <p:nvSpPr>
          <p:cNvPr id="3" name="Content Placeholder 2"/>
          <p:cNvSpPr>
            <a:spLocks noGrp="1"/>
          </p:cNvSpPr>
          <p:nvPr>
            <p:ph idx="1"/>
          </p:nvPr>
        </p:nvSpPr>
        <p:spPr>
          <a:xfrm>
            <a:off x="492368" y="1690688"/>
            <a:ext cx="11366695" cy="4657861"/>
          </a:xfrm>
        </p:spPr>
        <p:txBody>
          <a:bodyPr>
            <a:normAutofit/>
          </a:bodyPr>
          <a:lstStyle/>
          <a:p>
            <a:pPr marL="0" indent="0" algn="r">
              <a:lnSpc>
                <a:spcPct val="150000"/>
              </a:lnSpc>
              <a:buNone/>
            </a:pPr>
            <a:r>
              <a:rPr lang="fa-IR" dirty="0">
                <a:cs typeface="B Yagut" panose="00000400000000000000" pitchFamily="2" charset="-78"/>
              </a:rPr>
              <a:t/>
            </a:r>
            <a:br>
              <a:rPr lang="fa-IR" dirty="0">
                <a:cs typeface="B Yagut" panose="00000400000000000000" pitchFamily="2" charset="-78"/>
              </a:rPr>
            </a:br>
            <a:endParaRPr lang="ar-IQ" dirty="0"/>
          </a:p>
        </p:txBody>
      </p:sp>
      <p:pic>
        <p:nvPicPr>
          <p:cNvPr id="6" name="Picture 5">
            <a:extLst>
              <a:ext uri="{FF2B5EF4-FFF2-40B4-BE49-F238E27FC236}">
                <a16:creationId xmlns:a16="http://schemas.microsoft.com/office/drawing/2014/main" id="{D82EB4DB-3A8B-4E76-83DF-A120EF039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5415"/>
            <a:ext cx="12192000" cy="5730911"/>
          </a:xfrm>
          <a:prstGeom prst="rect">
            <a:avLst/>
          </a:prstGeom>
        </p:spPr>
      </p:pic>
    </p:spTree>
    <p:extLst>
      <p:ext uri="{BB962C8B-B14F-4D97-AF65-F5344CB8AC3E}">
        <p14:creationId xmlns:p14="http://schemas.microsoft.com/office/powerpoint/2010/main" val="2732842383"/>
      </p:ext>
    </p:extLst>
  </p:cSld>
  <p:clrMapOvr>
    <a:masterClrMapping/>
  </p:clrMapOvr>
  <mc:AlternateContent xmlns:mc="http://schemas.openxmlformats.org/markup-compatibility/2006" xmlns:p14="http://schemas.microsoft.com/office/powerpoint/2010/main">
    <mc:Choice Requires="p14">
      <p:transition spd="slow" p14:dur="2000" advTm="124727"/>
    </mc:Choice>
    <mc:Fallback xmlns="">
      <p:transition spd="slow" advTm="12472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82911"/>
          </a:xfrm>
        </p:spPr>
        <p:txBody>
          <a:bodyPr>
            <a:normAutofit/>
          </a:bodyPr>
          <a:lstStyle/>
          <a:p>
            <a:pPr algn="r"/>
            <a:r>
              <a:rPr lang="fa-IR" dirty="0">
                <a:solidFill>
                  <a:prstClr val="black"/>
                </a:solidFill>
                <a:latin typeface="SNazanin"/>
                <a:ea typeface="Times New Roman" panose="02020603050405020304" pitchFamily="18" charset="0"/>
                <a:cs typeface="B Yagut" panose="00000400000000000000" pitchFamily="2" charset="-78"/>
              </a:rPr>
              <a:t>چگونگي تاییدواکسن دریافتی(موجودی کل انبار)- ادامه...</a:t>
            </a:r>
            <a:endParaRPr lang="en-US" dirty="0">
              <a:solidFill>
                <a:prstClr val="black"/>
              </a:solidFill>
              <a:latin typeface="SNazanin"/>
              <a:ea typeface="Times New Roman" panose="02020603050405020304" pitchFamily="18" charset="0"/>
              <a:cs typeface="B Yagut" panose="00000400000000000000" pitchFamily="2" charset="-78"/>
            </a:endParaRPr>
          </a:p>
        </p:txBody>
      </p:sp>
      <p:sp>
        <p:nvSpPr>
          <p:cNvPr id="3" name="Content Placeholder 2"/>
          <p:cNvSpPr>
            <a:spLocks noGrp="1"/>
          </p:cNvSpPr>
          <p:nvPr>
            <p:ph idx="1"/>
          </p:nvPr>
        </p:nvSpPr>
        <p:spPr>
          <a:xfrm>
            <a:off x="492368" y="1690688"/>
            <a:ext cx="11366695" cy="4657861"/>
          </a:xfrm>
        </p:spPr>
        <p:txBody>
          <a:bodyPr>
            <a:normAutofit/>
          </a:bodyPr>
          <a:lstStyle/>
          <a:p>
            <a:pPr marL="0" indent="0" algn="r">
              <a:lnSpc>
                <a:spcPct val="150000"/>
              </a:lnSpc>
              <a:buNone/>
            </a:pPr>
            <a:r>
              <a:rPr lang="fa-IR" dirty="0">
                <a:cs typeface="B Yagut" panose="00000400000000000000" pitchFamily="2" charset="-78"/>
              </a:rPr>
              <a:t/>
            </a:r>
            <a:br>
              <a:rPr lang="fa-IR" dirty="0">
                <a:cs typeface="B Yagut" panose="00000400000000000000" pitchFamily="2" charset="-78"/>
              </a:rPr>
            </a:br>
            <a:endParaRPr lang="ar-IQ" dirty="0"/>
          </a:p>
        </p:txBody>
      </p:sp>
      <p:pic>
        <p:nvPicPr>
          <p:cNvPr id="7" name="Picture 6">
            <a:extLst>
              <a:ext uri="{FF2B5EF4-FFF2-40B4-BE49-F238E27FC236}">
                <a16:creationId xmlns:a16="http://schemas.microsoft.com/office/drawing/2014/main" id="{590E6D01-E112-4F92-83AA-2AAC8D573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2911"/>
            <a:ext cx="12192000" cy="5673415"/>
          </a:xfrm>
          <a:prstGeom prst="rect">
            <a:avLst/>
          </a:prstGeom>
        </p:spPr>
      </p:pic>
    </p:spTree>
    <p:extLst>
      <p:ext uri="{BB962C8B-B14F-4D97-AF65-F5344CB8AC3E}">
        <p14:creationId xmlns:p14="http://schemas.microsoft.com/office/powerpoint/2010/main" val="856040427"/>
      </p:ext>
    </p:extLst>
  </p:cSld>
  <p:clrMapOvr>
    <a:masterClrMapping/>
  </p:clrMapOvr>
  <mc:AlternateContent xmlns:mc="http://schemas.openxmlformats.org/markup-compatibility/2006" xmlns:p14="http://schemas.microsoft.com/office/powerpoint/2010/main">
    <mc:Choice Requires="p14">
      <p:transition spd="slow" p14:dur="2000" advTm="49394"/>
    </mc:Choice>
    <mc:Fallback xmlns="">
      <p:transition spd="slow" advTm="4939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742" y="343413"/>
            <a:ext cx="10515600" cy="609600"/>
          </a:xfrm>
        </p:spPr>
        <p:txBody>
          <a:bodyPr>
            <a:normAutofit fontScale="90000"/>
          </a:bodyPr>
          <a:lstStyle/>
          <a:p>
            <a:pPr algn="r"/>
            <a:r>
              <a:rPr lang="fa-IR" dirty="0"/>
              <a:t/>
            </a:r>
            <a:br>
              <a:rPr lang="fa-IR" dirty="0"/>
            </a:br>
            <a:r>
              <a:rPr lang="fa-IR" sz="4900" dirty="0">
                <a:latin typeface="B. Yagut"/>
                <a:cs typeface="B Yagut" panose="00000400000000000000" pitchFamily="2" charset="-78"/>
              </a:rPr>
              <a:t>خلاصه ونتیجه گیری</a:t>
            </a:r>
            <a:endParaRPr lang="fa-IR" sz="3200" dirty="0">
              <a:latin typeface="B. Yagut"/>
            </a:endParaRPr>
          </a:p>
        </p:txBody>
      </p:sp>
      <p:sp>
        <p:nvSpPr>
          <p:cNvPr id="3" name="Content Placeholder 2"/>
          <p:cNvSpPr>
            <a:spLocks noGrp="1"/>
          </p:cNvSpPr>
          <p:nvPr>
            <p:ph idx="1"/>
          </p:nvPr>
        </p:nvSpPr>
        <p:spPr>
          <a:xfrm>
            <a:off x="215901" y="1111348"/>
            <a:ext cx="11137900" cy="5746652"/>
          </a:xfrm>
        </p:spPr>
        <p:txBody>
          <a:bodyPr>
            <a:normAutofit/>
          </a:bodyPr>
          <a:lstStyle/>
          <a:p>
            <a:pPr marL="0" indent="0" algn="r" rtl="1">
              <a:lnSpc>
                <a:spcPct val="300000"/>
              </a:lnSpc>
              <a:buNone/>
            </a:pPr>
            <a:r>
              <a:rPr lang="fa-IR" sz="2500" dirty="0">
                <a:latin typeface="B. Yagut"/>
                <a:cs typeface="B Yagut" panose="00000400000000000000" pitchFamily="2" charset="-78"/>
              </a:rPr>
              <a:t>در این درس به موضوعات زیر پرداخته شد:</a:t>
            </a:r>
            <a:r>
              <a:rPr lang="fa-IR" sz="2500" dirty="0">
                <a:latin typeface="B. Yagut"/>
              </a:rPr>
              <a:t/>
            </a:r>
            <a:br>
              <a:rPr lang="fa-IR" sz="2500" dirty="0">
                <a:latin typeface="B. Yagut"/>
              </a:rPr>
            </a:br>
            <a:r>
              <a:rPr lang="fa-IR" sz="2500" dirty="0">
                <a:latin typeface="B. Yagut"/>
                <a:cs typeface="B Yagut" panose="00000400000000000000" pitchFamily="2" charset="-78"/>
              </a:rPr>
              <a:t>*روش برآورد واکسن موردنیاز در سامانه پرونده الکترونیک سلامت</a:t>
            </a:r>
            <a:br>
              <a:rPr lang="fa-IR" sz="2500" dirty="0">
                <a:latin typeface="B. Yagut"/>
                <a:cs typeface="B Yagut" panose="00000400000000000000" pitchFamily="2" charset="-78"/>
              </a:rPr>
            </a:br>
            <a:r>
              <a:rPr lang="fa-IR" sz="2500" dirty="0">
                <a:latin typeface="B. Yagut"/>
                <a:cs typeface="B Yagut" panose="00000400000000000000" pitchFamily="2" charset="-78"/>
              </a:rPr>
              <a:t>*روش درخواست واکسن مورد نیازدر سامانه</a:t>
            </a:r>
            <a:br>
              <a:rPr lang="fa-IR" sz="2500" dirty="0">
                <a:latin typeface="B. Yagut"/>
                <a:cs typeface="B Yagut" panose="00000400000000000000" pitchFamily="2" charset="-78"/>
              </a:rPr>
            </a:br>
            <a:r>
              <a:rPr lang="fa-IR" sz="2500" dirty="0">
                <a:latin typeface="B. Yagut"/>
                <a:cs typeface="B Yagut" panose="00000400000000000000" pitchFamily="2" charset="-78"/>
              </a:rPr>
              <a:t>*روش تایید واکسن مورد نیاز در سامانه </a:t>
            </a:r>
            <a:r>
              <a:rPr lang="fa-IR" dirty="0">
                <a:latin typeface="B. Yagut"/>
                <a:cs typeface="B Yagut" panose="00000400000000000000" pitchFamily="2" charset="-78"/>
              </a:rPr>
              <a:t/>
            </a:r>
            <a:br>
              <a:rPr lang="fa-IR" dirty="0">
                <a:latin typeface="B. Yagut"/>
                <a:cs typeface="B Yagut" panose="00000400000000000000" pitchFamily="2" charset="-78"/>
              </a:rPr>
            </a:br>
            <a:endParaRPr lang="ar-IQ" dirty="0"/>
          </a:p>
        </p:txBody>
      </p:sp>
      <p:pic>
        <p:nvPicPr>
          <p:cNvPr id="5" name="Audio 4">
            <a:hlinkClick r:id="" action="ppaction://media"/>
            <a:extLst>
              <a:ext uri="{FF2B5EF4-FFF2-40B4-BE49-F238E27FC236}">
                <a16:creationId xmlns:a16="http://schemas.microsoft.com/office/drawing/2014/main" id="{A0EA522A-F6CD-4F2C-AF9B-0CF79C341D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2655500"/>
      </p:ext>
    </p:extLst>
  </p:cSld>
  <p:clrMapOvr>
    <a:masterClrMapping/>
  </p:clrMapOvr>
  <mc:AlternateContent xmlns:mc="http://schemas.openxmlformats.org/markup-compatibility/2006" xmlns:p14="http://schemas.microsoft.com/office/powerpoint/2010/main">
    <mc:Choice Requires="p14">
      <p:transition spd="slow" p14:dur="2000" advTm="70227"/>
    </mc:Choice>
    <mc:Fallback xmlns="">
      <p:transition spd="slow" advTm="7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FB45-4243-40B5-A89C-F34ACFA8CB89}"/>
              </a:ext>
            </a:extLst>
          </p:cNvPr>
          <p:cNvSpPr>
            <a:spLocks noGrp="1"/>
          </p:cNvSpPr>
          <p:nvPr>
            <p:ph type="title"/>
          </p:nvPr>
        </p:nvSpPr>
        <p:spPr>
          <a:xfrm>
            <a:off x="838200" y="365126"/>
            <a:ext cx="10800806" cy="1365200"/>
          </a:xfrm>
        </p:spPr>
        <p:txBody>
          <a:bodyPr>
            <a:noAutofit/>
          </a:bodyPr>
          <a:lstStyle/>
          <a:p>
            <a:pPr algn="r"/>
            <a:r>
              <a:rPr lang="fa-IR" sz="3200" dirty="0">
                <a:cs typeface="B Yagut" panose="00000400000000000000" pitchFamily="2" charset="-78"/>
              </a:rPr>
              <a:t/>
            </a:r>
            <a:br>
              <a:rPr lang="fa-IR" sz="3200" dirty="0">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dirty="0">
                <a:latin typeface="B. Yagut"/>
                <a:cs typeface="B Yagut" panose="00000400000000000000" pitchFamily="2" charset="-78"/>
              </a:rPr>
              <a:t>پرسش های نظری(اهداف رفتاری)</a:t>
            </a:r>
            <a:r>
              <a:rPr lang="fa-IR" sz="3200" dirty="0">
                <a:solidFill>
                  <a:prstClr val="black"/>
                </a:solidFill>
                <a:latin typeface="B. Yagut"/>
                <a:cs typeface="B Yagut" panose="00000400000000000000" pitchFamily="2" charset="-78"/>
              </a:rPr>
              <a:t/>
            </a:r>
            <a:br>
              <a:rPr lang="fa-IR" sz="3200" dirty="0">
                <a:solidFill>
                  <a:prstClr val="black"/>
                </a:solidFill>
                <a:latin typeface="B. Yagut"/>
                <a:cs typeface="B Yagut" panose="00000400000000000000" pitchFamily="2" charset="-78"/>
              </a:rPr>
            </a:br>
            <a:r>
              <a:rPr lang="fa-IR" sz="3200" dirty="0">
                <a:solidFill>
                  <a:prstClr val="black"/>
                </a:solidFill>
                <a:latin typeface="B. Yagut"/>
                <a:cs typeface="B Yagut" panose="00000400000000000000" pitchFamily="2" charset="-78"/>
              </a:rPr>
              <a:t/>
            </a:r>
            <a:br>
              <a:rPr lang="fa-IR" sz="3200" dirty="0">
                <a:solidFill>
                  <a:prstClr val="black"/>
                </a:solidFill>
                <a:latin typeface="B. Yagut"/>
                <a:cs typeface="B Yagut" panose="00000400000000000000" pitchFamily="2" charset="-78"/>
              </a:rPr>
            </a:br>
            <a: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t>
            </a:r>
            <a:r>
              <a:rPr lang="fa-IR" sz="3200" dirty="0">
                <a:latin typeface="B. Yagut"/>
                <a:cs typeface="B Yagut" panose="00000400000000000000" pitchFamily="2" charset="-78"/>
              </a:rPr>
              <a:t/>
            </a:r>
            <a:br>
              <a:rPr lang="fa-IR" sz="3200" dirty="0">
                <a:latin typeface="B. Yagut"/>
                <a:cs typeface="B Yagut" panose="00000400000000000000" pitchFamily="2" charset="-78"/>
              </a:rPr>
            </a:br>
            <a:endParaRPr lang="fa-IR" sz="3200" dirty="0">
              <a:cs typeface="B Yagut" panose="00000400000000000000" pitchFamily="2" charset="-78"/>
            </a:endParaRPr>
          </a:p>
        </p:txBody>
      </p:sp>
      <p:sp>
        <p:nvSpPr>
          <p:cNvPr id="3" name="Content Placeholder 2"/>
          <p:cNvSpPr>
            <a:spLocks noGrp="1"/>
          </p:cNvSpPr>
          <p:nvPr>
            <p:ph idx="1"/>
          </p:nvPr>
        </p:nvSpPr>
        <p:spPr>
          <a:xfrm>
            <a:off x="215900" y="1730326"/>
            <a:ext cx="11572825" cy="4911774"/>
          </a:xfrm>
        </p:spPr>
        <p:txBody>
          <a:bodyPr>
            <a:normAutofit fontScale="55000" lnSpcReduction="20000"/>
          </a:bodyPr>
          <a:lstStyle/>
          <a:p>
            <a:pPr marL="0" indent="0" algn="r" rtl="1">
              <a:lnSpc>
                <a:spcPct val="270000"/>
              </a:lnSpc>
              <a:buNone/>
            </a:pPr>
            <a:r>
              <a:rPr lang="fa-IR" sz="5100" dirty="0">
                <a:latin typeface="B. Yagut"/>
                <a:cs typeface="B Yagut" panose="00000400000000000000" pitchFamily="2" charset="-78"/>
              </a:rPr>
              <a:t>1-روش درخواست واکسن از طریق سامانه توضیح دهید.</a:t>
            </a:r>
            <a:br>
              <a:rPr lang="fa-IR" sz="5100" dirty="0">
                <a:latin typeface="B. Yagut"/>
                <a:cs typeface="B Yagut" panose="00000400000000000000" pitchFamily="2" charset="-78"/>
              </a:rPr>
            </a:br>
            <a:r>
              <a:rPr lang="fa-IR" sz="5100" dirty="0">
                <a:latin typeface="B. Yagut"/>
                <a:cs typeface="B Yagut" panose="00000400000000000000" pitchFamily="2" charset="-78"/>
              </a:rPr>
              <a:t>2-نحوه برآورد واکسن موردنیازازطریق سامانه را بیان کنید.</a:t>
            </a:r>
            <a:br>
              <a:rPr lang="fa-IR" sz="5100" dirty="0">
                <a:latin typeface="B. Yagut"/>
                <a:cs typeface="B Yagut" panose="00000400000000000000" pitchFamily="2" charset="-78"/>
              </a:rPr>
            </a:br>
            <a:r>
              <a:rPr lang="fa-IR" sz="5100" dirty="0">
                <a:latin typeface="B. Yagut"/>
                <a:cs typeface="B Yagut" panose="00000400000000000000" pitchFamily="2" charset="-78"/>
              </a:rPr>
              <a:t>3-چگونگی تاییددرخواست واکسن از طریق سامانه را شرح دهید.</a:t>
            </a:r>
            <a:r>
              <a:rPr lang="fa-IR" dirty="0">
                <a:latin typeface="B. Yagut"/>
                <a:cs typeface="B Yagut" panose="00000400000000000000" pitchFamily="2" charset="-78"/>
              </a:rPr>
              <a:t/>
            </a:r>
            <a:br>
              <a:rPr lang="fa-IR" dirty="0">
                <a:latin typeface="B. Yagut"/>
                <a:cs typeface="B Yagut" panose="00000400000000000000" pitchFamily="2" charset="-78"/>
              </a:rPr>
            </a:br>
            <a:r>
              <a:rPr lang="fa-IR" dirty="0">
                <a:latin typeface="B. Yagut"/>
                <a:cs typeface="B Yagut" panose="00000400000000000000" pitchFamily="2" charset="-78"/>
              </a:rPr>
              <a:t/>
            </a:r>
            <a:br>
              <a:rPr lang="fa-IR" dirty="0">
                <a:latin typeface="B. Yagut"/>
                <a:cs typeface="B Yagut" panose="00000400000000000000" pitchFamily="2" charset="-78"/>
              </a:rPr>
            </a:br>
            <a:r>
              <a:rPr lang="fa-IR" dirty="0">
                <a:cs typeface="B Yagut" panose="00000400000000000000" pitchFamily="2" charset="-78"/>
              </a:rPr>
              <a:t/>
            </a:r>
            <a:br>
              <a:rPr lang="fa-IR" dirty="0">
                <a:cs typeface="B Yagut" panose="00000400000000000000" pitchFamily="2" charset="-78"/>
              </a:rPr>
            </a:br>
            <a:endParaRPr lang="ar-IQ" dirty="0"/>
          </a:p>
        </p:txBody>
      </p:sp>
      <p:pic>
        <p:nvPicPr>
          <p:cNvPr id="6" name="Audio 5">
            <a:hlinkClick r:id="" action="ppaction://media"/>
            <a:extLst>
              <a:ext uri="{FF2B5EF4-FFF2-40B4-BE49-F238E27FC236}">
                <a16:creationId xmlns:a16="http://schemas.microsoft.com/office/drawing/2014/main" id="{3CFCBCAB-B298-4B31-A4E3-BD96D39444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7606472"/>
      </p:ext>
    </p:extLst>
  </p:cSld>
  <p:clrMapOvr>
    <a:masterClrMapping/>
  </p:clrMapOvr>
  <mc:AlternateContent xmlns:mc="http://schemas.openxmlformats.org/markup-compatibility/2006" xmlns:p14="http://schemas.microsoft.com/office/powerpoint/2010/main">
    <mc:Choice Requires="p14">
      <p:transition spd="slow" p14:dur="2000" advTm="13767"/>
    </mc:Choice>
    <mc:Fallback xmlns="">
      <p:transition spd="slow" advTm="1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FB45-4243-40B5-A89C-F34ACFA8CB89}"/>
              </a:ext>
            </a:extLst>
          </p:cNvPr>
          <p:cNvSpPr>
            <a:spLocks noGrp="1"/>
          </p:cNvSpPr>
          <p:nvPr>
            <p:ph type="title"/>
          </p:nvPr>
        </p:nvSpPr>
        <p:spPr>
          <a:xfrm>
            <a:off x="838200" y="534572"/>
            <a:ext cx="10800806" cy="900333"/>
          </a:xfrm>
        </p:spPr>
        <p:txBody>
          <a:bodyPr>
            <a:noAutofit/>
          </a:bodyPr>
          <a:lstStyle/>
          <a:p>
            <a:pPr algn="r"/>
            <a:r>
              <a:rPr lang="fa-IR" sz="3200" dirty="0">
                <a:cs typeface="B Yagut" panose="00000400000000000000" pitchFamily="2" charset="-78"/>
              </a:rPr>
              <a:t/>
            </a:r>
            <a:br>
              <a:rPr lang="fa-IR" sz="3200" dirty="0">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sz="3200" dirty="0">
                <a:latin typeface="B. Yagut"/>
                <a:cs typeface="B Yagut" panose="00000400000000000000" pitchFamily="2" charset="-78"/>
              </a:rPr>
              <a:t/>
            </a:r>
            <a:br>
              <a:rPr lang="fa-IR" sz="3200" dirty="0">
                <a:latin typeface="B. Yagut"/>
                <a:cs typeface="B Yagut" panose="00000400000000000000" pitchFamily="2" charset="-78"/>
              </a:rPr>
            </a:br>
            <a:r>
              <a:rPr lang="fa-IR" dirty="0">
                <a:latin typeface="B. Yagut"/>
                <a:cs typeface="B Yagut" panose="00000400000000000000" pitchFamily="2" charset="-78"/>
              </a:rPr>
              <a:t>پرسش های عملی</a:t>
            </a:r>
            <a:r>
              <a:rPr lang="fa-IR" sz="3200" dirty="0">
                <a:solidFill>
                  <a:prstClr val="black"/>
                </a:solidFill>
                <a:latin typeface="B. Yagut"/>
                <a:cs typeface="B Yagut" panose="00000400000000000000" pitchFamily="2" charset="-78"/>
              </a:rPr>
              <a:t/>
            </a:r>
            <a:br>
              <a:rPr lang="fa-IR" sz="3200" dirty="0">
                <a:solidFill>
                  <a:prstClr val="black"/>
                </a:solidFill>
                <a:latin typeface="B. Yagut"/>
                <a:cs typeface="B Yagut" panose="00000400000000000000" pitchFamily="2" charset="-78"/>
              </a:rPr>
            </a:br>
            <a:r>
              <a:rPr lang="fa-IR" sz="3200" dirty="0">
                <a:solidFill>
                  <a:prstClr val="black"/>
                </a:solidFill>
                <a:latin typeface="B. Yagut"/>
                <a:cs typeface="B Yagut" panose="00000400000000000000" pitchFamily="2" charset="-78"/>
              </a:rPr>
              <a:t/>
            </a:r>
            <a:br>
              <a:rPr lang="fa-IR" sz="3200" dirty="0">
                <a:solidFill>
                  <a:prstClr val="black"/>
                </a:solidFill>
                <a:latin typeface="B. Yagut"/>
                <a:cs typeface="B Yagut" panose="00000400000000000000" pitchFamily="2" charset="-78"/>
              </a:rPr>
            </a:br>
            <a: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fa-IR"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t>
            </a:r>
            <a:r>
              <a:rPr lang="fa-IR" sz="3200" dirty="0">
                <a:latin typeface="B. Yagut"/>
                <a:cs typeface="B Yagut" panose="00000400000000000000" pitchFamily="2" charset="-78"/>
              </a:rPr>
              <a:t/>
            </a:r>
            <a:br>
              <a:rPr lang="fa-IR" sz="3200" dirty="0">
                <a:latin typeface="B. Yagut"/>
                <a:cs typeface="B Yagut" panose="00000400000000000000" pitchFamily="2" charset="-78"/>
              </a:rPr>
            </a:br>
            <a:endParaRPr lang="fa-IR" sz="3200" dirty="0">
              <a:cs typeface="B Yagut" panose="00000400000000000000" pitchFamily="2" charset="-78"/>
            </a:endParaRPr>
          </a:p>
        </p:txBody>
      </p:sp>
      <p:sp>
        <p:nvSpPr>
          <p:cNvPr id="3" name="Content Placeholder 2"/>
          <p:cNvSpPr>
            <a:spLocks noGrp="1"/>
          </p:cNvSpPr>
          <p:nvPr>
            <p:ph idx="1"/>
          </p:nvPr>
        </p:nvSpPr>
        <p:spPr>
          <a:xfrm>
            <a:off x="576774" y="1690688"/>
            <a:ext cx="11062231" cy="4921127"/>
          </a:xfrm>
        </p:spPr>
        <p:txBody>
          <a:bodyPr>
            <a:noAutofit/>
          </a:bodyPr>
          <a:lstStyle/>
          <a:p>
            <a:pPr marL="0" indent="0" algn="r" rtl="1">
              <a:lnSpc>
                <a:spcPct val="250000"/>
              </a:lnSpc>
              <a:buNone/>
            </a:pPr>
            <a:r>
              <a:rPr lang="fa-IR" dirty="0">
                <a:latin typeface="B. Yagut"/>
                <a:cs typeface="B Yagut" panose="00000400000000000000" pitchFamily="2" charset="-78"/>
              </a:rPr>
              <a:t>1-روش درخواست واکسن به شیوه صحیح رااز طریق سامانه انجام دهید.</a:t>
            </a:r>
            <a:br>
              <a:rPr lang="fa-IR" dirty="0">
                <a:latin typeface="B. Yagut"/>
                <a:cs typeface="B Yagut" panose="00000400000000000000" pitchFamily="2" charset="-78"/>
              </a:rPr>
            </a:br>
            <a:r>
              <a:rPr lang="fa-IR" dirty="0">
                <a:latin typeface="B. Yagut"/>
                <a:cs typeface="B Yagut" panose="00000400000000000000" pitchFamily="2" charset="-78"/>
              </a:rPr>
              <a:t>2-نحوه برآورد واکسن موردنیاز را نمایش دهید.</a:t>
            </a:r>
            <a:br>
              <a:rPr lang="fa-IR" dirty="0">
                <a:latin typeface="B. Yagut"/>
                <a:cs typeface="B Yagut" panose="00000400000000000000" pitchFamily="2" charset="-78"/>
              </a:rPr>
            </a:br>
            <a:r>
              <a:rPr lang="fa-IR" dirty="0">
                <a:latin typeface="B. Yagut"/>
                <a:cs typeface="B Yagut" panose="00000400000000000000" pitchFamily="2" charset="-78"/>
              </a:rPr>
              <a:t>3-چگونگی تاییدواکسن را درسامانه پرونده الکترونیک سلامت نشان دهید.</a:t>
            </a:r>
            <a:br>
              <a:rPr lang="fa-IR" dirty="0">
                <a:latin typeface="B. Yagut"/>
                <a:cs typeface="B Yagut" panose="00000400000000000000" pitchFamily="2" charset="-78"/>
              </a:rPr>
            </a:br>
            <a:r>
              <a:rPr lang="fa-IR" dirty="0">
                <a:latin typeface="B. Yagut"/>
                <a:cs typeface="B Yagut" panose="00000400000000000000" pitchFamily="2" charset="-78"/>
              </a:rPr>
              <a:t/>
            </a:r>
            <a:br>
              <a:rPr lang="fa-IR" dirty="0">
                <a:latin typeface="B. Yagut"/>
                <a:cs typeface="B Yagut" panose="00000400000000000000" pitchFamily="2" charset="-78"/>
              </a:rPr>
            </a:br>
            <a:r>
              <a:rPr lang="fa-IR" dirty="0">
                <a:cs typeface="B Yagut" panose="00000400000000000000" pitchFamily="2" charset="-78"/>
              </a:rPr>
              <a:t/>
            </a:r>
            <a:br>
              <a:rPr lang="fa-IR" dirty="0">
                <a:cs typeface="B Yagut" panose="00000400000000000000" pitchFamily="2" charset="-78"/>
              </a:rPr>
            </a:br>
            <a:endParaRPr lang="ar-IQ" dirty="0"/>
          </a:p>
        </p:txBody>
      </p:sp>
      <p:pic>
        <p:nvPicPr>
          <p:cNvPr id="4" name="Audio 3">
            <a:hlinkClick r:id="" action="ppaction://media"/>
            <a:extLst>
              <a:ext uri="{FF2B5EF4-FFF2-40B4-BE49-F238E27FC236}">
                <a16:creationId xmlns:a16="http://schemas.microsoft.com/office/drawing/2014/main" id="{8889D266-5452-4E42-BDCF-628F87C051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227915"/>
      </p:ext>
    </p:extLst>
  </p:cSld>
  <p:clrMapOvr>
    <a:masterClrMapping/>
  </p:clrMapOvr>
  <mc:AlternateContent xmlns:mc="http://schemas.openxmlformats.org/markup-compatibility/2006" xmlns:p14="http://schemas.microsoft.com/office/powerpoint/2010/main">
    <mc:Choice Requires="p14">
      <p:transition spd="slow" p14:dur="2000" advTm="11142"/>
    </mc:Choice>
    <mc:Fallback xmlns="">
      <p:transition spd="slow" advTm="11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74690"/>
          </a:xfrm>
        </p:spPr>
        <p:txBody>
          <a:bodyPr>
            <a:noAutofit/>
          </a:bodyPr>
          <a:lstStyle/>
          <a:p>
            <a:pPr algn="r" rtl="1">
              <a:spcAft>
                <a:spcPts val="0"/>
              </a:spcAft>
            </a:pPr>
            <a:r>
              <a:rPr lang="en-US" dirty="0">
                <a:effectLst/>
                <a:latin typeface="Times New Roman" panose="02020603050405020304" pitchFamily="18" charset="0"/>
                <a:ea typeface="Times New Roman" panose="02020603050405020304" pitchFamily="18" charset="0"/>
                <a:cs typeface="B Yagut" panose="00000400000000000000" pitchFamily="2" charset="-78"/>
              </a:rPr>
              <a:t/>
            </a:r>
            <a:br>
              <a:rPr lang="en-US" dirty="0">
                <a:effectLst/>
                <a:latin typeface="Times New Roman" panose="02020603050405020304" pitchFamily="18" charset="0"/>
                <a:ea typeface="Times New Roman" panose="02020603050405020304" pitchFamily="18" charset="0"/>
                <a:cs typeface="B Yagut" panose="00000400000000000000" pitchFamily="2" charset="-78"/>
              </a:rPr>
            </a:br>
            <a:r>
              <a:rPr lang="fa-IR" dirty="0">
                <a:effectLst/>
                <a:latin typeface="Times New Roman" panose="02020603050405020304" pitchFamily="18" charset="0"/>
                <a:ea typeface="Times New Roman" panose="02020603050405020304" pitchFamily="18" charset="0"/>
                <a:cs typeface="B Yagut" panose="00000400000000000000" pitchFamily="2" charset="-78"/>
              </a:rPr>
              <a:t/>
            </a:r>
            <a:br>
              <a:rPr lang="fa-IR" dirty="0">
                <a:effectLst/>
                <a:latin typeface="Times New Roman" panose="02020603050405020304" pitchFamily="18" charset="0"/>
                <a:ea typeface="Times New Roman" panose="02020603050405020304" pitchFamily="18" charset="0"/>
                <a:cs typeface="B Yagut" panose="00000400000000000000" pitchFamily="2" charset="-78"/>
              </a:rPr>
            </a:br>
            <a:r>
              <a:rPr lang="ar-SA" dirty="0">
                <a:latin typeface="BZarBold"/>
                <a:ea typeface="Times New Roman" panose="02020603050405020304" pitchFamily="18" charset="0"/>
                <a:cs typeface="B Yagut" panose="00000400000000000000" pitchFamily="2" charset="-78"/>
              </a:rPr>
              <a:t>منابع مورد استفاده</a:t>
            </a:r>
            <a:r>
              <a:rPr lang="en-US" dirty="0">
                <a:latin typeface="Calibri" panose="020F0502020204030204" pitchFamily="34" charset="0"/>
                <a:ea typeface="Calibri" panose="020F0502020204030204" pitchFamily="34" charset="0"/>
                <a:cs typeface="B Yagut" panose="00000400000000000000" pitchFamily="2" charset="-78"/>
              </a:rPr>
              <a:t/>
            </a:r>
            <a:br>
              <a:rPr lang="en-US" dirty="0">
                <a:latin typeface="Calibri" panose="020F0502020204030204" pitchFamily="34" charset="0"/>
                <a:ea typeface="Calibri" panose="020F0502020204030204" pitchFamily="34" charset="0"/>
                <a:cs typeface="B Yagut" panose="00000400000000000000" pitchFamily="2" charset="-78"/>
              </a:rPr>
            </a:br>
            <a:r>
              <a:rPr lang="en-US" dirty="0">
                <a:latin typeface="Calibri" panose="020F0502020204030204" pitchFamily="34" charset="0"/>
                <a:ea typeface="Calibri" panose="020F0502020204030204" pitchFamily="34" charset="0"/>
                <a:cs typeface="B Yagut" panose="00000400000000000000" pitchFamily="2" charset="-78"/>
              </a:rPr>
              <a:t/>
            </a:r>
            <a:br>
              <a:rPr lang="en-US" dirty="0">
                <a:latin typeface="Calibri" panose="020F0502020204030204" pitchFamily="34" charset="0"/>
                <a:ea typeface="Calibri" panose="020F0502020204030204" pitchFamily="34" charset="0"/>
                <a:cs typeface="B Yagut" panose="00000400000000000000" pitchFamily="2" charset="-78"/>
              </a:rPr>
            </a:br>
            <a:endParaRPr lang="fa-IR" dirty="0">
              <a:cs typeface="B Yagut" panose="00000400000000000000" pitchFamily="2" charset="-78"/>
            </a:endParaRPr>
          </a:p>
        </p:txBody>
      </p:sp>
      <p:sp>
        <p:nvSpPr>
          <p:cNvPr id="3" name="Content Placeholder 2"/>
          <p:cNvSpPr>
            <a:spLocks noGrp="1"/>
          </p:cNvSpPr>
          <p:nvPr>
            <p:ph idx="1"/>
          </p:nvPr>
        </p:nvSpPr>
        <p:spPr/>
        <p:txBody>
          <a:bodyPr/>
          <a:lstStyle/>
          <a:p>
            <a:pPr marL="0" indent="0" algn="r" rtl="1">
              <a:lnSpc>
                <a:spcPct val="250000"/>
              </a:lnSpc>
              <a:buNone/>
            </a:pPr>
            <a:r>
              <a:rPr lang="fa-IR" sz="3200" dirty="0">
                <a:latin typeface="Calibri" panose="020F0502020204030204" pitchFamily="34" charset="0"/>
                <a:ea typeface="Calibri" panose="020F0502020204030204" pitchFamily="34" charset="0"/>
                <a:cs typeface="B Yagut" panose="00000400000000000000" pitchFamily="2" charset="-78"/>
              </a:rPr>
              <a:t>*</a:t>
            </a:r>
            <a:r>
              <a:rPr lang="fa-IR" dirty="0">
                <a:latin typeface="Calibri" panose="020F0502020204030204" pitchFamily="34" charset="0"/>
                <a:ea typeface="Calibri" panose="020F0502020204030204" pitchFamily="34" charset="0"/>
                <a:cs typeface="B Yagut" panose="00000400000000000000" pitchFamily="2" charset="-78"/>
              </a:rPr>
              <a:t>محتوای آموزشی واکسیناسیون و بیماریهای قابل پیشگیری با واکسن ( مجموعه محتوای آموزش بهورزی دانشگاه علوم پزشکی مشهد ) ویرایش</a:t>
            </a:r>
            <a:r>
              <a:rPr lang="fa-IR" dirty="0">
                <a:cs typeface="B Nazanin" panose="00000400000000000000" pitchFamily="2" charset="-78"/>
              </a:rPr>
              <a:t>1398 </a:t>
            </a:r>
            <a:r>
              <a:rPr lang="en-US" dirty="0">
                <a:latin typeface="Calibri" panose="020F0502020204030204" pitchFamily="34" charset="0"/>
                <a:ea typeface="Calibri" panose="020F0502020204030204" pitchFamily="34" charset="0"/>
                <a:cs typeface="B Yagut" panose="00000400000000000000" pitchFamily="2" charset="-78"/>
              </a:rPr>
              <a:t/>
            </a:r>
            <a:br>
              <a:rPr lang="en-US" dirty="0">
                <a:latin typeface="Calibri" panose="020F0502020204030204" pitchFamily="34" charset="0"/>
                <a:ea typeface="Calibri" panose="020F0502020204030204" pitchFamily="34" charset="0"/>
                <a:cs typeface="B Yagut" panose="00000400000000000000" pitchFamily="2" charset="-78"/>
              </a:rPr>
            </a:br>
            <a:r>
              <a:rPr lang="fa-IR" dirty="0">
                <a:latin typeface="Calibri" panose="020F0502020204030204" pitchFamily="34" charset="0"/>
                <a:ea typeface="Calibri" panose="020F0502020204030204" pitchFamily="34" charset="0"/>
                <a:cs typeface="B Yagut" panose="00000400000000000000" pitchFamily="2" charset="-78"/>
              </a:rPr>
              <a:t>*محتوای آموزشی آشنایی با سامانه پرونده الکترونیک سینا</a:t>
            </a:r>
            <a:endParaRPr lang="ar-IQ" dirty="0"/>
          </a:p>
        </p:txBody>
      </p:sp>
    </p:spTree>
    <p:extLst>
      <p:ext uri="{BB962C8B-B14F-4D97-AF65-F5344CB8AC3E}">
        <p14:creationId xmlns:p14="http://schemas.microsoft.com/office/powerpoint/2010/main" val="4052078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448973" y="1219201"/>
            <a:ext cx="9523828" cy="1102519"/>
          </a:xfrm>
        </p:spPr>
        <p:txBody>
          <a:bodyPr>
            <a:normAutofit fontScale="90000"/>
          </a:bodyPr>
          <a:lstStyle/>
          <a:p>
            <a:pPr algn="r" rtl="1"/>
            <a:r>
              <a:rPr lang="fa-IR" b="1" dirty="0">
                <a:cs typeface="B Yagut" panose="00000400000000000000" pitchFamily="2" charset="-78"/>
              </a:rPr>
              <a:t> </a:t>
            </a:r>
            <a:r>
              <a:rPr lang="fa-IR" sz="3600" b="1" dirty="0">
                <a:cs typeface="B Yagut" panose="00000400000000000000" pitchFamily="2" charset="-78"/>
              </a:rPr>
              <a:t>لطفاً نظرات و پیشنهادات خود را پیرامون این بسته آموزشی به آدرس زیر ارسال کنید:</a:t>
            </a:r>
            <a:endParaRPr lang="en-US" b="1" dirty="0">
              <a:cs typeface="B Yagut" panose="00000400000000000000" pitchFamily="2" charset="-78"/>
            </a:endParaRPr>
          </a:p>
        </p:txBody>
      </p:sp>
      <p:sp>
        <p:nvSpPr>
          <p:cNvPr id="5" name="Subtitle 4"/>
          <p:cNvSpPr>
            <a:spLocks noGrp="1"/>
          </p:cNvSpPr>
          <p:nvPr>
            <p:ph type="subTitle" idx="1"/>
          </p:nvPr>
        </p:nvSpPr>
        <p:spPr>
          <a:xfrm>
            <a:off x="1861625" y="3125666"/>
            <a:ext cx="8970498" cy="2817934"/>
          </a:xfrm>
        </p:spPr>
        <p:txBody>
          <a:bodyPr>
            <a:noAutofit/>
          </a:bodyPr>
          <a:lstStyle/>
          <a:p>
            <a:pPr algn="r" rtl="1"/>
            <a:r>
              <a:rPr lang="fa-IR" sz="2800" dirty="0"/>
              <a:t>معاونت بهداشتی دانشگاه علوم پزشکی و خدمات بهداشتی درمانی مشهد واحد آموزش بهورزی</a:t>
            </a:r>
          </a:p>
          <a:p>
            <a:pPr algn="r" rtl="1"/>
            <a:endParaRPr lang="fa-IR" dirty="0">
              <a:solidFill>
                <a:schemeClr val="tx1"/>
              </a:solidFill>
            </a:endParaRPr>
          </a:p>
        </p:txBody>
      </p:sp>
      <p:pic>
        <p:nvPicPr>
          <p:cNvPr id="2" name="Audio 1">
            <a:hlinkClick r:id="" action="ppaction://media"/>
            <a:extLst>
              <a:ext uri="{FF2B5EF4-FFF2-40B4-BE49-F238E27FC236}">
                <a16:creationId xmlns:a16="http://schemas.microsoft.com/office/drawing/2014/main" id="{5C4F854E-E2C2-4247-94BE-6D3C1C25D2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0265992"/>
      </p:ext>
    </p:extLst>
  </p:cSld>
  <p:clrMapOvr>
    <a:masterClrMapping/>
  </p:clrMapOvr>
  <mc:AlternateContent xmlns:mc="http://schemas.openxmlformats.org/markup-compatibility/2006" xmlns:p14="http://schemas.microsoft.com/office/powerpoint/2010/main">
    <mc:Choice Requires="p14">
      <p:transition spd="slow" p14:dur="2000" advTm="20389"/>
    </mc:Choice>
    <mc:Fallback xmlns="">
      <p:transition spd="slow" advTm="2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1009651"/>
          </a:xfrm>
        </p:spPr>
        <p:txBody>
          <a:bodyPr>
            <a:normAutofit fontScale="90000"/>
          </a:bodyPr>
          <a:lstStyle/>
          <a:p>
            <a:pPr algn="r" rtl="1">
              <a:lnSpc>
                <a:spcPct val="100000"/>
              </a:lnSpc>
              <a:spcAft>
                <a:spcPts val="0"/>
              </a:spcAft>
            </a:pPr>
            <a:r>
              <a:rPr lang="en-US" sz="4000" dirty="0">
                <a:effectLst/>
                <a:latin typeface="Times New Roman" panose="02020603050405020304" pitchFamily="18" charset="0"/>
                <a:ea typeface="Times New Roman" panose="02020603050405020304" pitchFamily="18" charset="0"/>
                <a:cs typeface="B Yagut" panose="00000400000000000000" pitchFamily="2" charset="-78"/>
              </a:rPr>
              <a:t/>
            </a:r>
            <a:br>
              <a:rPr lang="en-US" sz="4000" dirty="0">
                <a:effectLst/>
                <a:latin typeface="Times New Roman" panose="02020603050405020304" pitchFamily="18" charset="0"/>
                <a:ea typeface="Times New Roman" panose="02020603050405020304" pitchFamily="18" charset="0"/>
                <a:cs typeface="B Yagut" panose="00000400000000000000" pitchFamily="2" charset="-78"/>
              </a:rPr>
            </a:br>
            <a: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fa-IR" sz="4900" dirty="0">
                <a:cs typeface="B Yagut" panose="00000400000000000000" pitchFamily="2" charset="-78"/>
              </a:rPr>
              <a:t>اهداف آموزشی</a:t>
            </a:r>
            <a:r>
              <a:rPr lang="en-US" sz="3600" dirty="0">
                <a:latin typeface="Times New Roman" panose="02020603050405020304" pitchFamily="18" charset="0"/>
                <a:ea typeface="Times New Roman" panose="02020603050405020304" pitchFamily="18" charset="0"/>
                <a:cs typeface="B Yagut" panose="00000400000000000000" pitchFamily="2" charset="-78"/>
              </a:rPr>
              <a:t/>
            </a:r>
            <a:br>
              <a:rPr lang="en-US" sz="3600" dirty="0">
                <a:latin typeface="Times New Roman" panose="02020603050405020304" pitchFamily="18" charset="0"/>
                <a:ea typeface="Times New Roman" panose="02020603050405020304" pitchFamily="18" charset="0"/>
                <a:cs typeface="B Yagut" panose="00000400000000000000" pitchFamily="2" charset="-78"/>
              </a:rPr>
            </a:br>
            <a:r>
              <a:rPr lang="en-US" sz="3200" dirty="0">
                <a:latin typeface="Times New Roman" panose="02020603050405020304" pitchFamily="18" charset="0"/>
                <a:ea typeface="Times New Roman" panose="02020603050405020304" pitchFamily="18" charset="0"/>
                <a:cs typeface="B Nazanin" panose="00000400000000000000" pitchFamily="2" charset="-78"/>
              </a:rPr>
              <a:t/>
            </a:r>
            <a:br>
              <a:rPr lang="en-US" sz="3200" dirty="0">
                <a:latin typeface="Times New Roman" panose="02020603050405020304" pitchFamily="18" charset="0"/>
                <a:ea typeface="Times New Roman" panose="02020603050405020304" pitchFamily="18" charset="0"/>
                <a:cs typeface="B Nazanin" panose="00000400000000000000" pitchFamily="2" charset="-78"/>
              </a:rPr>
            </a:br>
            <a:r>
              <a:rPr lang="en-US" sz="4800" dirty="0">
                <a:effectLst/>
                <a:latin typeface="Times New Roman" panose="02020603050405020304" pitchFamily="18" charset="0"/>
                <a:ea typeface="Times New Roman" panose="02020603050405020304" pitchFamily="18" charset="0"/>
                <a:cs typeface="B Nazanin" panose="00000400000000000000" pitchFamily="2" charset="-78"/>
              </a:rPr>
              <a:t/>
            </a:r>
            <a:br>
              <a:rPr lang="en-US" sz="4800" dirty="0">
                <a:effectLst/>
                <a:latin typeface="Times New Roman" panose="02020603050405020304" pitchFamily="18" charset="0"/>
                <a:ea typeface="Times New Roman" panose="02020603050405020304" pitchFamily="18" charset="0"/>
                <a:cs typeface="B Nazanin" panose="00000400000000000000" pitchFamily="2" charset="-78"/>
              </a:rPr>
            </a:br>
            <a:endParaRPr lang="fa-IR" sz="4000" dirty="0">
              <a:cs typeface="B Yagut" panose="00000400000000000000" pitchFamily="2" charset="-78"/>
            </a:endParaRPr>
          </a:p>
        </p:txBody>
      </p:sp>
      <p:sp>
        <p:nvSpPr>
          <p:cNvPr id="3" name="Content Placeholder 2"/>
          <p:cNvSpPr>
            <a:spLocks noGrp="1"/>
          </p:cNvSpPr>
          <p:nvPr>
            <p:ph idx="1"/>
          </p:nvPr>
        </p:nvSpPr>
        <p:spPr>
          <a:xfrm>
            <a:off x="734785" y="1445797"/>
            <a:ext cx="10722429" cy="4351338"/>
          </a:xfrm>
        </p:spPr>
        <p:txBody>
          <a:bodyPr>
            <a:normAutofit fontScale="25000" lnSpcReduction="20000"/>
          </a:bodyPr>
          <a:lstStyle/>
          <a:p>
            <a:pPr marL="0" indent="0" algn="r" rtl="1">
              <a:lnSpc>
                <a:spcPct val="270000"/>
              </a:lnSpc>
              <a:buNone/>
            </a:pPr>
            <a:r>
              <a:rPr lang="fa-IR" sz="10000" dirty="0">
                <a:latin typeface="Times New Roman" panose="02020603050405020304" pitchFamily="18" charset="0"/>
                <a:ea typeface="Times New Roman" panose="02020603050405020304" pitchFamily="18" charset="0"/>
                <a:cs typeface="B Yagut" panose="00000400000000000000" pitchFamily="2" charset="-78"/>
              </a:rPr>
              <a:t>در پايان اين فصل انتظار مي‌رود فراگير بتواند:</a:t>
            </a:r>
            <a:r>
              <a:rPr lang="en-US" sz="10000" dirty="0">
                <a:latin typeface="Times New Roman" panose="02020603050405020304" pitchFamily="18" charset="0"/>
                <a:ea typeface="Times New Roman" panose="02020603050405020304" pitchFamily="18" charset="0"/>
                <a:cs typeface="B Yagut" panose="00000400000000000000" pitchFamily="2" charset="-78"/>
              </a:rPr>
              <a:t/>
            </a:r>
            <a:br>
              <a:rPr lang="en-US" sz="10000" dirty="0">
                <a:latin typeface="Times New Roman" panose="02020603050405020304" pitchFamily="18" charset="0"/>
                <a:ea typeface="Times New Roman" panose="02020603050405020304" pitchFamily="18" charset="0"/>
                <a:cs typeface="B Yagut" panose="00000400000000000000" pitchFamily="2" charset="-78"/>
              </a:rPr>
            </a:br>
            <a:r>
              <a:rPr lang="fa-IR" sz="10000" dirty="0">
                <a:latin typeface="Times New Roman" panose="02020603050405020304" pitchFamily="18" charset="0"/>
                <a:ea typeface="Times New Roman" panose="02020603050405020304" pitchFamily="18" charset="0"/>
                <a:cs typeface="B Yagut" panose="00000400000000000000" pitchFamily="2" charset="-78"/>
              </a:rPr>
              <a:t>1- واکسن مورد نیاز را برآورد نماید.</a:t>
            </a:r>
            <a:r>
              <a:rPr lang="en-US" sz="10000" dirty="0">
                <a:latin typeface="Times New Roman" panose="02020603050405020304" pitchFamily="18" charset="0"/>
                <a:ea typeface="Times New Roman" panose="02020603050405020304" pitchFamily="18" charset="0"/>
                <a:cs typeface="B Yagut" panose="00000400000000000000" pitchFamily="2" charset="-78"/>
              </a:rPr>
              <a:t/>
            </a:r>
            <a:br>
              <a:rPr lang="en-US" sz="10000" dirty="0">
                <a:latin typeface="Times New Roman" panose="02020603050405020304" pitchFamily="18" charset="0"/>
                <a:ea typeface="Times New Roman" panose="02020603050405020304" pitchFamily="18" charset="0"/>
                <a:cs typeface="B Yagut" panose="00000400000000000000" pitchFamily="2" charset="-78"/>
              </a:rPr>
            </a:br>
            <a:r>
              <a:rPr lang="fa-IR" sz="10000" dirty="0">
                <a:latin typeface="Times New Roman" panose="02020603050405020304" pitchFamily="18" charset="0"/>
                <a:ea typeface="Times New Roman" panose="02020603050405020304" pitchFamily="18" charset="0"/>
                <a:cs typeface="B Yagut" panose="00000400000000000000" pitchFamily="2" charset="-78"/>
              </a:rPr>
              <a:t>2- روش درخواست واكسن مورد نياز را شرح دهد.</a:t>
            </a:r>
            <a:endParaRPr lang="en-US" sz="10000" dirty="0">
              <a:latin typeface="Times New Roman" panose="02020603050405020304" pitchFamily="18" charset="0"/>
              <a:ea typeface="Times New Roman" panose="02020603050405020304" pitchFamily="18" charset="0"/>
              <a:cs typeface="B Yagut" panose="00000400000000000000" pitchFamily="2" charset="-78"/>
            </a:endParaRPr>
          </a:p>
          <a:p>
            <a:pPr marL="0" indent="0" algn="r" rtl="1">
              <a:lnSpc>
                <a:spcPct val="270000"/>
              </a:lnSpc>
              <a:buNone/>
            </a:pPr>
            <a:r>
              <a:rPr lang="fa-IR" sz="10000" dirty="0">
                <a:latin typeface="Times New Roman" panose="02020603050405020304" pitchFamily="18" charset="0"/>
                <a:ea typeface="Times New Roman" panose="02020603050405020304" pitchFamily="18" charset="0"/>
                <a:cs typeface="B Yagut" panose="00000400000000000000" pitchFamily="2" charset="-78"/>
              </a:rPr>
              <a:t>3-روش تاییدواکسن دریافتی را بیان کند.</a:t>
            </a:r>
            <a:r>
              <a:rPr lang="en-US" dirty="0">
                <a:latin typeface="Times New Roman" panose="02020603050405020304" pitchFamily="18" charset="0"/>
                <a:ea typeface="Times New Roman" panose="02020603050405020304" pitchFamily="18" charset="0"/>
                <a:cs typeface="B Yagut" panose="00000400000000000000" pitchFamily="2" charset="-78"/>
              </a:rPr>
              <a:t/>
            </a:r>
            <a:br>
              <a:rPr lang="en-US" dirty="0">
                <a:latin typeface="Times New Roman" panose="02020603050405020304" pitchFamily="18" charset="0"/>
                <a:ea typeface="Times New Roman" panose="02020603050405020304" pitchFamily="18" charset="0"/>
                <a:cs typeface="B Yagut" panose="00000400000000000000" pitchFamily="2" charset="-78"/>
              </a:rPr>
            </a:br>
            <a:r>
              <a:rPr lang="en-US" dirty="0">
                <a:latin typeface="Times New Roman" panose="02020603050405020304" pitchFamily="18" charset="0"/>
                <a:ea typeface="Times New Roman" panose="02020603050405020304" pitchFamily="18" charset="0"/>
                <a:cs typeface="B Yagut" panose="00000400000000000000" pitchFamily="2" charset="-78"/>
              </a:rPr>
              <a:t/>
            </a:r>
            <a:br>
              <a:rPr lang="en-US" dirty="0">
                <a:latin typeface="Times New Roman" panose="02020603050405020304" pitchFamily="18" charset="0"/>
                <a:ea typeface="Times New Roman" panose="02020603050405020304" pitchFamily="18" charset="0"/>
                <a:cs typeface="B Yagut" panose="00000400000000000000" pitchFamily="2" charset="-78"/>
              </a:rPr>
            </a:br>
            <a:r>
              <a:rPr lang="fa-IR" sz="3200" dirty="0">
                <a:latin typeface="Times New Roman" panose="02020603050405020304" pitchFamily="18" charset="0"/>
                <a:ea typeface="Times New Roman" panose="02020603050405020304" pitchFamily="18" charset="0"/>
                <a:cs typeface="B Yagut" panose="00000400000000000000" pitchFamily="2" charset="-78"/>
              </a:rPr>
              <a:t/>
            </a:r>
            <a:br>
              <a:rPr lang="fa-IR" sz="3200" dirty="0">
                <a:latin typeface="Times New Roman" panose="02020603050405020304" pitchFamily="18" charset="0"/>
                <a:ea typeface="Times New Roman" panose="02020603050405020304" pitchFamily="18" charset="0"/>
                <a:cs typeface="B Yagut" panose="00000400000000000000" pitchFamily="2" charset="-78"/>
              </a:rPr>
            </a:br>
            <a:endParaRPr lang="ar-IQ" dirty="0"/>
          </a:p>
        </p:txBody>
      </p:sp>
      <p:pic>
        <p:nvPicPr>
          <p:cNvPr id="4" name="Audio 3">
            <a:hlinkClick r:id="" action="ppaction://media"/>
            <a:extLst>
              <a:ext uri="{FF2B5EF4-FFF2-40B4-BE49-F238E27FC236}">
                <a16:creationId xmlns:a16="http://schemas.microsoft.com/office/drawing/2014/main" id="{3CCD97A2-0B2A-4BED-9AC9-7568180D45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02943226"/>
      </p:ext>
    </p:extLst>
  </p:cSld>
  <p:clrMapOvr>
    <a:masterClrMapping/>
  </p:clrMapOvr>
  <mc:AlternateContent xmlns:mc="http://schemas.openxmlformats.org/markup-compatibility/2006" xmlns:p14="http://schemas.microsoft.com/office/powerpoint/2010/main">
    <mc:Choice Requires="p14">
      <p:transition spd="slow" p14:dur="2000" advTm="23852"/>
    </mc:Choice>
    <mc:Fallback xmlns="">
      <p:transition spd="slow" advTm="2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689" y="140043"/>
            <a:ext cx="10795782" cy="1154186"/>
          </a:xfrm>
        </p:spPr>
        <p:txBody>
          <a:bodyPr>
            <a:normAutofit fontScale="90000"/>
          </a:bodyPr>
          <a:lstStyle/>
          <a:p>
            <a:pPr algn="r" rtl="1">
              <a:lnSpc>
                <a:spcPct val="150000"/>
              </a:lnSpc>
              <a:spcAft>
                <a:spcPts val="0"/>
              </a:spcAft>
            </a:pPr>
            <a:r>
              <a:rPr lang="fa-IR" sz="3200" dirty="0">
                <a:cs typeface="B Yagut" panose="00000400000000000000" pitchFamily="2" charset="-78"/>
              </a:rPr>
              <a:t/>
            </a:r>
            <a:br>
              <a:rPr lang="fa-IR" sz="3200" dirty="0">
                <a:cs typeface="B Yagut" panose="00000400000000000000" pitchFamily="2" charset="-78"/>
              </a:rPr>
            </a:br>
            <a:r>
              <a:rPr lang="fa-IR" sz="3200" dirty="0">
                <a:latin typeface="SNazanin"/>
                <a:ea typeface="Times New Roman" panose="02020603050405020304" pitchFamily="18" charset="0"/>
                <a:cs typeface="B Yagut" panose="00000400000000000000" pitchFamily="2" charset="-78"/>
              </a:rPr>
              <a:t/>
            </a:r>
            <a:br>
              <a:rPr lang="fa-IR" sz="3200" dirty="0">
                <a:latin typeface="SNazanin"/>
                <a:ea typeface="Times New Roman" panose="02020603050405020304" pitchFamily="18" charset="0"/>
                <a:cs typeface="B Yagut" panose="00000400000000000000" pitchFamily="2" charset="-78"/>
              </a:rPr>
            </a:br>
            <a:r>
              <a:rPr lang="fa-IR" sz="4900" dirty="0">
                <a:cs typeface="B Yagut" panose="00000400000000000000" pitchFamily="2" charset="-78"/>
              </a:rPr>
              <a:t>فهرست عناوین</a:t>
            </a:r>
            <a:r>
              <a:rPr lang="fa-IR" sz="3200" dirty="0">
                <a:latin typeface="SNazanin"/>
                <a:ea typeface="Times New Roman" panose="02020603050405020304" pitchFamily="18" charset="0"/>
                <a:cs typeface="B Yagut" panose="00000400000000000000" pitchFamily="2" charset="-78"/>
              </a:rPr>
              <a:t/>
            </a:r>
            <a:br>
              <a:rPr lang="fa-IR" sz="3200" dirty="0">
                <a:latin typeface="SNazanin"/>
                <a:ea typeface="Times New Roman" panose="02020603050405020304" pitchFamily="18" charset="0"/>
                <a:cs typeface="B Yagut" panose="00000400000000000000" pitchFamily="2" charset="-78"/>
              </a:rPr>
            </a:br>
            <a:r>
              <a:rPr lang="fa-IR" sz="3600" dirty="0">
                <a:cs typeface="B Yagut" panose="00000400000000000000" pitchFamily="2" charset="-78"/>
              </a:rPr>
              <a:t/>
            </a:r>
            <a:br>
              <a:rPr lang="fa-IR" sz="3600" dirty="0">
                <a:cs typeface="B Yagut" panose="00000400000000000000" pitchFamily="2" charset="-78"/>
              </a:rPr>
            </a:br>
            <a:endParaRPr lang="fa-IR" sz="3600" dirty="0">
              <a:cs typeface="B Yagut" panose="00000400000000000000" pitchFamily="2" charset="-78"/>
            </a:endParaRPr>
          </a:p>
        </p:txBody>
      </p:sp>
      <p:sp>
        <p:nvSpPr>
          <p:cNvPr id="3" name="Content Placeholder 2"/>
          <p:cNvSpPr>
            <a:spLocks noGrp="1"/>
          </p:cNvSpPr>
          <p:nvPr>
            <p:ph idx="1"/>
          </p:nvPr>
        </p:nvSpPr>
        <p:spPr>
          <a:xfrm>
            <a:off x="838199" y="1111348"/>
            <a:ext cx="11105271" cy="5606610"/>
          </a:xfrm>
        </p:spPr>
        <p:txBody>
          <a:bodyPr>
            <a:noAutofit/>
          </a:bodyPr>
          <a:lstStyle/>
          <a:p>
            <a:pPr marL="0" indent="0" algn="r" rtl="1">
              <a:lnSpc>
                <a:spcPct val="200000"/>
              </a:lnSpc>
              <a:buNone/>
            </a:pPr>
            <a:r>
              <a:rPr lang="fa-IR" sz="2500" dirty="0">
                <a:cs typeface="B Yagut" panose="00000400000000000000" pitchFamily="2" charset="-78"/>
              </a:rPr>
              <a:t>1-</a:t>
            </a:r>
            <a:r>
              <a:rPr lang="fa-IR" sz="2500" dirty="0">
                <a:latin typeface="SNazanin"/>
                <a:ea typeface="Times New Roman" panose="02020603050405020304" pitchFamily="18" charset="0"/>
                <a:cs typeface="B Yagut" panose="00000400000000000000" pitchFamily="2" charset="-78"/>
              </a:rPr>
              <a:t> چگونگي برآورد واکسن مورد نیاز</a:t>
            </a:r>
            <a:r>
              <a:rPr lang="fa-IR" sz="2500" dirty="0">
                <a:cs typeface="B Yagut" panose="00000400000000000000" pitchFamily="2" charset="-78"/>
              </a:rPr>
              <a:t/>
            </a:r>
            <a:br>
              <a:rPr lang="fa-IR" sz="2500" dirty="0">
                <a:cs typeface="B Yagut" panose="00000400000000000000" pitchFamily="2" charset="-78"/>
              </a:rPr>
            </a:br>
            <a:r>
              <a:rPr lang="fa-IR" sz="2500" dirty="0">
                <a:latin typeface="SNazanin"/>
                <a:ea typeface="Times New Roman" panose="02020603050405020304" pitchFamily="18" charset="0"/>
                <a:cs typeface="B Yagut" panose="00000400000000000000" pitchFamily="2" charset="-78"/>
              </a:rPr>
              <a:t> 2- چگونگی درخواست واكسن در سامانه</a:t>
            </a:r>
          </a:p>
          <a:p>
            <a:pPr marL="0" indent="0" algn="r" rtl="1">
              <a:lnSpc>
                <a:spcPct val="200000"/>
              </a:lnSpc>
              <a:buNone/>
            </a:pPr>
            <a:r>
              <a:rPr lang="fa-IR" sz="2500" dirty="0">
                <a:latin typeface="SNazanin"/>
                <a:ea typeface="Times New Roman" panose="02020603050405020304" pitchFamily="18" charset="0"/>
                <a:cs typeface="B Yagut" panose="00000400000000000000" pitchFamily="2" charset="-78"/>
              </a:rPr>
              <a:t>3-</a:t>
            </a:r>
            <a:r>
              <a:rPr lang="fa-IR" sz="2500" dirty="0">
                <a:latin typeface="Times New Roman" panose="02020603050405020304" pitchFamily="18" charset="0"/>
                <a:ea typeface="Times New Roman" panose="02020603050405020304" pitchFamily="18" charset="0"/>
                <a:cs typeface="B Yagut" panose="00000400000000000000" pitchFamily="2" charset="-78"/>
              </a:rPr>
              <a:t>چگونگی تاییدواکسن دریافتی در سامانه </a:t>
            </a:r>
            <a:r>
              <a:rPr lang="fa-IR" sz="2500" dirty="0">
                <a:latin typeface="SNazanin"/>
                <a:ea typeface="Times New Roman" panose="02020603050405020304" pitchFamily="18" charset="0"/>
                <a:cs typeface="B Yagut" panose="00000400000000000000" pitchFamily="2" charset="-78"/>
              </a:rPr>
              <a:t/>
            </a:r>
            <a:br>
              <a:rPr lang="fa-IR" sz="2500" dirty="0">
                <a:latin typeface="SNazanin"/>
                <a:ea typeface="Times New Roman" panose="02020603050405020304" pitchFamily="18" charset="0"/>
                <a:cs typeface="B Yagut" panose="00000400000000000000" pitchFamily="2" charset="-78"/>
              </a:rPr>
            </a:br>
            <a:r>
              <a:rPr lang="fa-IR" sz="2500" dirty="0">
                <a:latin typeface="SNazanin"/>
                <a:ea typeface="Times New Roman" panose="02020603050405020304" pitchFamily="18" charset="0"/>
                <a:cs typeface="B Yagut" panose="00000400000000000000" pitchFamily="2" charset="-78"/>
              </a:rPr>
              <a:t>3- </a:t>
            </a:r>
            <a:r>
              <a:rPr lang="fa-IR" sz="2500" dirty="0">
                <a:latin typeface="SNazanin"/>
                <a:cs typeface="B Yagut" panose="00000400000000000000" pitchFamily="2" charset="-78"/>
              </a:rPr>
              <a:t>خلاصه و نتیجه گیری</a:t>
            </a:r>
            <a:r>
              <a:rPr lang="fa-IR" sz="2500" dirty="0">
                <a:cs typeface="B Yagut" panose="00000400000000000000" pitchFamily="2" charset="-78"/>
              </a:rPr>
              <a:t/>
            </a:r>
            <a:br>
              <a:rPr lang="fa-IR" sz="2500" dirty="0">
                <a:cs typeface="B Yagut" panose="00000400000000000000" pitchFamily="2" charset="-78"/>
              </a:rPr>
            </a:br>
            <a:r>
              <a:rPr lang="fa-IR" sz="2500" dirty="0">
                <a:cs typeface="B Yagut" panose="00000400000000000000" pitchFamily="2" charset="-78"/>
              </a:rPr>
              <a:t>4-</a:t>
            </a:r>
            <a:r>
              <a:rPr lang="fa-IR" sz="2500" dirty="0">
                <a:latin typeface="SNazanin"/>
                <a:ea typeface="Times New Roman" panose="02020603050405020304" pitchFamily="18" charset="0"/>
                <a:cs typeface="B Yagut" panose="00000400000000000000" pitchFamily="2" charset="-78"/>
              </a:rPr>
              <a:t> </a:t>
            </a:r>
            <a:r>
              <a:rPr lang="fa-IR" sz="2500" dirty="0">
                <a:latin typeface="SNazanin"/>
                <a:cs typeface="B Yagut" panose="00000400000000000000" pitchFamily="2" charset="-78"/>
              </a:rPr>
              <a:t>پرسش و تمرین</a:t>
            </a:r>
          </a:p>
          <a:p>
            <a:pPr marL="0" indent="0" algn="r" rtl="1">
              <a:lnSpc>
                <a:spcPct val="200000"/>
              </a:lnSpc>
              <a:buNone/>
            </a:pPr>
            <a:r>
              <a:rPr lang="fa-IR" sz="2500" dirty="0">
                <a:latin typeface="SNazanin"/>
                <a:cs typeface="B Yagut" panose="00000400000000000000" pitchFamily="2" charset="-78"/>
              </a:rPr>
              <a:t>5-</a:t>
            </a:r>
            <a:r>
              <a:rPr lang="fa-IR" sz="2500" dirty="0">
                <a:cs typeface="B Yagut" panose="00000400000000000000" pitchFamily="2" charset="-78"/>
              </a:rPr>
              <a:t>منابع</a:t>
            </a:r>
            <a:endParaRPr lang="ar-IQ" sz="2500" dirty="0">
              <a:cs typeface="B Yagut" panose="00000400000000000000" pitchFamily="2" charset="-78"/>
            </a:endParaRPr>
          </a:p>
        </p:txBody>
      </p:sp>
      <p:pic>
        <p:nvPicPr>
          <p:cNvPr id="4" name="Audio 3">
            <a:hlinkClick r:id="" action="ppaction://media"/>
            <a:extLst>
              <a:ext uri="{FF2B5EF4-FFF2-40B4-BE49-F238E27FC236}">
                <a16:creationId xmlns:a16="http://schemas.microsoft.com/office/drawing/2014/main" id="{853077BA-6EA7-45B7-954F-AC3B2E654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1442247"/>
      </p:ext>
    </p:extLst>
  </p:cSld>
  <p:clrMapOvr>
    <a:masterClrMapping/>
  </p:clrMapOvr>
  <mc:AlternateContent xmlns:mc="http://schemas.openxmlformats.org/markup-compatibility/2006" xmlns:p14="http://schemas.microsoft.com/office/powerpoint/2010/main">
    <mc:Choice Requires="p14">
      <p:transition spd="slow" p14:dur="2000" advTm="26523"/>
    </mc:Choice>
    <mc:Fallback xmlns="">
      <p:transition spd="slow" advTm="2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1022873" cy="1137104"/>
          </a:xfrm>
        </p:spPr>
        <p:txBody>
          <a:bodyPr>
            <a:normAutofit fontScale="90000"/>
          </a:bodyPr>
          <a:lstStyle/>
          <a:p>
            <a:pPr algn="r" rtl="1">
              <a:lnSpc>
                <a:spcPct val="100000"/>
              </a:lnSpc>
              <a:spcAft>
                <a:spcPts val="0"/>
              </a:spcAft>
            </a:pPr>
            <a:r>
              <a:rPr lang="fa-IR" sz="4900" dirty="0">
                <a:solidFill>
                  <a:prstClr val="black"/>
                </a:solidFill>
                <a:latin typeface="SNazanin"/>
                <a:ea typeface="Times New Roman" panose="02020603050405020304" pitchFamily="18" charset="0"/>
                <a:cs typeface="B Yagut" panose="00000400000000000000" pitchFamily="2" charset="-78"/>
              </a:rPr>
              <a:t/>
            </a:r>
            <a:br>
              <a:rPr lang="fa-IR" sz="4900" dirty="0">
                <a:solidFill>
                  <a:prstClr val="black"/>
                </a:solidFill>
                <a:latin typeface="SNazanin"/>
                <a:ea typeface="Times New Roman" panose="02020603050405020304" pitchFamily="18" charset="0"/>
                <a:cs typeface="B Yagut" panose="00000400000000000000" pitchFamily="2" charset="-78"/>
              </a:rPr>
            </a:br>
            <a:r>
              <a:rPr lang="en-US" sz="4000" dirty="0">
                <a:effectLst/>
                <a:latin typeface="SNazanin"/>
                <a:ea typeface="Times New Roman" panose="02020603050405020304" pitchFamily="18" charset="0"/>
                <a:cs typeface="B Yagut" panose="00000400000000000000" pitchFamily="2" charset="-78"/>
              </a:rPr>
              <a:t/>
            </a:r>
            <a:br>
              <a:rPr lang="en-US" sz="4000" dirty="0">
                <a:effectLst/>
                <a:latin typeface="SNazanin"/>
                <a:ea typeface="Times New Roman" panose="02020603050405020304" pitchFamily="18" charset="0"/>
                <a:cs typeface="B Yagut" panose="00000400000000000000" pitchFamily="2" charset="-78"/>
              </a:rPr>
            </a:br>
            <a:r>
              <a:rPr lang="fa-IR" sz="3600" dirty="0">
                <a:latin typeface="Times New Roman" panose="02020603050405020304" pitchFamily="18" charset="0"/>
                <a:ea typeface="Times New Roman" panose="02020603050405020304" pitchFamily="18" charset="0"/>
                <a:cs typeface="B Yagut" panose="00000400000000000000" pitchFamily="2" charset="-78"/>
              </a:rPr>
              <a:t> </a:t>
            </a:r>
            <a:r>
              <a:rPr lang="fa-IR" sz="4900" dirty="0">
                <a:latin typeface="SNazanin"/>
                <a:ea typeface="Times New Roman" panose="02020603050405020304" pitchFamily="18" charset="0"/>
                <a:cs typeface="B Yagut" panose="00000400000000000000" pitchFamily="2" charset="-78"/>
              </a:rPr>
              <a:t>چگونگي برآورد واکسن مورد نیاز</a:t>
            </a:r>
            <a:r>
              <a:rPr lang="en-US" sz="4900" dirty="0">
                <a:effectLst/>
                <a:latin typeface="Times New Roman" panose="02020603050405020304" pitchFamily="18" charset="0"/>
                <a:ea typeface="Times New Roman" panose="02020603050405020304" pitchFamily="18" charset="0"/>
                <a:cs typeface="B Yagut" panose="00000400000000000000" pitchFamily="2" charset="-78"/>
              </a:rPr>
              <a:t/>
            </a:r>
            <a:br>
              <a:rPr lang="en-US" sz="4900" dirty="0">
                <a:effectLst/>
                <a:latin typeface="Times New Roman" panose="02020603050405020304" pitchFamily="18" charset="0"/>
                <a:ea typeface="Times New Roman" panose="02020603050405020304" pitchFamily="18" charset="0"/>
                <a:cs typeface="B Yagut" panose="00000400000000000000" pitchFamily="2" charset="-78"/>
              </a:rPr>
            </a:br>
            <a:r>
              <a:rPr lang="fa-IR" sz="3600" dirty="0">
                <a:latin typeface="Times New Roman" panose="02020603050405020304" pitchFamily="18" charset="0"/>
                <a:ea typeface="Times New Roman" panose="02020603050405020304" pitchFamily="18" charset="0"/>
                <a:cs typeface="B Yagut" panose="00000400000000000000" pitchFamily="2" charset="-78"/>
              </a:rPr>
              <a:t> </a:t>
            </a:r>
            <a:r>
              <a:rPr lang="en-US" sz="5400" dirty="0">
                <a:effectLst/>
                <a:latin typeface="Times New Roman" panose="02020603050405020304" pitchFamily="18" charset="0"/>
                <a:ea typeface="Times New Roman" panose="02020603050405020304" pitchFamily="18" charset="0"/>
                <a:cs typeface="B Nazanin" panose="00000400000000000000" pitchFamily="2" charset="-78"/>
              </a:rPr>
              <a:t/>
            </a:r>
            <a:br>
              <a:rPr lang="en-US" sz="5400" dirty="0">
                <a:effectLst/>
                <a:latin typeface="Times New Roman" panose="02020603050405020304" pitchFamily="18" charset="0"/>
                <a:ea typeface="Times New Roman" panose="02020603050405020304" pitchFamily="18" charset="0"/>
                <a:cs typeface="B Nazanin" panose="00000400000000000000" pitchFamily="2" charset="-78"/>
              </a:rPr>
            </a:br>
            <a:endParaRPr lang="fa-IR" dirty="0"/>
          </a:p>
        </p:txBody>
      </p:sp>
      <p:sp>
        <p:nvSpPr>
          <p:cNvPr id="3" name="Content Placeholder 2"/>
          <p:cNvSpPr>
            <a:spLocks noGrp="1"/>
          </p:cNvSpPr>
          <p:nvPr>
            <p:ph idx="1"/>
          </p:nvPr>
        </p:nvSpPr>
        <p:spPr>
          <a:xfrm>
            <a:off x="235130" y="1502230"/>
            <a:ext cx="11625943" cy="5172890"/>
          </a:xfrm>
        </p:spPr>
        <p:txBody>
          <a:bodyPr>
            <a:normAutofit fontScale="92500" lnSpcReduction="20000"/>
          </a:bodyPr>
          <a:lstStyle/>
          <a:p>
            <a:pPr marL="0" indent="0" algn="r" rtl="1">
              <a:lnSpc>
                <a:spcPct val="250000"/>
              </a:lnSpc>
              <a:buNone/>
            </a:pPr>
            <a:r>
              <a:rPr lang="fa-IR" sz="3000" dirty="0">
                <a:latin typeface="Times New Roman" panose="02020603050405020304" pitchFamily="18" charset="0"/>
                <a:ea typeface="Times New Roman" panose="02020603050405020304" pitchFamily="18" charset="0"/>
                <a:cs typeface="B Yagut" panose="00000400000000000000" pitchFamily="2" charset="-78"/>
              </a:rPr>
              <a:t>تامين به موقع واكسن و لوازم مورد نياز جلسات ايمن سازي درهرماه ازاهميت زيادي برخوردار مي‌باشد چراكه درخواست واكسن وتجهيزات كمترازحد نياز باعث تاخير دراجراي برنامه واكسيناسيون خواهد شدوچنانچه واكسن درخواستي بيشتر ازمورد نياز باشدبه دليل عدم مصرف و شرايط نگهداري واكسن درخانه بهداشت باعث كاهش كيفيت واكسن‌ها خواهد گرديد.</a:t>
            </a:r>
          </a:p>
          <a:p>
            <a:pPr marL="0" indent="0" algn="r" rtl="1">
              <a:lnSpc>
                <a:spcPct val="170000"/>
              </a:lnSpc>
              <a:buNone/>
            </a:pPr>
            <a:r>
              <a:rPr lang="en-US" sz="2400" dirty="0">
                <a:latin typeface="Times New Roman" panose="02020603050405020304" pitchFamily="18" charset="0"/>
                <a:ea typeface="Times New Roman" panose="02020603050405020304" pitchFamily="18" charset="0"/>
                <a:cs typeface="B Nazanin" panose="00000400000000000000" pitchFamily="2" charset="-78"/>
              </a:rPr>
              <a:t/>
            </a:r>
            <a:br>
              <a:rPr lang="en-US" sz="2400" dirty="0">
                <a:latin typeface="Times New Roman" panose="02020603050405020304" pitchFamily="18" charset="0"/>
                <a:ea typeface="Times New Roman" panose="02020603050405020304" pitchFamily="18" charset="0"/>
                <a:cs typeface="B Nazanin" panose="00000400000000000000" pitchFamily="2" charset="-78"/>
              </a:rPr>
            </a:br>
            <a:endParaRPr lang="ar-IQ" dirty="0"/>
          </a:p>
        </p:txBody>
      </p:sp>
      <p:pic>
        <p:nvPicPr>
          <p:cNvPr id="6" name="Audio 5">
            <a:hlinkClick r:id="" action="ppaction://media"/>
            <a:extLst>
              <a:ext uri="{FF2B5EF4-FFF2-40B4-BE49-F238E27FC236}">
                <a16:creationId xmlns:a16="http://schemas.microsoft.com/office/drawing/2014/main" id="{F3A54F7C-6CBE-4609-A432-B570529812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1893946"/>
      </p:ext>
    </p:extLst>
  </p:cSld>
  <p:clrMapOvr>
    <a:masterClrMapping/>
  </p:clrMapOvr>
  <mc:AlternateContent xmlns:mc="http://schemas.openxmlformats.org/markup-compatibility/2006" xmlns:p14="http://schemas.microsoft.com/office/powerpoint/2010/main">
    <mc:Choice Requires="p14">
      <p:transition spd="slow" p14:dur="2000" advTm="85179"/>
    </mc:Choice>
    <mc:Fallback xmlns="">
      <p:transition spd="slow" advTm="8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endParaRPr lang="fa-IR" sz="3200" dirty="0"/>
          </a:p>
        </p:txBody>
      </p:sp>
      <p:sp>
        <p:nvSpPr>
          <p:cNvPr id="4" name="Content Placeholder 3"/>
          <p:cNvSpPr>
            <a:spLocks noGrp="1"/>
          </p:cNvSpPr>
          <p:nvPr>
            <p:ph idx="1"/>
          </p:nvPr>
        </p:nvSpPr>
        <p:spPr>
          <a:xfrm>
            <a:off x="698500" y="1638018"/>
            <a:ext cx="10972800" cy="3549219"/>
          </a:xfrm>
        </p:spPr>
        <p:txBody>
          <a:bodyPr>
            <a:normAutofit fontScale="77500" lnSpcReduction="20000"/>
          </a:bodyPr>
          <a:lstStyle/>
          <a:p>
            <a:pPr marL="0" lvl="0" indent="0">
              <a:lnSpc>
                <a:spcPct val="300000"/>
              </a:lnSpc>
              <a:buNone/>
            </a:pPr>
            <a:r>
              <a:rPr lang="fa-IR" sz="3300" dirty="0">
                <a:solidFill>
                  <a:prstClr val="black"/>
                </a:solidFill>
                <a:latin typeface="Times New Roman" panose="02020603050405020304" pitchFamily="18" charset="0"/>
                <a:ea typeface="Times New Roman" panose="02020603050405020304" pitchFamily="18" charset="0"/>
              </a:rPr>
              <a:t>مراحل درخواست واکسن </a:t>
            </a:r>
          </a:p>
          <a:p>
            <a:pPr marL="0" lvl="0" indent="0">
              <a:lnSpc>
                <a:spcPct val="300000"/>
              </a:lnSpc>
              <a:buNone/>
            </a:pPr>
            <a:r>
              <a:rPr lang="fa-IR" sz="3300" dirty="0">
                <a:solidFill>
                  <a:prstClr val="black"/>
                </a:solidFill>
                <a:latin typeface="Times New Roman" panose="02020603050405020304" pitchFamily="18" charset="0"/>
                <a:ea typeface="Times New Roman" panose="02020603050405020304" pitchFamily="18" charset="0"/>
              </a:rPr>
              <a:t>1-</a:t>
            </a:r>
            <a:r>
              <a:rPr lang="en-US" sz="3300" dirty="0">
                <a:latin typeface="B Nazanin" panose="00000400000000000000" pitchFamily="2" charset="-78"/>
                <a:ea typeface="Times New Roman" panose="02020603050405020304" pitchFamily="18" charset="0"/>
              </a:rPr>
              <a:t> </a:t>
            </a:r>
            <a:r>
              <a:rPr lang="fa-IR" sz="3300" dirty="0">
                <a:latin typeface="B Nazanin" panose="00000400000000000000" pitchFamily="2" charset="-78"/>
                <a:ea typeface="Times New Roman" panose="02020603050405020304" pitchFamily="18" charset="0"/>
              </a:rPr>
              <a:t>استخراج اسامي واجدين شرايط واكسن درماه آينده از سامانه پرونده الکترونیک سلامت  </a:t>
            </a:r>
            <a:endParaRPr lang="en-US" sz="3300" dirty="0">
              <a:latin typeface="Times New Roman" panose="02020603050405020304" pitchFamily="18" charset="0"/>
              <a:ea typeface="Times New Roman" panose="02020603050405020304" pitchFamily="18" charset="0"/>
            </a:endParaRPr>
          </a:p>
          <a:p>
            <a:endParaRPr lang="ar-IQ" dirty="0"/>
          </a:p>
        </p:txBody>
      </p:sp>
      <p:sp>
        <p:nvSpPr>
          <p:cNvPr id="3" name="Rectangle 2"/>
          <p:cNvSpPr/>
          <p:nvPr/>
        </p:nvSpPr>
        <p:spPr>
          <a:xfrm>
            <a:off x="512617" y="792755"/>
            <a:ext cx="11166765" cy="769441"/>
          </a:xfrm>
          <a:prstGeom prst="rect">
            <a:avLst/>
          </a:prstGeom>
        </p:spPr>
        <p:txBody>
          <a:bodyPr wrap="square">
            <a:spAutoFit/>
          </a:bodyPr>
          <a:lstStyle/>
          <a:p>
            <a:pPr lvl="0" algn="justLow" rtl="1">
              <a:spcAft>
                <a:spcPts val="0"/>
              </a:spcAft>
            </a:pPr>
            <a:r>
              <a:rPr lang="fa-IR" sz="4400" dirty="0">
                <a:latin typeface="SNazanin"/>
                <a:ea typeface="Times New Roman" panose="02020603050405020304" pitchFamily="18" charset="0"/>
                <a:cs typeface="B Yagut" panose="00000400000000000000" pitchFamily="2" charset="-78"/>
              </a:rPr>
              <a:t>چگونگي برآورد واکسن مورد نیاز- ادامه...</a:t>
            </a:r>
            <a:endParaRPr lang="fa-IR" sz="4400" dirty="0">
              <a:solidFill>
                <a:prstClr val="black"/>
              </a:solidFill>
              <a:latin typeface="SNazanin"/>
              <a:ea typeface="Times New Roman" panose="02020603050405020304" pitchFamily="18" charset="0"/>
              <a:cs typeface="B Yagut" panose="00000400000000000000" pitchFamily="2" charset="-78"/>
            </a:endParaRPr>
          </a:p>
        </p:txBody>
      </p:sp>
      <p:pic>
        <p:nvPicPr>
          <p:cNvPr id="7" name="Audio 6">
            <a:hlinkClick r:id="" action="ppaction://media"/>
            <a:extLst>
              <a:ext uri="{FF2B5EF4-FFF2-40B4-BE49-F238E27FC236}">
                <a16:creationId xmlns:a16="http://schemas.microsoft.com/office/drawing/2014/main" id="{0E5475C2-AC3A-4942-85F6-F6E5800771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3933969"/>
      </p:ext>
    </p:extLst>
  </p:cSld>
  <p:clrMapOvr>
    <a:masterClrMapping/>
  </p:clrMapOvr>
  <mc:AlternateContent xmlns:mc="http://schemas.openxmlformats.org/markup-compatibility/2006" xmlns:p14="http://schemas.microsoft.com/office/powerpoint/2010/main">
    <mc:Choice Requires="p14">
      <p:transition spd="slow" p14:dur="2000" advTm="109246"/>
    </mc:Choice>
    <mc:Fallback xmlns="">
      <p:transition spd="slow" advTm="10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 y="0"/>
            <a:ext cx="12192000" cy="2124221"/>
          </a:xfrm>
        </p:spPr>
        <p:txBody>
          <a:bodyPr>
            <a:noAutofit/>
          </a:bodyPr>
          <a:lstStyle/>
          <a:p>
            <a:pPr algn="r">
              <a:lnSpc>
                <a:spcPct val="150000"/>
              </a:lnSpc>
            </a:pPr>
            <a:r>
              <a:rPr lang="fa-IR" sz="2800" dirty="0">
                <a:cs typeface="B Yagut" panose="00000400000000000000" pitchFamily="2" charset="-78"/>
              </a:rPr>
              <a:t>روش برآورد واکسن مورد نیاز به عنوان مثال درخواست واکسن برای کودکانی که در فاصله زمانی ابتدای بهمن98 تا پایان سال 98 به دنیا آمده اند و اکنون 2ماهه هستند وباید در فروردین99 واکسن دریافت نمایند به شرح زیراز سامانه قابل استخراج است- ادامه...</a:t>
            </a:r>
            <a:endParaRPr lang="en-US" sz="2800" dirty="0">
              <a:cs typeface="B Yagut" panose="00000400000000000000" pitchFamily="2" charset="-78"/>
            </a:endParaRPr>
          </a:p>
        </p:txBody>
      </p:sp>
      <p:pic>
        <p:nvPicPr>
          <p:cNvPr id="4" name="Picture 3"/>
          <p:cNvPicPr>
            <a:picLocks noChangeAspect="1"/>
          </p:cNvPicPr>
          <p:nvPr/>
        </p:nvPicPr>
        <p:blipFill>
          <a:blip r:embed="rId4"/>
          <a:stretch>
            <a:fillRect/>
          </a:stretch>
        </p:blipFill>
        <p:spPr>
          <a:xfrm>
            <a:off x="-529" y="2124222"/>
            <a:ext cx="12193057" cy="4734074"/>
          </a:xfrm>
          <a:prstGeom prst="rect">
            <a:avLst/>
          </a:prstGeom>
        </p:spPr>
      </p:pic>
      <p:pic>
        <p:nvPicPr>
          <p:cNvPr id="6" name="Audio 5">
            <a:hlinkClick r:id="" action="ppaction://media"/>
            <a:extLst>
              <a:ext uri="{FF2B5EF4-FFF2-40B4-BE49-F238E27FC236}">
                <a16:creationId xmlns:a16="http://schemas.microsoft.com/office/drawing/2014/main" id="{26657FD3-FB68-47D4-BF64-8F4E8BB7E9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6861448"/>
      </p:ext>
    </p:extLst>
  </p:cSld>
  <p:clrMapOvr>
    <a:masterClrMapping/>
  </p:clrMapOvr>
  <mc:AlternateContent xmlns:mc="http://schemas.openxmlformats.org/markup-compatibility/2006" xmlns:p14="http://schemas.microsoft.com/office/powerpoint/2010/main">
    <mc:Choice Requires="p14">
      <p:transition spd="slow" p14:dur="2000" advTm="82736"/>
    </mc:Choice>
    <mc:Fallback xmlns="">
      <p:transition spd="slow" advTm="8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850777"/>
          </a:xfrm>
        </p:spPr>
        <p:txBody>
          <a:bodyPr>
            <a:noAutofit/>
          </a:bodyPr>
          <a:lstStyle/>
          <a:p>
            <a:pPr lvl="0" algn="r"/>
            <a:r>
              <a:rPr lang="fa-IR" b="0" dirty="0">
                <a:solidFill>
                  <a:prstClr val="black"/>
                </a:solidFill>
                <a:latin typeface="SNazanin"/>
                <a:ea typeface="Times New Roman" panose="02020603050405020304" pitchFamily="18" charset="0"/>
              </a:rPr>
              <a:t/>
            </a:r>
            <a:br>
              <a:rPr lang="fa-IR" b="0" dirty="0">
                <a:solidFill>
                  <a:prstClr val="black"/>
                </a:solidFill>
                <a:latin typeface="SNazanin"/>
                <a:ea typeface="Times New Roman" panose="02020603050405020304" pitchFamily="18" charset="0"/>
              </a:rPr>
            </a:br>
            <a:r>
              <a:rPr lang="fa-IR" b="0" dirty="0">
                <a:latin typeface="SNazanin"/>
                <a:ea typeface="Times New Roman" panose="02020603050405020304" pitchFamily="18" charset="0"/>
              </a:rPr>
              <a:t>چگونگي درخواست واکسن مورد نیازدرسامانه- ادامه...</a:t>
            </a:r>
            <a:r>
              <a:rPr lang="fa-IR" b="0" dirty="0">
                <a:solidFill>
                  <a:prstClr val="black"/>
                </a:solidFill>
                <a:latin typeface="SNazanin"/>
                <a:ea typeface="Times New Roman" panose="02020603050405020304" pitchFamily="18" charset="0"/>
              </a:rPr>
              <a:t/>
            </a:r>
            <a:br>
              <a:rPr lang="fa-IR" b="0" dirty="0">
                <a:solidFill>
                  <a:prstClr val="black"/>
                </a:solidFill>
                <a:latin typeface="SNazanin"/>
                <a:ea typeface="Times New Roman" panose="02020603050405020304" pitchFamily="18" charset="0"/>
              </a:rPr>
            </a:br>
            <a:endParaRPr lang="ar-IQ" b="0" dirty="0"/>
          </a:p>
        </p:txBody>
      </p:sp>
      <p:sp>
        <p:nvSpPr>
          <p:cNvPr id="4" name="Content Placeholder 3"/>
          <p:cNvSpPr>
            <a:spLocks noGrp="1"/>
          </p:cNvSpPr>
          <p:nvPr>
            <p:ph idx="1"/>
          </p:nvPr>
        </p:nvSpPr>
        <p:spPr>
          <a:xfrm>
            <a:off x="609600" y="1125415"/>
            <a:ext cx="10972800" cy="5289453"/>
          </a:xfrm>
        </p:spPr>
        <p:txBody>
          <a:bodyPr>
            <a:normAutofit fontScale="25000" lnSpcReduction="20000"/>
          </a:bodyPr>
          <a:lstStyle/>
          <a:p>
            <a:pPr marL="0" lvl="0" indent="0" algn="justLow">
              <a:lnSpc>
                <a:spcPct val="170000"/>
              </a:lnSpc>
              <a:buNone/>
            </a:pPr>
            <a:r>
              <a:rPr lang="fa-IR" sz="10000" dirty="0">
                <a:latin typeface="Times New Roman" panose="02020603050405020304" pitchFamily="18" charset="0"/>
                <a:ea typeface="Times New Roman" panose="02020603050405020304" pitchFamily="18" charset="0"/>
              </a:rPr>
              <a:t>2-درﺧواﺳت واﮐﺳن از ﺳطﺢ واحدهای اﺟراﯾی (ﺧﺎﻧﮫ ﺑهداﺷت  - پایگاه سلامت) به سطح مراکز از طریق سامانه، البته با توجه به موقعیت مکانی هر دانشگاه باید به سامانه همان دانشگاه مثلا سیب- ناب یا سینا وارد شد و مراحل زیر را اجرایی نمود:</a:t>
            </a:r>
            <a:endParaRPr lang="en-US" sz="10000" dirty="0">
              <a:latin typeface="Times New Roman" panose="02020603050405020304" pitchFamily="18" charset="0"/>
              <a:ea typeface="Times New Roman" panose="02020603050405020304" pitchFamily="18" charset="0"/>
            </a:endParaRPr>
          </a:p>
          <a:p>
            <a:pPr marL="0" lvl="0" indent="0" algn="justLow">
              <a:lnSpc>
                <a:spcPct val="170000"/>
              </a:lnSpc>
              <a:buNone/>
            </a:pPr>
            <a:r>
              <a:rPr lang="fa-IR" sz="10000" dirty="0">
                <a:latin typeface="Times New Roman" panose="02020603050405020304" pitchFamily="18" charset="0"/>
                <a:ea typeface="Times New Roman" panose="02020603050405020304" pitchFamily="18" charset="0"/>
              </a:rPr>
              <a:t>*ابتدا وارد انبار شوید، سپس وارد قسمت درخواست کالا- گردش کار شده و در قسمت دسته بندی، گزینه واکسیناسیون را انتخاب کنید و درخواست جدید را کلیک نمایید.</a:t>
            </a:r>
          </a:p>
          <a:p>
            <a:pPr marL="0" lvl="0" indent="0" algn="justLow">
              <a:lnSpc>
                <a:spcPct val="170000"/>
              </a:lnSpc>
              <a:buNone/>
            </a:pPr>
            <a:r>
              <a:rPr lang="fa-IR" sz="10000" dirty="0">
                <a:latin typeface="Times New Roman" panose="02020603050405020304" pitchFamily="18" charset="0"/>
                <a:ea typeface="Times New Roman" panose="02020603050405020304" pitchFamily="18" charset="0"/>
              </a:rPr>
              <a:t> *درقسمت دسته بندی عنوان واکسیناسیون را انتخاب نمایید و از قسمت نام کالا ، نام واکسن مربوطه را انتخاب نمایید. </a:t>
            </a:r>
            <a:endParaRPr lang="en-US" sz="10000" dirty="0">
              <a:latin typeface="Times New Roman" panose="02020603050405020304" pitchFamily="18" charset="0"/>
              <a:ea typeface="Times New Roman" panose="02020603050405020304" pitchFamily="18" charset="0"/>
            </a:endParaRPr>
          </a:p>
          <a:p>
            <a:pPr marL="0" lvl="0" indent="0" algn="justLow">
              <a:lnSpc>
                <a:spcPct val="170000"/>
              </a:lnSpc>
              <a:buNone/>
            </a:pPr>
            <a:r>
              <a:rPr lang="fa-IR" sz="10000" dirty="0">
                <a:latin typeface="Times New Roman" panose="02020603050405020304" pitchFamily="18" charset="0"/>
                <a:ea typeface="Times New Roman" panose="02020603050405020304" pitchFamily="18" charset="0"/>
              </a:rPr>
              <a:t>*درقسمت درخواست تعداد مورد نیاز واکسن را ثبت نمایید</a:t>
            </a:r>
            <a:r>
              <a:rPr lang="fa-IR" sz="10000" dirty="0">
                <a:solidFill>
                  <a:prstClr val="black"/>
                </a:solidFill>
                <a:latin typeface="Times New Roman" panose="02020603050405020304" pitchFamily="18" charset="0"/>
                <a:ea typeface="Times New Roman" panose="02020603050405020304" pitchFamily="18" charset="0"/>
              </a:rPr>
              <a:t> .</a:t>
            </a:r>
            <a:endParaRPr lang="en-US" sz="10000" dirty="0">
              <a:latin typeface="Times New Roman" panose="02020603050405020304" pitchFamily="18" charset="0"/>
              <a:ea typeface="Times New Roman" panose="02020603050405020304" pitchFamily="18" charset="0"/>
            </a:endParaRPr>
          </a:p>
          <a:p>
            <a:endParaRPr lang="ar-IQ" dirty="0"/>
          </a:p>
        </p:txBody>
      </p:sp>
      <p:pic>
        <p:nvPicPr>
          <p:cNvPr id="2" name="Audio 1">
            <a:hlinkClick r:id="" action="ppaction://media"/>
            <a:extLst>
              <a:ext uri="{FF2B5EF4-FFF2-40B4-BE49-F238E27FC236}">
                <a16:creationId xmlns:a16="http://schemas.microsoft.com/office/drawing/2014/main" id="{087972DF-F3CA-4BBA-99AA-589780E761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9717111"/>
      </p:ext>
    </p:extLst>
  </p:cSld>
  <p:clrMapOvr>
    <a:masterClrMapping/>
  </p:clrMapOvr>
  <mc:AlternateContent xmlns:mc="http://schemas.openxmlformats.org/markup-compatibility/2006" xmlns:p14="http://schemas.microsoft.com/office/powerpoint/2010/main">
    <mc:Choice Requires="p14">
      <p:transition spd="slow" p14:dur="2000" advTm="83009"/>
    </mc:Choice>
    <mc:Fallback xmlns="">
      <p:transition spd="slow" advTm="8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8909E-6198-4AE9-9530-40EC5F305316}"/>
              </a:ext>
            </a:extLst>
          </p:cNvPr>
          <p:cNvSpPr>
            <a:spLocks noGrp="1"/>
          </p:cNvSpPr>
          <p:nvPr>
            <p:ph type="title"/>
          </p:nvPr>
        </p:nvSpPr>
        <p:spPr>
          <a:xfrm>
            <a:off x="407963" y="1477108"/>
            <a:ext cx="11197883" cy="5164992"/>
          </a:xfrm>
        </p:spPr>
        <p:txBody>
          <a:bodyPr>
            <a:normAutofit fontScale="90000"/>
          </a:bodyPr>
          <a:lstStyle/>
          <a:p>
            <a:pPr lvl="0" algn="r" rtl="1">
              <a:lnSpc>
                <a:spcPct val="250000"/>
              </a:lnSpc>
              <a:spcBef>
                <a:spcPts val="0"/>
              </a:spcBef>
            </a:pPr>
            <a:r>
              <a:rPr lang="fa-IR" sz="31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*قسمت موجودی: اگر از قبل واکسن انتخاب شده داخل انبار واحد شما وجود داشته باشد نمایش داده می شود، درصورتی که تعداد واکسن ثبت شده درقسمت موجودی انبار با تعداد واکسن موجود در یخچال خانه بهداشت هم خوانی نداشته باشد، برای اصلاح آن می توانید از قسمت انبارگزینه خروج کالا را انتخاب ونسبت به خروج آن از انبار اقدام کنید. </a:t>
            </a:r>
            <a: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t/>
            </a:r>
            <a:br>
              <a:rPr lang="en-US" sz="3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rPr>
            </a:br>
            <a:endParaRPr lang="fa-IR" dirty="0"/>
          </a:p>
        </p:txBody>
      </p:sp>
      <p:pic>
        <p:nvPicPr>
          <p:cNvPr id="4" name="Audio 3">
            <a:hlinkClick r:id="" action="ppaction://media"/>
            <a:extLst>
              <a:ext uri="{FF2B5EF4-FFF2-40B4-BE49-F238E27FC236}">
                <a16:creationId xmlns:a16="http://schemas.microsoft.com/office/drawing/2014/main" id="{B24370DB-0306-4E10-9463-6AE91A22D6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itle 2">
            <a:extLst>
              <a:ext uri="{FF2B5EF4-FFF2-40B4-BE49-F238E27FC236}">
                <a16:creationId xmlns:a16="http://schemas.microsoft.com/office/drawing/2014/main" id="{98586239-B61F-4CDF-A988-1922AC688B64}"/>
              </a:ext>
            </a:extLst>
          </p:cNvPr>
          <p:cNvSpPr txBox="1">
            <a:spLocks/>
          </p:cNvSpPr>
          <p:nvPr/>
        </p:nvSpPr>
        <p:spPr>
          <a:xfrm>
            <a:off x="698500" y="215900"/>
            <a:ext cx="10972800" cy="8507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a-IR" dirty="0">
                <a:solidFill>
                  <a:prstClr val="black"/>
                </a:solidFill>
                <a:latin typeface="SNazanin"/>
                <a:ea typeface="Times New Roman" panose="02020603050405020304" pitchFamily="18" charset="0"/>
              </a:rPr>
              <a:t/>
            </a:r>
            <a:br>
              <a:rPr lang="fa-IR" dirty="0">
                <a:solidFill>
                  <a:prstClr val="black"/>
                </a:solidFill>
                <a:latin typeface="SNazanin"/>
                <a:ea typeface="Times New Roman" panose="02020603050405020304" pitchFamily="18" charset="0"/>
              </a:rPr>
            </a:br>
            <a:r>
              <a:rPr lang="fa-IR" dirty="0">
                <a:solidFill>
                  <a:prstClr val="black"/>
                </a:solidFill>
                <a:latin typeface="SNazanin"/>
                <a:ea typeface="Times New Roman" panose="02020603050405020304" pitchFamily="18" charset="0"/>
                <a:cs typeface="B Yagut" panose="00000400000000000000" pitchFamily="2" charset="-78"/>
              </a:rPr>
              <a:t>چگونگي درخواست واکسن موردنیازدر سامانه – ادامه...</a:t>
            </a:r>
            <a:r>
              <a:rPr lang="fa-IR" dirty="0">
                <a:solidFill>
                  <a:prstClr val="black"/>
                </a:solidFill>
                <a:latin typeface="SNazanin"/>
                <a:ea typeface="Times New Roman" panose="02020603050405020304" pitchFamily="18" charset="0"/>
              </a:rPr>
              <a:t/>
            </a:r>
            <a:br>
              <a:rPr lang="fa-IR" dirty="0">
                <a:solidFill>
                  <a:prstClr val="black"/>
                </a:solidFill>
                <a:latin typeface="SNazanin"/>
                <a:ea typeface="Times New Roman" panose="02020603050405020304" pitchFamily="18" charset="0"/>
              </a:rPr>
            </a:br>
            <a:endParaRPr lang="ar-IQ" dirty="0"/>
          </a:p>
        </p:txBody>
      </p:sp>
    </p:spTree>
    <p:extLst>
      <p:ext uri="{BB962C8B-B14F-4D97-AF65-F5344CB8AC3E}">
        <p14:creationId xmlns:p14="http://schemas.microsoft.com/office/powerpoint/2010/main" val="1769145472"/>
      </p:ext>
    </p:extLst>
  </p:cSld>
  <p:clrMapOvr>
    <a:masterClrMapping/>
  </p:clrMapOvr>
  <mc:AlternateContent xmlns:mc="http://schemas.openxmlformats.org/markup-compatibility/2006" xmlns:p14="http://schemas.microsoft.com/office/powerpoint/2010/main">
    <mc:Choice Requires="p14">
      <p:transition spd="slow" p14:dur="2000" advTm="49160"/>
    </mc:Choice>
    <mc:Fallback xmlns="">
      <p:transition spd="slow" advTm="4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PPERPATINA">
  <a:themeElements>
    <a:clrScheme name="COPPERPATI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PPERPATINA">
      <a:majorFont>
        <a:latin typeface="Times New Roman"/>
        <a:ea typeface=""/>
        <a:cs typeface="Zar"/>
      </a:majorFont>
      <a:minorFont>
        <a:latin typeface="Times New Roman"/>
        <a:ea typeface=""/>
        <a:cs typeface="Z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PPERPATIN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PPERPATI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PPERPATIN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PPERPATIN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PPERPATIN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PPERPATIN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PPERPATIN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PPERPATINA">
  <a:themeElements>
    <a:clrScheme name="COPPERPATI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PPERPATINA">
      <a:majorFont>
        <a:latin typeface="Times New Roman"/>
        <a:ea typeface=""/>
        <a:cs typeface="Zar"/>
      </a:majorFont>
      <a:minorFont>
        <a:latin typeface="Times New Roman"/>
        <a:ea typeface=""/>
        <a:cs typeface="Z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PPERPATIN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PPERPATI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PPERPATIN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PPERPATIN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PPERPATIN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PPERPATIN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PPERPATIN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ايمن سازي و بيماري‌هاي قابل پيشگيري با واكسن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5NN7CDR5NKU2-831-1050</_dlc_DocId>
    <_dlc_DocIdUrl xmlns="1047730d-92e1-4018-9084-d932fd3a7f58">
      <Url>http://www.health.gov.ir/hnd/_layouts/DocIdRedir.aspx?ID=5NN7CDR5NKU2-831-1050</Url>
      <Description>5NN7CDR5NKU2-831-1050</Description>
    </_dlc_DocIdUrl>
  </documentManagement>
</p:properties>
</file>

<file path=customXml/itemProps1.xml><?xml version="1.0" encoding="utf-8"?>
<ds:datastoreItem xmlns:ds="http://schemas.openxmlformats.org/officeDocument/2006/customXml" ds:itemID="{84B6763B-2634-4A3A-95EE-4275A29675AA}">
  <ds:schemaRefs>
    <ds:schemaRef ds:uri="http://schemas.microsoft.com/sharepoint/v3/contenttype/forms"/>
  </ds:schemaRefs>
</ds:datastoreItem>
</file>

<file path=customXml/itemProps2.xml><?xml version="1.0" encoding="utf-8"?>
<ds:datastoreItem xmlns:ds="http://schemas.openxmlformats.org/officeDocument/2006/customXml" ds:itemID="{E8B6108B-556C-4977-A222-365AE23342B9}">
  <ds:schemaRefs>
    <ds:schemaRef ds:uri="http://schemas.microsoft.com/sharepoint/events"/>
  </ds:schemaRefs>
</ds:datastoreItem>
</file>

<file path=customXml/itemProps3.xml><?xml version="1.0" encoding="utf-8"?>
<ds:datastoreItem xmlns:ds="http://schemas.openxmlformats.org/officeDocument/2006/customXml" ds:itemID="{B68CBF11-A539-4561-800D-C26877376A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7CCEC19-A9EF-434C-B9F0-C33A4DA4E64E}">
  <ds:schemaRefs>
    <ds:schemaRef ds:uri="http://purl.org/dc/terms/"/>
    <ds:schemaRef ds:uri="http://purl.org/dc/dcmitype/"/>
    <ds:schemaRef ds:uri="http://www.w3.org/XML/1998/namespace"/>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12fdc5dc-769e-4543-b10d-fbea3dac4417"/>
    <ds:schemaRef ds:uri="1047730d-92e1-4018-9084-d932fd3a7f5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2120</TotalTime>
  <Words>1004</Words>
  <Application>Microsoft Office PowerPoint</Application>
  <PresentationFormat>Widescreen</PresentationFormat>
  <Paragraphs>98</Paragraphs>
  <Slides>28</Slides>
  <Notes>0</Notes>
  <HiddenSlides>0</HiddenSlides>
  <MMClips>24</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Arial</vt:lpstr>
      <vt:lpstr>B Nazanin</vt:lpstr>
      <vt:lpstr>B Yagut</vt:lpstr>
      <vt:lpstr>B. Yagut</vt:lpstr>
      <vt:lpstr>BZarBold</vt:lpstr>
      <vt:lpstr>Calibri</vt:lpstr>
      <vt:lpstr>Calibri Light</vt:lpstr>
      <vt:lpstr>SNazanin</vt:lpstr>
      <vt:lpstr>Symbol</vt:lpstr>
      <vt:lpstr>Times New Roman</vt:lpstr>
      <vt:lpstr>Wingdings</vt:lpstr>
      <vt:lpstr>Zar</vt:lpstr>
      <vt:lpstr>Office Theme</vt:lpstr>
      <vt:lpstr>COPPERPATINA</vt:lpstr>
      <vt:lpstr>2_Office Theme</vt:lpstr>
      <vt:lpstr>3_Office Theme</vt:lpstr>
      <vt:lpstr>1_COPPERPATINA</vt:lpstr>
      <vt:lpstr>ایمن سازی و بیماریهای قابل پیشگیری با واکسن</vt:lpstr>
      <vt:lpstr> مشخصات سند</vt:lpstr>
      <vt:lpstr>   اهداف آموزشی   </vt:lpstr>
      <vt:lpstr>  فهرست عناوین  </vt:lpstr>
      <vt:lpstr>   چگونگي برآورد واکسن مورد نیاز   </vt:lpstr>
      <vt:lpstr> </vt:lpstr>
      <vt:lpstr>روش برآورد واکسن مورد نیاز به عنوان مثال درخواست واکسن برای کودکانی که در فاصله زمانی ابتدای بهمن98 تا پایان سال 98 به دنیا آمده اند و اکنون 2ماهه هستند وباید در فروردین99 واکسن دریافت نمایند به شرح زیراز سامانه قابل استخراج است- ادامه...</vt:lpstr>
      <vt:lpstr> چگونگي درخواست واکسن مورد نیازدرسامانه- ادامه... </vt:lpstr>
      <vt:lpstr>*قسمت موجودی: اگر از قبل واکسن انتخاب شده داخل انبار واحد شما وجود داشته باشد نمایش داده می شود، درصورتی که تعداد واکسن ثبت شده درقسمت موجودی انبار با تعداد واکسن موجود در یخچال خانه بهداشت هم خوانی نداشته باشد، برای اصلاح آن می توانید از قسمت انبارگزینه خروج کالا را انتخاب ونسبت به خروج آن از انبار اقدام کنید.  </vt:lpstr>
      <vt:lpstr>  چگونگي درخواست واکسن موردنیازدر سامانه- ادامه... </vt:lpstr>
      <vt:lpstr>چگونگي درخواست واکسن موردنیازدرسامانه- ادامه...</vt:lpstr>
      <vt:lpstr>چگونگي درخواست واکسن موردنیازدرسامانه- ادامه...</vt:lpstr>
      <vt:lpstr>  چگونگي درخواست واکسن موردنیازدرسامانه – ادامه…  </vt:lpstr>
      <vt:lpstr> چگونگي درخواست واکسن موردنیازدرسامانه – ادامه… </vt:lpstr>
      <vt:lpstr>چگونگي تاییدواکسن دریافتی</vt:lpstr>
      <vt:lpstr> چگونگي تاییدواکسن دریافتی – ادامه… </vt:lpstr>
      <vt:lpstr>چگونگي تاییدواکسن دریافتی- ادامه...</vt:lpstr>
      <vt:lpstr> چگونگي تاییدواکسن دریافتی – ادامه...  </vt:lpstr>
      <vt:lpstr>چگونگي تاییدواکسن دریافتی- ادامه...</vt:lpstr>
      <vt:lpstr>چگونگي تاییدواکسن دریافتی- ادامه...</vt:lpstr>
      <vt:lpstr>چگونگي تاییدواکسن دریافتی( لیست تراکنش)-ادامه...</vt:lpstr>
      <vt:lpstr>چگونگي تاییدواکسن دریافتی( لیست تراکنش)– ادامه...</vt:lpstr>
      <vt:lpstr>چگونگي تاییدواکسن دریافتی(موجودی کل انبار)- ادامه...</vt:lpstr>
      <vt:lpstr> خلاصه ونتیجه گیری</vt:lpstr>
      <vt:lpstr>    پرسش های نظری(اهداف رفتاری)     </vt:lpstr>
      <vt:lpstr>    پرسش های عملی     </vt:lpstr>
      <vt:lpstr>  منابع مورد استفاده  </vt:lpstr>
      <vt:lpstr> لطفاً نظرات و پیشنهادات خود را پیرامون این بسته آموزشی به آدرس زیر ارسال کنید: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موضوع:موازین تزریقات ایمن و وسایل لازم جهت انجام واکسیناسیون</dc:title>
  <dc:creator>Windows User</dc:creator>
  <cp:lastModifiedBy>taherasadi</cp:lastModifiedBy>
  <cp:revision>400</cp:revision>
  <dcterms:created xsi:type="dcterms:W3CDTF">2020-04-20T04:38:36Z</dcterms:created>
  <dcterms:modified xsi:type="dcterms:W3CDTF">2021-05-19T10:37:42Z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08532997-b053-45a6-ad32-f50867566929</vt:lpwstr>
  </property>
</Properties>
</file>