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3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6" r:id="rId1"/>
  </p:sldMasterIdLst>
  <p:notesMasterIdLst>
    <p:notesMasterId r:id="rId40"/>
  </p:notesMasterIdLst>
  <p:sldIdLst>
    <p:sldId id="258" r:id="rId2"/>
    <p:sldId id="355" r:id="rId3"/>
    <p:sldId id="311" r:id="rId4"/>
    <p:sldId id="326" r:id="rId5"/>
    <p:sldId id="312" r:id="rId6"/>
    <p:sldId id="328" r:id="rId7"/>
    <p:sldId id="261" r:id="rId8"/>
    <p:sldId id="267" r:id="rId9"/>
    <p:sldId id="331" r:id="rId10"/>
    <p:sldId id="268" r:id="rId11"/>
    <p:sldId id="269" r:id="rId12"/>
    <p:sldId id="270" r:id="rId13"/>
    <p:sldId id="271" r:id="rId14"/>
    <p:sldId id="272" r:id="rId15"/>
    <p:sldId id="273" r:id="rId16"/>
    <p:sldId id="274" r:id="rId17"/>
    <p:sldId id="275" r:id="rId18"/>
    <p:sldId id="291" r:id="rId19"/>
    <p:sldId id="276" r:id="rId20"/>
    <p:sldId id="277" r:id="rId21"/>
    <p:sldId id="313" r:id="rId22"/>
    <p:sldId id="285" r:id="rId23"/>
    <p:sldId id="287" r:id="rId24"/>
    <p:sldId id="288" r:id="rId25"/>
    <p:sldId id="290" r:id="rId26"/>
    <p:sldId id="303" r:id="rId27"/>
    <p:sldId id="304" r:id="rId28"/>
    <p:sldId id="359" r:id="rId29"/>
    <p:sldId id="306" r:id="rId30"/>
    <p:sldId id="307" r:id="rId31"/>
    <p:sldId id="308" r:id="rId32"/>
    <p:sldId id="346" r:id="rId33"/>
    <p:sldId id="320" r:id="rId34"/>
    <p:sldId id="354" r:id="rId35"/>
    <p:sldId id="360" r:id="rId36"/>
    <p:sldId id="351" r:id="rId37"/>
    <p:sldId id="322" r:id="rId38"/>
    <p:sldId id="356" r:id="rId3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86" autoAdjust="0"/>
    <p:restoredTop sz="94660"/>
  </p:normalViewPr>
  <p:slideViewPr>
    <p:cSldViewPr>
      <p:cViewPr varScale="1">
        <p:scale>
          <a:sx n="70" d="100"/>
          <a:sy n="70" d="100"/>
        </p:scale>
        <p:origin x="840" y="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48" Type="http://schemas.openxmlformats.org/officeDocument/2006/relationships/customXml" Target="../customXml/item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 xmlns:a16="http://schemas.microsoft.com/office/drawing/2014/main" id="{75D0D3FD-ED2A-4F04-8C76-AA24A08CEE3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34819" name="Rectangle 3">
            <a:extLst>
              <a:ext uri="{FF2B5EF4-FFF2-40B4-BE49-F238E27FC236}">
                <a16:creationId xmlns="" xmlns:a16="http://schemas.microsoft.com/office/drawing/2014/main" id="{0BFAEF64-B577-448F-AABE-7058715BC8F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2052" name="Rectangle 4">
            <a:extLst>
              <a:ext uri="{FF2B5EF4-FFF2-40B4-BE49-F238E27FC236}">
                <a16:creationId xmlns="" xmlns:a16="http://schemas.microsoft.com/office/drawing/2014/main" id="{21AA8BA3-A488-4C72-9C78-49A21AED7682}"/>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a:extLst>
              <a:ext uri="{FF2B5EF4-FFF2-40B4-BE49-F238E27FC236}">
                <a16:creationId xmlns="" xmlns:a16="http://schemas.microsoft.com/office/drawing/2014/main" id="{443F47D8-AFA5-4B94-9EF4-7D1C22372AB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822" name="Rectangle 6">
            <a:extLst>
              <a:ext uri="{FF2B5EF4-FFF2-40B4-BE49-F238E27FC236}">
                <a16:creationId xmlns="" xmlns:a16="http://schemas.microsoft.com/office/drawing/2014/main" id="{65FADC64-8D0B-4782-B469-D2DEE3FC07A3}"/>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34823" name="Rectangle 7">
            <a:extLst>
              <a:ext uri="{FF2B5EF4-FFF2-40B4-BE49-F238E27FC236}">
                <a16:creationId xmlns="" xmlns:a16="http://schemas.microsoft.com/office/drawing/2014/main" id="{76E5C56C-1412-450B-A098-5731E698174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C4AB36E-A779-4381-B330-339E52E57AD3}" type="slidenum">
              <a:rPr lang="en-US" altLang="en-US"/>
              <a:pPr>
                <a:defRPr/>
              </a:pPr>
              <a:t>‹#›</a:t>
            </a:fld>
            <a:endParaRPr lang="en-US" altLang="en-US"/>
          </a:p>
        </p:txBody>
      </p:sp>
    </p:spTree>
    <p:extLst>
      <p:ext uri="{BB962C8B-B14F-4D97-AF65-F5344CB8AC3E}">
        <p14:creationId xmlns:p14="http://schemas.microsoft.com/office/powerpoint/2010/main" val="4835235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 xmlns:a16="http://schemas.microsoft.com/office/drawing/2014/main" id="{5CA0D13C-44C3-4A84-A649-ADAE6B5984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ADC1CB9-9DE4-4C45-803A-E46CE7DC63D6}" type="slidenum">
              <a:rPr lang="en-US" altLang="en-US" smtClean="0"/>
              <a:pPr/>
              <a:t>23</a:t>
            </a:fld>
            <a:endParaRPr lang="en-US" altLang="en-US"/>
          </a:p>
        </p:txBody>
      </p:sp>
      <p:sp>
        <p:nvSpPr>
          <p:cNvPr id="26627" name="Rectangle 2">
            <a:extLst>
              <a:ext uri="{FF2B5EF4-FFF2-40B4-BE49-F238E27FC236}">
                <a16:creationId xmlns="" xmlns:a16="http://schemas.microsoft.com/office/drawing/2014/main" id="{4D668B6B-975C-4D6C-96E8-CA68A8E11616}"/>
              </a:ext>
            </a:extLst>
          </p:cNvPr>
          <p:cNvSpPr>
            <a:spLocks noGrp="1" noRot="1" noChangeAspect="1" noChangeArrowheads="1" noTextEdit="1"/>
          </p:cNvSpPr>
          <p:nvPr>
            <p:ph type="sldImg"/>
          </p:nvPr>
        </p:nvSpPr>
        <p:spPr>
          <a:xfrm>
            <a:off x="381000" y="685800"/>
            <a:ext cx="6096000" cy="3429000"/>
          </a:xfrm>
          <a:ln/>
        </p:spPr>
      </p:sp>
      <p:sp>
        <p:nvSpPr>
          <p:cNvPr id="26628" name="Rectangle 3">
            <a:extLst>
              <a:ext uri="{FF2B5EF4-FFF2-40B4-BE49-F238E27FC236}">
                <a16:creationId xmlns="" xmlns:a16="http://schemas.microsoft.com/office/drawing/2014/main" id="{F60DD79C-0571-4CBC-B02E-E8429FD59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fa-IR" altLang="en-US" sz="1800">
                <a:cs typeface="2  Titr" pitchFamily="2" charset="0"/>
              </a:rPr>
              <a:t>به ازاي هر </a:t>
            </a:r>
            <a:r>
              <a:rPr lang="fa-IR" altLang="en-US" sz="1800">
                <a:solidFill>
                  <a:srgbClr val="FF3300"/>
                </a:solidFill>
                <a:cs typeface="2  Titr" pitchFamily="2" charset="0"/>
              </a:rPr>
              <a:t>40 نفر</a:t>
            </a:r>
            <a:r>
              <a:rPr lang="fa-IR" altLang="en-US" sz="1800">
                <a:cs typeface="2  Titr" pitchFamily="2" charset="0"/>
              </a:rPr>
              <a:t> حد اقل يك چشمه توالت  بايستي در</a:t>
            </a:r>
          </a:p>
          <a:p>
            <a:pPr eaLnBrk="1" hangingPunct="1">
              <a:lnSpc>
                <a:spcPct val="80000"/>
              </a:lnSpc>
            </a:pPr>
            <a:r>
              <a:rPr lang="fa-IR" altLang="en-US" sz="1600">
                <a:cs typeface="2  Titr" pitchFamily="2" charset="0"/>
              </a:rPr>
              <a:t> نظر گرفته شود.</a:t>
            </a:r>
          </a:p>
          <a:p>
            <a:pPr eaLnBrk="1" hangingPunct="1">
              <a:lnSpc>
                <a:spcPct val="80000"/>
              </a:lnSpc>
            </a:pPr>
            <a:r>
              <a:rPr lang="fa-IR" altLang="en-US" sz="1800">
                <a:solidFill>
                  <a:srgbClr val="006600"/>
                </a:solidFill>
                <a:cs typeface="2  Titr" pitchFamily="2" charset="0"/>
              </a:rPr>
              <a:t>ساخت سرويس هاي بهداشتي بايستي</a:t>
            </a:r>
            <a:r>
              <a:rPr lang="fa-IR" altLang="en-US" sz="1600">
                <a:cs typeface="2  Titr" pitchFamily="2" charset="0"/>
              </a:rPr>
              <a:t> </a:t>
            </a:r>
          </a:p>
          <a:p>
            <a:pPr eaLnBrk="1" hangingPunct="1">
              <a:lnSpc>
                <a:spcPct val="80000"/>
              </a:lnSpc>
            </a:pPr>
            <a:r>
              <a:rPr lang="fa-IR" altLang="en-US" sz="1600">
                <a:cs typeface="2  Titr" pitchFamily="2" charset="0"/>
              </a:rPr>
              <a:t>بر اساس آيين نامه ماده 13 قانون مواد خوراكي </a:t>
            </a:r>
          </a:p>
          <a:p>
            <a:pPr eaLnBrk="1" hangingPunct="1">
              <a:lnSpc>
                <a:spcPct val="80000"/>
              </a:lnSpc>
            </a:pPr>
            <a:endParaRPr lang="fa-IR" altLang="en-US" sz="1600">
              <a:cs typeface="2  Titr" pitchFamily="2" charset="0"/>
            </a:endParaRPr>
          </a:p>
          <a:p>
            <a:pPr eaLnBrk="1" hangingPunct="1">
              <a:lnSpc>
                <a:spcPct val="80000"/>
              </a:lnSpc>
            </a:pPr>
            <a:r>
              <a:rPr lang="fa-IR" altLang="en-US" sz="1600">
                <a:cs typeface="2  Titr" pitchFamily="2" charset="0"/>
              </a:rPr>
              <a:t>آشاميدني و بهداشتي وضوابط و معيارهاي </a:t>
            </a:r>
          </a:p>
          <a:p>
            <a:pPr eaLnBrk="1" hangingPunct="1">
              <a:lnSpc>
                <a:spcPct val="80000"/>
              </a:lnSpc>
            </a:pPr>
            <a:endParaRPr lang="fa-IR" altLang="en-US" sz="1600">
              <a:cs typeface="2  Titr" pitchFamily="2" charset="0"/>
            </a:endParaRPr>
          </a:p>
          <a:p>
            <a:pPr eaLnBrk="1" hangingPunct="1">
              <a:lnSpc>
                <a:spcPct val="80000"/>
              </a:lnSpc>
            </a:pPr>
            <a:r>
              <a:rPr lang="fa-IR" altLang="en-US" sz="1600">
                <a:cs typeface="2  Titr" pitchFamily="2" charset="0"/>
              </a:rPr>
              <a:t>طراحي فضاهاي آموزشي و پرورشي </a:t>
            </a:r>
          </a:p>
          <a:p>
            <a:pPr eaLnBrk="1" hangingPunct="1">
              <a:lnSpc>
                <a:spcPct val="80000"/>
              </a:lnSpc>
            </a:pPr>
            <a:r>
              <a:rPr lang="fa-IR" altLang="en-US" sz="1600">
                <a:cs typeface="2  Titr" pitchFamily="2" charset="0"/>
              </a:rPr>
              <a:t>سازمان نوسازي باشد</a:t>
            </a:r>
          </a:p>
          <a:p>
            <a:pPr eaLnBrk="1" hangingPunct="1">
              <a:lnSpc>
                <a:spcPct val="80000"/>
              </a:lnSpc>
            </a:pPr>
            <a:endParaRPr lang="th-TH" altLang="en-US" sz="1600">
              <a:cs typeface="2  Titr" pitchFamily="2" charset="0"/>
            </a:endParaRPr>
          </a:p>
          <a:p>
            <a:pPr eaLnBrk="1" hangingPunct="1">
              <a:lnSpc>
                <a:spcPct val="80000"/>
              </a:lnSpc>
            </a:pPr>
            <a:endParaRPr lang="th-TH" altLang="en-US" sz="700"/>
          </a:p>
        </p:txBody>
      </p:sp>
    </p:spTree>
    <p:extLst>
      <p:ext uri="{BB962C8B-B14F-4D97-AF65-F5344CB8AC3E}">
        <p14:creationId xmlns:p14="http://schemas.microsoft.com/office/powerpoint/2010/main" val="1055655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 xmlns:a16="http://schemas.microsoft.com/office/drawing/2014/main" id="{14EDD3E1-B9E1-43FC-A241-DF3A402FDBCA}"/>
              </a:ext>
            </a:extLst>
          </p:cNvPr>
          <p:cNvSpPr>
            <a:spLocks noGrp="1" noRot="1" noChangeAspect="1" noChangeArrowheads="1" noTextEdit="1"/>
          </p:cNvSpPr>
          <p:nvPr>
            <p:ph type="sldImg"/>
          </p:nvPr>
        </p:nvSpPr>
        <p:spPr>
          <a:xfrm>
            <a:off x="381000" y="685800"/>
            <a:ext cx="6096000" cy="3429000"/>
          </a:xfrm>
          <a:ln/>
        </p:spPr>
      </p:sp>
      <p:sp>
        <p:nvSpPr>
          <p:cNvPr id="35843" name="Notes Placeholder 2">
            <a:extLst>
              <a:ext uri="{FF2B5EF4-FFF2-40B4-BE49-F238E27FC236}">
                <a16:creationId xmlns="" xmlns:a16="http://schemas.microsoft.com/office/drawing/2014/main" id="{28C8E44C-8DD4-4AFD-9D98-AB8029D596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a:p>
        </p:txBody>
      </p:sp>
      <p:sp>
        <p:nvSpPr>
          <p:cNvPr id="35844" name="Slide Number Placeholder 3">
            <a:extLst>
              <a:ext uri="{FF2B5EF4-FFF2-40B4-BE49-F238E27FC236}">
                <a16:creationId xmlns="" xmlns:a16="http://schemas.microsoft.com/office/drawing/2014/main" id="{D506FD78-0202-460A-B024-5936B74A27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0BD2D19-7E16-4379-811B-4C164EFEACE4}" type="slidenum">
              <a:rPr lang="en-US" altLang="en-US" smtClean="0"/>
              <a:pPr/>
              <a:t>31</a:t>
            </a:fld>
            <a:endParaRPr lang="en-US" altLang="en-US"/>
          </a:p>
        </p:txBody>
      </p:sp>
    </p:spTree>
    <p:extLst>
      <p:ext uri="{BB962C8B-B14F-4D97-AF65-F5344CB8AC3E}">
        <p14:creationId xmlns:p14="http://schemas.microsoft.com/office/powerpoint/2010/main" val="605062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 xmlns:a16="http://schemas.microsoft.com/office/drawing/2014/main" id="{8FED7810-40DE-4E53-914E-97D66C9F4320}"/>
              </a:ext>
            </a:extLst>
          </p:cNvPr>
          <p:cNvSpPr>
            <a:spLocks noGrp="1" noRot="1" noChangeAspect="1" noChangeArrowheads="1" noTextEdit="1"/>
          </p:cNvSpPr>
          <p:nvPr>
            <p:ph type="sldImg"/>
          </p:nvPr>
        </p:nvSpPr>
        <p:spPr>
          <a:xfrm>
            <a:off x="381000" y="685800"/>
            <a:ext cx="6096000" cy="3429000"/>
          </a:xfrm>
          <a:ln/>
        </p:spPr>
      </p:sp>
      <p:sp>
        <p:nvSpPr>
          <p:cNvPr id="44035" name="Notes Placeholder 2">
            <a:extLst>
              <a:ext uri="{FF2B5EF4-FFF2-40B4-BE49-F238E27FC236}">
                <a16:creationId xmlns="" xmlns:a16="http://schemas.microsoft.com/office/drawing/2014/main" id="{B8E51CC6-DFE0-4B59-8067-8A6C1C4694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a:p>
        </p:txBody>
      </p:sp>
      <p:sp>
        <p:nvSpPr>
          <p:cNvPr id="44036" name="Slide Number Placeholder 3">
            <a:extLst>
              <a:ext uri="{FF2B5EF4-FFF2-40B4-BE49-F238E27FC236}">
                <a16:creationId xmlns="" xmlns:a16="http://schemas.microsoft.com/office/drawing/2014/main" id="{7BC0BF12-AD62-4C5E-A431-085E53F7B9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9DFF86-4FA1-4248-AE3C-143144629B96}" type="slidenum">
              <a:rPr lang="en-US" altLang="en-US" smtClean="0"/>
              <a:pPr/>
              <a:t>37</a:t>
            </a:fld>
            <a:endParaRPr lang="en-US" altLang="en-US"/>
          </a:p>
        </p:txBody>
      </p:sp>
    </p:spTree>
    <p:extLst>
      <p:ext uri="{BB962C8B-B14F-4D97-AF65-F5344CB8AC3E}">
        <p14:creationId xmlns:p14="http://schemas.microsoft.com/office/powerpoint/2010/main" val="785607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 xmlns:a16="http://schemas.microsoft.com/office/drawing/2014/main" id="{58E77559-24DF-4306-A283-8E47AA9D5174}"/>
              </a:ext>
            </a:extLst>
          </p:cNvPr>
          <p:cNvSpPr>
            <a:spLocks noGrp="1" noRot="1" noChangeAspect="1" noChangeArrowheads="1" noTextEdit="1"/>
          </p:cNvSpPr>
          <p:nvPr>
            <p:ph type="sldImg"/>
          </p:nvPr>
        </p:nvSpPr>
        <p:spPr>
          <a:xfrm>
            <a:off x="381000" y="685800"/>
            <a:ext cx="6096000" cy="3429000"/>
          </a:xfrm>
          <a:ln/>
        </p:spPr>
      </p:sp>
      <p:sp>
        <p:nvSpPr>
          <p:cNvPr id="46083" name="Notes Placeholder 2">
            <a:extLst>
              <a:ext uri="{FF2B5EF4-FFF2-40B4-BE49-F238E27FC236}">
                <a16:creationId xmlns="" xmlns:a16="http://schemas.microsoft.com/office/drawing/2014/main" id="{B7CC0703-38DC-43D3-8F2A-7BBBBBF30E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a-IR" altLang="en-US"/>
          </a:p>
        </p:txBody>
      </p:sp>
      <p:sp>
        <p:nvSpPr>
          <p:cNvPr id="46084" name="Slide Number Placeholder 3">
            <a:extLst>
              <a:ext uri="{FF2B5EF4-FFF2-40B4-BE49-F238E27FC236}">
                <a16:creationId xmlns="" xmlns:a16="http://schemas.microsoft.com/office/drawing/2014/main" id="{380EC1C8-744F-40D3-A106-4F8231825B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4A8CBA-3BF1-407A-A2DF-A0DF9251C671}" type="slidenum">
              <a:rPr lang="fa-IR" altLang="en-US" smtClean="0"/>
              <a:pPr/>
              <a:t>38</a:t>
            </a:fld>
            <a:endParaRPr lang="fa-IR" altLang="en-US"/>
          </a:p>
        </p:txBody>
      </p:sp>
    </p:spTree>
    <p:extLst>
      <p:ext uri="{BB962C8B-B14F-4D97-AF65-F5344CB8AC3E}">
        <p14:creationId xmlns:p14="http://schemas.microsoft.com/office/powerpoint/2010/main" val="146097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a:extLst>
              <a:ext uri="{FF2B5EF4-FFF2-40B4-BE49-F238E27FC236}">
                <a16:creationId xmlns="" xmlns:a16="http://schemas.microsoft.com/office/drawing/2014/main" id="{9CA92327-822A-4FE0-A4D1-A65DB4197E6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F3C5301B-ACD2-4D0C-9765-E49850DD2E8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7D447918-3081-4526-A97C-C503B58CFC55}"/>
              </a:ext>
            </a:extLst>
          </p:cNvPr>
          <p:cNvSpPr>
            <a:spLocks noGrp="1"/>
          </p:cNvSpPr>
          <p:nvPr>
            <p:ph type="sldNum" sz="quarter" idx="12"/>
          </p:nvPr>
        </p:nvSpPr>
        <p:spPr/>
        <p:txBody>
          <a:bodyPr/>
          <a:lstStyle>
            <a:lvl1pPr>
              <a:defRPr/>
            </a:lvl1pPr>
          </a:lstStyle>
          <a:p>
            <a:pPr>
              <a:defRPr/>
            </a:pPr>
            <a:fld id="{604F3A63-4461-4B46-B748-74887DC1270B}" type="slidenum">
              <a:rPr lang="en-US" altLang="en-US"/>
              <a:pPr>
                <a:defRPr/>
              </a:pPr>
              <a:t>‹#›</a:t>
            </a:fld>
            <a:endParaRPr lang="en-US" altLang="en-US"/>
          </a:p>
        </p:txBody>
      </p:sp>
    </p:spTree>
    <p:extLst>
      <p:ext uri="{BB962C8B-B14F-4D97-AF65-F5344CB8AC3E}">
        <p14:creationId xmlns:p14="http://schemas.microsoft.com/office/powerpoint/2010/main" val="77282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 xmlns:a16="http://schemas.microsoft.com/office/drawing/2014/main" id="{E05D63C9-8FA0-485E-8B3D-79FF92CB290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4A61C671-9349-4A22-9D00-AEED3DEECE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CED43F92-EB59-405E-95BD-D698DD8B9FB7}"/>
              </a:ext>
            </a:extLst>
          </p:cNvPr>
          <p:cNvSpPr>
            <a:spLocks noGrp="1"/>
          </p:cNvSpPr>
          <p:nvPr>
            <p:ph type="sldNum" sz="quarter" idx="12"/>
          </p:nvPr>
        </p:nvSpPr>
        <p:spPr/>
        <p:txBody>
          <a:bodyPr/>
          <a:lstStyle>
            <a:lvl1pPr>
              <a:defRPr/>
            </a:lvl1pPr>
          </a:lstStyle>
          <a:p>
            <a:pPr>
              <a:defRPr/>
            </a:pPr>
            <a:fld id="{FD8CF8DD-16FA-4BFE-BFCE-7F6501621795}" type="slidenum">
              <a:rPr lang="en-US" altLang="en-US"/>
              <a:pPr>
                <a:defRPr/>
              </a:pPr>
              <a:t>‹#›</a:t>
            </a:fld>
            <a:endParaRPr lang="en-US" altLang="en-US"/>
          </a:p>
        </p:txBody>
      </p:sp>
    </p:spTree>
    <p:extLst>
      <p:ext uri="{BB962C8B-B14F-4D97-AF65-F5344CB8AC3E}">
        <p14:creationId xmlns:p14="http://schemas.microsoft.com/office/powerpoint/2010/main" val="340589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 xmlns:a16="http://schemas.microsoft.com/office/drawing/2014/main" id="{00747FEC-27AB-4EC3-A8A1-262B77D3E0F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4AAFC6BA-AE42-4E03-A7F4-E3A946FECD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88FA935-1374-4524-9836-E7855A839D51}"/>
              </a:ext>
            </a:extLst>
          </p:cNvPr>
          <p:cNvSpPr>
            <a:spLocks noGrp="1"/>
          </p:cNvSpPr>
          <p:nvPr>
            <p:ph type="sldNum" sz="quarter" idx="12"/>
          </p:nvPr>
        </p:nvSpPr>
        <p:spPr/>
        <p:txBody>
          <a:bodyPr/>
          <a:lstStyle>
            <a:lvl1pPr>
              <a:defRPr/>
            </a:lvl1pPr>
          </a:lstStyle>
          <a:p>
            <a:pPr>
              <a:defRPr/>
            </a:pPr>
            <a:fld id="{FF5DEAFC-1324-4340-ABD9-88CF623B516C}" type="slidenum">
              <a:rPr lang="en-US" altLang="en-US"/>
              <a:pPr>
                <a:defRPr/>
              </a:pPr>
              <a:t>‹#›</a:t>
            </a:fld>
            <a:endParaRPr lang="en-US" altLang="en-US"/>
          </a:p>
        </p:txBody>
      </p:sp>
    </p:spTree>
    <p:extLst>
      <p:ext uri="{BB962C8B-B14F-4D97-AF65-F5344CB8AC3E}">
        <p14:creationId xmlns:p14="http://schemas.microsoft.com/office/powerpoint/2010/main" val="3885967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a:extLst>
              <a:ext uri="{FF2B5EF4-FFF2-40B4-BE49-F238E27FC236}">
                <a16:creationId xmlns="" xmlns:a16="http://schemas.microsoft.com/office/drawing/2014/main" id="{FF7F3F94-AC3E-40EA-99BD-181203796CF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2A8B205B-DE12-4D4D-B377-C5B032B24F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802B3428-7DEA-46DD-9892-0D1194FDFA13}"/>
              </a:ext>
            </a:extLst>
          </p:cNvPr>
          <p:cNvSpPr>
            <a:spLocks noGrp="1"/>
          </p:cNvSpPr>
          <p:nvPr>
            <p:ph type="sldNum" sz="quarter" idx="12"/>
          </p:nvPr>
        </p:nvSpPr>
        <p:spPr/>
        <p:txBody>
          <a:bodyPr/>
          <a:lstStyle>
            <a:lvl1pPr>
              <a:defRPr/>
            </a:lvl1pPr>
          </a:lstStyle>
          <a:p>
            <a:pPr>
              <a:defRPr/>
            </a:pPr>
            <a:fld id="{7B37D677-78E7-44CB-9866-44E1AF8071AC}" type="slidenum">
              <a:rPr lang="en-US" altLang="en-US"/>
              <a:pPr>
                <a:defRPr/>
              </a:pPr>
              <a:t>‹#›</a:t>
            </a:fld>
            <a:endParaRPr lang="en-US" altLang="en-US"/>
          </a:p>
        </p:txBody>
      </p:sp>
    </p:spTree>
    <p:extLst>
      <p:ext uri="{BB962C8B-B14F-4D97-AF65-F5344CB8AC3E}">
        <p14:creationId xmlns:p14="http://schemas.microsoft.com/office/powerpoint/2010/main" val="4182135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fa-IR"/>
          </a:p>
        </p:txBody>
      </p:sp>
      <p:sp>
        <p:nvSpPr>
          <p:cNvPr id="3" name="ClipArt Placeholder 2"/>
          <p:cNvSpPr>
            <a:spLocks noGrp="1"/>
          </p:cNvSpPr>
          <p:nvPr>
            <p:ph type="clipArt" sz="half" idx="1"/>
          </p:nvPr>
        </p:nvSpPr>
        <p:spPr>
          <a:xfrm>
            <a:off x="609600" y="1600201"/>
            <a:ext cx="5384800" cy="4525963"/>
          </a:xfrm>
        </p:spPr>
        <p:txBody>
          <a:bodyPr rtlCol="1">
            <a:normAutofit/>
          </a:bodyPr>
          <a:lstStyle/>
          <a:p>
            <a:pPr lvl="0"/>
            <a:endParaRPr lang="fa-IR"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a:extLst>
              <a:ext uri="{FF2B5EF4-FFF2-40B4-BE49-F238E27FC236}">
                <a16:creationId xmlns="" xmlns:a16="http://schemas.microsoft.com/office/drawing/2014/main" id="{DA43399C-9EBB-4DC2-8D26-48EA5E56361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C2CBDBB6-21D1-4660-961F-FECC944FCAC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F63AB0E8-763C-4E1B-9420-83DF647707FF}"/>
              </a:ext>
            </a:extLst>
          </p:cNvPr>
          <p:cNvSpPr>
            <a:spLocks noGrp="1"/>
          </p:cNvSpPr>
          <p:nvPr>
            <p:ph type="sldNum" sz="quarter" idx="12"/>
          </p:nvPr>
        </p:nvSpPr>
        <p:spPr/>
        <p:txBody>
          <a:bodyPr/>
          <a:lstStyle>
            <a:lvl1pPr>
              <a:defRPr/>
            </a:lvl1pPr>
          </a:lstStyle>
          <a:p>
            <a:pPr>
              <a:defRPr/>
            </a:pPr>
            <a:fld id="{A4991D76-4681-4342-94F3-14FF96FDAA95}" type="slidenum">
              <a:rPr lang="en-US" altLang="en-US"/>
              <a:pPr>
                <a:defRPr/>
              </a:pPr>
              <a:t>‹#›</a:t>
            </a:fld>
            <a:endParaRPr lang="en-US" altLang="en-US"/>
          </a:p>
        </p:txBody>
      </p:sp>
    </p:spTree>
    <p:extLst>
      <p:ext uri="{BB962C8B-B14F-4D97-AF65-F5344CB8AC3E}">
        <p14:creationId xmlns:p14="http://schemas.microsoft.com/office/powerpoint/2010/main" val="4173622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fa-I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6" name="Date Placeholder 3">
            <a:extLst>
              <a:ext uri="{FF2B5EF4-FFF2-40B4-BE49-F238E27FC236}">
                <a16:creationId xmlns="" xmlns:a16="http://schemas.microsoft.com/office/drawing/2014/main" id="{1BD291EE-1CB6-4D82-9418-23A29221DD7A}"/>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 xmlns:a16="http://schemas.microsoft.com/office/drawing/2014/main" id="{362F09BE-2831-4E9F-BE2E-192726437F96}"/>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 xmlns:a16="http://schemas.microsoft.com/office/drawing/2014/main" id="{F5983743-D0B4-40AC-86BC-F224E902D3AA}"/>
              </a:ext>
            </a:extLst>
          </p:cNvPr>
          <p:cNvSpPr>
            <a:spLocks noGrp="1"/>
          </p:cNvSpPr>
          <p:nvPr>
            <p:ph type="sldNum" sz="quarter" idx="12"/>
          </p:nvPr>
        </p:nvSpPr>
        <p:spPr/>
        <p:txBody>
          <a:bodyPr/>
          <a:lstStyle>
            <a:lvl1pPr>
              <a:defRPr/>
            </a:lvl1pPr>
          </a:lstStyle>
          <a:p>
            <a:pPr>
              <a:defRPr/>
            </a:pPr>
            <a:fld id="{A7BAC699-60B7-47A3-9751-789D084A9A5A}" type="slidenum">
              <a:rPr lang="en-US" altLang="en-US"/>
              <a:pPr>
                <a:defRPr/>
              </a:pPr>
              <a:t>‹#›</a:t>
            </a:fld>
            <a:endParaRPr lang="en-US" altLang="en-US"/>
          </a:p>
        </p:txBody>
      </p:sp>
    </p:spTree>
    <p:extLst>
      <p:ext uri="{BB962C8B-B14F-4D97-AF65-F5344CB8AC3E}">
        <p14:creationId xmlns:p14="http://schemas.microsoft.com/office/powerpoint/2010/main" val="314496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a:extLst>
              <a:ext uri="{FF2B5EF4-FFF2-40B4-BE49-F238E27FC236}">
                <a16:creationId xmlns="" xmlns:a16="http://schemas.microsoft.com/office/drawing/2014/main" id="{C6A5DFC1-460A-4D61-B629-BC94BBCA857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39A98D9F-5681-479C-B365-C1132AA521B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D365FC3-9A86-4D41-A923-6EB5A28CD155}"/>
              </a:ext>
            </a:extLst>
          </p:cNvPr>
          <p:cNvSpPr>
            <a:spLocks noGrp="1"/>
          </p:cNvSpPr>
          <p:nvPr>
            <p:ph type="sldNum" sz="quarter" idx="12"/>
          </p:nvPr>
        </p:nvSpPr>
        <p:spPr/>
        <p:txBody>
          <a:bodyPr/>
          <a:lstStyle>
            <a:lvl1pPr>
              <a:defRPr/>
            </a:lvl1pPr>
          </a:lstStyle>
          <a:p>
            <a:pPr>
              <a:defRPr/>
            </a:pPr>
            <a:fld id="{7AEE4B9C-B45C-440E-8A74-F04ED6F8B2C7}" type="slidenum">
              <a:rPr lang="en-US" altLang="en-US"/>
              <a:pPr>
                <a:defRPr/>
              </a:pPr>
              <a:t>‹#›</a:t>
            </a:fld>
            <a:endParaRPr lang="en-US" altLang="en-US"/>
          </a:p>
        </p:txBody>
      </p:sp>
    </p:spTree>
    <p:extLst>
      <p:ext uri="{BB962C8B-B14F-4D97-AF65-F5344CB8AC3E}">
        <p14:creationId xmlns:p14="http://schemas.microsoft.com/office/powerpoint/2010/main" val="2045729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38406AE-3E96-426C-ADD9-7BDAB093B7E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 xmlns:a16="http://schemas.microsoft.com/office/drawing/2014/main" id="{1BC6BD70-A6EB-4A8F-B35E-09E6018C61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9B05F4D6-07C8-4092-AE9F-675CEBA8B29D}"/>
              </a:ext>
            </a:extLst>
          </p:cNvPr>
          <p:cNvSpPr>
            <a:spLocks noGrp="1"/>
          </p:cNvSpPr>
          <p:nvPr>
            <p:ph type="sldNum" sz="quarter" idx="12"/>
          </p:nvPr>
        </p:nvSpPr>
        <p:spPr/>
        <p:txBody>
          <a:bodyPr/>
          <a:lstStyle>
            <a:lvl1pPr>
              <a:defRPr/>
            </a:lvl1pPr>
          </a:lstStyle>
          <a:p>
            <a:pPr>
              <a:defRPr/>
            </a:pPr>
            <a:fld id="{0655BAF3-AF07-49E3-9136-C67BCF52BDB1}" type="slidenum">
              <a:rPr lang="en-US" altLang="en-US"/>
              <a:pPr>
                <a:defRPr/>
              </a:pPr>
              <a:t>‹#›</a:t>
            </a:fld>
            <a:endParaRPr lang="en-US" altLang="en-US"/>
          </a:p>
        </p:txBody>
      </p:sp>
    </p:spTree>
    <p:extLst>
      <p:ext uri="{BB962C8B-B14F-4D97-AF65-F5344CB8AC3E}">
        <p14:creationId xmlns:p14="http://schemas.microsoft.com/office/powerpoint/2010/main" val="422751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a:extLst>
              <a:ext uri="{FF2B5EF4-FFF2-40B4-BE49-F238E27FC236}">
                <a16:creationId xmlns="" xmlns:a16="http://schemas.microsoft.com/office/drawing/2014/main" id="{70919033-1045-439E-A052-B547A5A9CAB1}"/>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8B682238-6DCF-4AE0-B456-CCAFF87ED9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7624744E-8B70-486C-9EEE-B87916DF8E51}"/>
              </a:ext>
            </a:extLst>
          </p:cNvPr>
          <p:cNvSpPr>
            <a:spLocks noGrp="1"/>
          </p:cNvSpPr>
          <p:nvPr>
            <p:ph type="sldNum" sz="quarter" idx="12"/>
          </p:nvPr>
        </p:nvSpPr>
        <p:spPr/>
        <p:txBody>
          <a:bodyPr/>
          <a:lstStyle>
            <a:lvl1pPr>
              <a:defRPr/>
            </a:lvl1pPr>
          </a:lstStyle>
          <a:p>
            <a:pPr>
              <a:defRPr/>
            </a:pPr>
            <a:fld id="{1D135BC6-1A4D-483D-B052-E4B2B26BCEB8}" type="slidenum">
              <a:rPr lang="en-US" altLang="en-US"/>
              <a:pPr>
                <a:defRPr/>
              </a:pPr>
              <a:t>‹#›</a:t>
            </a:fld>
            <a:endParaRPr lang="en-US" altLang="en-US"/>
          </a:p>
        </p:txBody>
      </p:sp>
    </p:spTree>
    <p:extLst>
      <p:ext uri="{BB962C8B-B14F-4D97-AF65-F5344CB8AC3E}">
        <p14:creationId xmlns:p14="http://schemas.microsoft.com/office/powerpoint/2010/main" val="1118102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a:extLst>
              <a:ext uri="{FF2B5EF4-FFF2-40B4-BE49-F238E27FC236}">
                <a16:creationId xmlns="" xmlns:a16="http://schemas.microsoft.com/office/drawing/2014/main" id="{6BEB19F9-5BBE-4B4C-B770-B807CDB2EA1D}"/>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 xmlns:a16="http://schemas.microsoft.com/office/drawing/2014/main" id="{1F99B1DC-17AA-4C8A-89B7-A51EAFBC7C0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CA37AF9F-871F-45FE-9181-DEC5046AF4DF}"/>
              </a:ext>
            </a:extLst>
          </p:cNvPr>
          <p:cNvSpPr>
            <a:spLocks noGrp="1"/>
          </p:cNvSpPr>
          <p:nvPr>
            <p:ph type="sldNum" sz="quarter" idx="12"/>
          </p:nvPr>
        </p:nvSpPr>
        <p:spPr/>
        <p:txBody>
          <a:bodyPr/>
          <a:lstStyle>
            <a:lvl1pPr>
              <a:defRPr/>
            </a:lvl1pPr>
          </a:lstStyle>
          <a:p>
            <a:pPr>
              <a:defRPr/>
            </a:pPr>
            <a:fld id="{9430ABEC-F273-46FE-8DE5-09C56D2945C8}" type="slidenum">
              <a:rPr lang="en-US" altLang="en-US"/>
              <a:pPr>
                <a:defRPr/>
              </a:pPr>
              <a:t>‹#›</a:t>
            </a:fld>
            <a:endParaRPr lang="en-US" altLang="en-US"/>
          </a:p>
        </p:txBody>
      </p:sp>
    </p:spTree>
    <p:extLst>
      <p:ext uri="{BB962C8B-B14F-4D97-AF65-F5344CB8AC3E}">
        <p14:creationId xmlns:p14="http://schemas.microsoft.com/office/powerpoint/2010/main" val="37607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a:extLst>
              <a:ext uri="{FF2B5EF4-FFF2-40B4-BE49-F238E27FC236}">
                <a16:creationId xmlns="" xmlns:a16="http://schemas.microsoft.com/office/drawing/2014/main" id="{A46F52AB-5D7B-481D-81E2-A3245775E60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 xmlns:a16="http://schemas.microsoft.com/office/drawing/2014/main" id="{4FBD1D25-B60D-4B4B-99C6-C0957095767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0764F70D-E6C4-4EDF-98A0-662EA3A82C16}"/>
              </a:ext>
            </a:extLst>
          </p:cNvPr>
          <p:cNvSpPr>
            <a:spLocks noGrp="1"/>
          </p:cNvSpPr>
          <p:nvPr>
            <p:ph type="sldNum" sz="quarter" idx="12"/>
          </p:nvPr>
        </p:nvSpPr>
        <p:spPr/>
        <p:txBody>
          <a:bodyPr/>
          <a:lstStyle>
            <a:lvl1pPr>
              <a:defRPr/>
            </a:lvl1pPr>
          </a:lstStyle>
          <a:p>
            <a:pPr>
              <a:defRPr/>
            </a:pPr>
            <a:fld id="{75778EDE-6BF4-447A-A086-0292D18742F9}" type="slidenum">
              <a:rPr lang="en-US" altLang="en-US"/>
              <a:pPr>
                <a:defRPr/>
              </a:pPr>
              <a:t>‹#›</a:t>
            </a:fld>
            <a:endParaRPr lang="en-US" altLang="en-US"/>
          </a:p>
        </p:txBody>
      </p:sp>
    </p:spTree>
    <p:extLst>
      <p:ext uri="{BB962C8B-B14F-4D97-AF65-F5344CB8AC3E}">
        <p14:creationId xmlns:p14="http://schemas.microsoft.com/office/powerpoint/2010/main" val="72264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9AE72342-1DC5-4052-B855-59FF05028ED8}"/>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 xmlns:a16="http://schemas.microsoft.com/office/drawing/2014/main" id="{FECED8CB-8601-4F77-BDA1-A1E2282D0CE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BE220CC3-ABA9-479C-ADF2-817DEF52C4F8}"/>
              </a:ext>
            </a:extLst>
          </p:cNvPr>
          <p:cNvSpPr>
            <a:spLocks noGrp="1"/>
          </p:cNvSpPr>
          <p:nvPr>
            <p:ph type="sldNum" sz="quarter" idx="12"/>
          </p:nvPr>
        </p:nvSpPr>
        <p:spPr/>
        <p:txBody>
          <a:bodyPr/>
          <a:lstStyle>
            <a:lvl1pPr>
              <a:defRPr/>
            </a:lvl1pPr>
          </a:lstStyle>
          <a:p>
            <a:pPr>
              <a:defRPr/>
            </a:pPr>
            <a:fld id="{8E7A5AA8-2475-4E0C-B48C-7A4DE4F7FA2C}" type="slidenum">
              <a:rPr lang="en-US" altLang="en-US"/>
              <a:pPr>
                <a:defRPr/>
              </a:pPr>
              <a:t>‹#›</a:t>
            </a:fld>
            <a:endParaRPr lang="en-US" altLang="en-US"/>
          </a:p>
        </p:txBody>
      </p:sp>
    </p:spTree>
    <p:extLst>
      <p:ext uri="{BB962C8B-B14F-4D97-AF65-F5344CB8AC3E}">
        <p14:creationId xmlns:p14="http://schemas.microsoft.com/office/powerpoint/2010/main" val="15538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51CE5A04-CB99-4D9B-A662-3A71CFD3BA1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3BBFDDE9-3C02-45C4-8496-784E10DA12C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DD473944-CFF3-433A-849F-E6B4E965EB31}"/>
              </a:ext>
            </a:extLst>
          </p:cNvPr>
          <p:cNvSpPr>
            <a:spLocks noGrp="1"/>
          </p:cNvSpPr>
          <p:nvPr>
            <p:ph type="sldNum" sz="quarter" idx="12"/>
          </p:nvPr>
        </p:nvSpPr>
        <p:spPr/>
        <p:txBody>
          <a:bodyPr/>
          <a:lstStyle>
            <a:lvl1pPr>
              <a:defRPr/>
            </a:lvl1pPr>
          </a:lstStyle>
          <a:p>
            <a:pPr>
              <a:defRPr/>
            </a:pPr>
            <a:fld id="{5655C62B-F77D-44B5-AB14-339FB4074536}" type="slidenum">
              <a:rPr lang="en-US" altLang="en-US"/>
              <a:pPr>
                <a:defRPr/>
              </a:pPr>
              <a:t>‹#›</a:t>
            </a:fld>
            <a:endParaRPr lang="en-US" altLang="en-US"/>
          </a:p>
        </p:txBody>
      </p:sp>
    </p:spTree>
    <p:extLst>
      <p:ext uri="{BB962C8B-B14F-4D97-AF65-F5344CB8AC3E}">
        <p14:creationId xmlns:p14="http://schemas.microsoft.com/office/powerpoint/2010/main" val="352580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D77EF3CD-9CDF-4CFE-A3D0-1E69D14D3B82}"/>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 xmlns:a16="http://schemas.microsoft.com/office/drawing/2014/main" id="{E588BAAF-84A7-4FA3-9FC4-AFD0B8A8D9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1DC6CB1E-BEA4-47B1-A2F2-95DD6F6B3CA9}"/>
              </a:ext>
            </a:extLst>
          </p:cNvPr>
          <p:cNvSpPr>
            <a:spLocks noGrp="1"/>
          </p:cNvSpPr>
          <p:nvPr>
            <p:ph type="sldNum" sz="quarter" idx="12"/>
          </p:nvPr>
        </p:nvSpPr>
        <p:spPr/>
        <p:txBody>
          <a:bodyPr/>
          <a:lstStyle>
            <a:lvl1pPr>
              <a:defRPr/>
            </a:lvl1pPr>
          </a:lstStyle>
          <a:p>
            <a:pPr>
              <a:defRPr/>
            </a:pPr>
            <a:fld id="{3F61C06F-E11D-48F4-8F11-BEBBA3AC988C}" type="slidenum">
              <a:rPr lang="en-US" altLang="en-US"/>
              <a:pPr>
                <a:defRPr/>
              </a:pPr>
              <a:t>‹#›</a:t>
            </a:fld>
            <a:endParaRPr lang="en-US" altLang="en-US"/>
          </a:p>
        </p:txBody>
      </p:sp>
    </p:spTree>
    <p:extLst>
      <p:ext uri="{BB962C8B-B14F-4D97-AF65-F5344CB8AC3E}">
        <p14:creationId xmlns:p14="http://schemas.microsoft.com/office/powerpoint/2010/main" val="1970099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F93A4DA8-5E69-4431-8F48-DCC9AA52C8E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DC292B79-8777-4192-9EAD-188049B79271}"/>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7DAE685D-E4E9-4805-BB65-21A75222102C}"/>
              </a:ext>
            </a:extLst>
          </p:cNvPr>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eaLnBrk="1" hangingPunct="1">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 xmlns:a16="http://schemas.microsoft.com/office/drawing/2014/main" id="{70525A99-6314-4D4E-9BE3-99A8831C0838}"/>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 xmlns:a16="http://schemas.microsoft.com/office/drawing/2014/main" id="{8D2E15E9-43B8-4130-802B-1B59ECC0570A}"/>
              </a:ext>
            </a:extLst>
          </p:cNvPr>
          <p:cNvSpPr>
            <a:spLocks noGrp="1"/>
          </p:cNvSpPr>
          <p:nvPr>
            <p:ph type="sldNum" sz="quarter" idx="4"/>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B9623D5-141C-411D-8C34-E9AD79E87D4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 id="2147484010" r:id="rId14"/>
  </p:sldLayoutIdLst>
  <p:hf hdr="0" ft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anose="020F0502020204030204" pitchFamily="34" charset="0"/>
        </a:defRPr>
      </a:lvl2pPr>
      <a:lvl3pPr algn="ctr" rtl="1" eaLnBrk="0" fontAlgn="base" hangingPunct="0">
        <a:spcBef>
          <a:spcPct val="0"/>
        </a:spcBef>
        <a:spcAft>
          <a:spcPct val="0"/>
        </a:spcAft>
        <a:defRPr sz="4400">
          <a:solidFill>
            <a:schemeClr val="tx1"/>
          </a:solidFill>
          <a:latin typeface="Calibri" panose="020F0502020204030204" pitchFamily="34" charset="0"/>
        </a:defRPr>
      </a:lvl3pPr>
      <a:lvl4pPr algn="ctr" rtl="1" eaLnBrk="0" fontAlgn="base" hangingPunct="0">
        <a:spcBef>
          <a:spcPct val="0"/>
        </a:spcBef>
        <a:spcAft>
          <a:spcPct val="0"/>
        </a:spcAft>
        <a:defRPr sz="4400">
          <a:solidFill>
            <a:schemeClr val="tx1"/>
          </a:solidFill>
          <a:latin typeface="Calibri" panose="020F0502020204030204" pitchFamily="34" charset="0"/>
        </a:defRPr>
      </a:lvl4pPr>
      <a:lvl5pPr algn="ctr" rtl="1" eaLnBrk="0" fontAlgn="base" hangingPunct="0">
        <a:spcBef>
          <a:spcPct val="0"/>
        </a:spcBef>
        <a:spcAft>
          <a:spcPct val="0"/>
        </a:spcAft>
        <a:defRPr sz="4400">
          <a:solidFill>
            <a:schemeClr val="tx1"/>
          </a:solidFill>
          <a:latin typeface="Calibri" panose="020F0502020204030204" pitchFamily="34" charset="0"/>
        </a:defRPr>
      </a:lvl5pPr>
      <a:lvl6pPr marL="457200" algn="ctr" rtl="1" fontAlgn="base">
        <a:spcBef>
          <a:spcPct val="0"/>
        </a:spcBef>
        <a:spcAft>
          <a:spcPct val="0"/>
        </a:spcAft>
        <a:defRPr sz="4400">
          <a:solidFill>
            <a:schemeClr val="tx1"/>
          </a:solidFill>
          <a:latin typeface="Calibri" panose="020F0502020204030204" pitchFamily="34" charset="0"/>
        </a:defRPr>
      </a:lvl6pPr>
      <a:lvl7pPr marL="914400" algn="ctr" rtl="1" fontAlgn="base">
        <a:spcBef>
          <a:spcPct val="0"/>
        </a:spcBef>
        <a:spcAft>
          <a:spcPct val="0"/>
        </a:spcAft>
        <a:defRPr sz="4400">
          <a:solidFill>
            <a:schemeClr val="tx1"/>
          </a:solidFill>
          <a:latin typeface="Calibri" panose="020F0502020204030204" pitchFamily="34" charset="0"/>
        </a:defRPr>
      </a:lvl7pPr>
      <a:lvl8pPr marL="1371600" algn="ctr" rtl="1" fontAlgn="base">
        <a:spcBef>
          <a:spcPct val="0"/>
        </a:spcBef>
        <a:spcAft>
          <a:spcPct val="0"/>
        </a:spcAft>
        <a:defRPr sz="4400">
          <a:solidFill>
            <a:schemeClr val="tx1"/>
          </a:solidFill>
          <a:latin typeface="Calibri" panose="020F0502020204030204" pitchFamily="34" charset="0"/>
        </a:defRPr>
      </a:lvl8pPr>
      <a:lvl9pPr marL="1828800" algn="ctr" rtl="1" fontAlgn="base">
        <a:spcBef>
          <a:spcPct val="0"/>
        </a:spcBef>
        <a:spcAft>
          <a:spcPct val="0"/>
        </a:spcAft>
        <a:defRPr sz="4400">
          <a:solidFill>
            <a:schemeClr val="tx1"/>
          </a:solidFill>
          <a:latin typeface="Calibri" panose="020F0502020204030204" pitchFamily="34"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 xmlns:a16="http://schemas.microsoft.com/office/drawing/2014/main" id="{4341C821-B89F-49F6-AD56-F8668D697830}"/>
              </a:ext>
            </a:extLst>
          </p:cNvPr>
          <p:cNvSpPr>
            <a:spLocks noGrp="1" noChangeArrowheads="1"/>
          </p:cNvSpPr>
          <p:nvPr>
            <p:ph type="ctrTitle"/>
          </p:nvPr>
        </p:nvSpPr>
        <p:spPr>
          <a:xfrm>
            <a:off x="479376" y="836712"/>
            <a:ext cx="11233248" cy="5401568"/>
          </a:xfrm>
        </p:spPr>
        <p:txBody>
          <a:bodyPr rtlCol="1">
            <a:normAutofit fontScale="90000"/>
          </a:bodyPr>
          <a:lstStyle/>
          <a:p>
            <a:pPr eaLnBrk="1" fontAlgn="auto" hangingPunct="1">
              <a:lnSpc>
                <a:spcPct val="130000"/>
              </a:lnSpc>
              <a:spcAft>
                <a:spcPts val="0"/>
              </a:spcAft>
              <a:defRPr/>
            </a:pPr>
            <a:r>
              <a:rPr lang="fa-IR" dirty="0">
                <a:cs typeface="B Yagut" pitchFamily="2" charset="-78"/>
              </a:rPr>
              <a:t/>
            </a:r>
            <a:br>
              <a:rPr lang="fa-IR" dirty="0">
                <a:cs typeface="B Yagut" pitchFamily="2" charset="-78"/>
              </a:rPr>
            </a:br>
            <a:r>
              <a:rPr lang="fa-IR" dirty="0">
                <a:cs typeface="B Yagut" pitchFamily="2" charset="-78"/>
              </a:rPr>
              <a:t/>
            </a:r>
            <a:br>
              <a:rPr lang="fa-IR" dirty="0">
                <a:cs typeface="B Yagut" pitchFamily="2" charset="-78"/>
              </a:rPr>
            </a:br>
            <a:r>
              <a:rPr lang="fa-IR" dirty="0">
                <a:cs typeface="B Yagut" pitchFamily="2" charset="-78"/>
              </a:rPr>
              <a:t/>
            </a:r>
            <a:br>
              <a:rPr lang="fa-IR" dirty="0">
                <a:cs typeface="B Yagut" pitchFamily="2" charset="-78"/>
              </a:rPr>
            </a:br>
            <a:r>
              <a:rPr lang="fa-IR" dirty="0">
                <a:cs typeface="B Yagut" pitchFamily="2" charset="-78"/>
              </a:rPr>
              <a:t/>
            </a:r>
            <a:br>
              <a:rPr lang="fa-IR" dirty="0">
                <a:cs typeface="B Yagut" pitchFamily="2" charset="-78"/>
              </a:rPr>
            </a:br>
            <a:r>
              <a:rPr lang="fa-IR" dirty="0">
                <a:cs typeface="B Yagut" pitchFamily="2" charset="-78"/>
              </a:rPr>
              <a:t>مراقبت های ادغام یافته سلامت</a:t>
            </a:r>
            <a:br>
              <a:rPr lang="fa-IR" dirty="0">
                <a:cs typeface="B Yagut" pitchFamily="2" charset="-78"/>
              </a:rPr>
            </a:br>
            <a:r>
              <a:rPr lang="fa-IR" dirty="0">
                <a:cs typeface="B Yagut" pitchFamily="2" charset="-78"/>
              </a:rPr>
              <a:t> نوجوانان و مدارس</a:t>
            </a:r>
            <a:br>
              <a:rPr lang="fa-IR" dirty="0">
                <a:cs typeface="B Yagut" pitchFamily="2" charset="-78"/>
              </a:rPr>
            </a:br>
            <a:r>
              <a:rPr lang="fa-IR" dirty="0">
                <a:cs typeface="B Yagut" pitchFamily="2" charset="-78"/>
              </a:rPr>
              <a:t/>
            </a:r>
            <a:br>
              <a:rPr lang="fa-IR" dirty="0">
                <a:cs typeface="B Yagut" pitchFamily="2" charset="-78"/>
              </a:rPr>
            </a:br>
            <a:r>
              <a:rPr lang="fa-IR" sz="4000" dirty="0">
                <a:cs typeface="B Yagut" pitchFamily="2" charset="-78"/>
              </a:rPr>
              <a:t>بهداشت محيط مدارس</a:t>
            </a:r>
            <a:br>
              <a:rPr lang="fa-IR" sz="4000" dirty="0">
                <a:cs typeface="B Yagut" pitchFamily="2" charset="-78"/>
              </a:rPr>
            </a:br>
            <a:r>
              <a:rPr lang="fa-IR" sz="4000" dirty="0">
                <a:cs typeface="B Yagut" pitchFamily="2" charset="-78"/>
              </a:rPr>
              <a:t>( بخش 1 )</a:t>
            </a:r>
            <a:br>
              <a:rPr lang="fa-IR" sz="4000" dirty="0">
                <a:cs typeface="B Yagut" pitchFamily="2" charset="-78"/>
              </a:rPr>
            </a:br>
            <a:r>
              <a:rPr lang="fa-IR" b="1" dirty="0">
                <a:effectLst>
                  <a:outerShdw blurRad="38100" dist="38100" dir="2700000" algn="tl">
                    <a:srgbClr val="C0C0C0"/>
                  </a:outerShdw>
                </a:effectLst>
                <a:cs typeface="B Yagut" pitchFamily="2" charset="-78"/>
              </a:rPr>
              <a:t/>
            </a:r>
            <a:br>
              <a:rPr lang="fa-IR" b="1" dirty="0">
                <a:effectLst>
                  <a:outerShdw blurRad="38100" dist="38100" dir="2700000" algn="tl">
                    <a:srgbClr val="C0C0C0"/>
                  </a:outerShdw>
                </a:effectLst>
                <a:cs typeface="B Yagut" pitchFamily="2" charset="-78"/>
              </a:rPr>
            </a:br>
            <a:r>
              <a:rPr lang="fa-IR" b="1" dirty="0">
                <a:effectLst>
                  <a:outerShdw blurRad="38100" dist="38100" dir="2700000" algn="tl">
                    <a:srgbClr val="C0C0C0"/>
                  </a:outerShdw>
                </a:effectLst>
                <a:cs typeface="B Yagut" pitchFamily="2" charset="-78"/>
              </a:rPr>
              <a:t/>
            </a:r>
            <a:br>
              <a:rPr lang="fa-IR" b="1" dirty="0">
                <a:effectLst>
                  <a:outerShdw blurRad="38100" dist="38100" dir="2700000" algn="tl">
                    <a:srgbClr val="C0C0C0"/>
                  </a:outerShdw>
                </a:effectLst>
                <a:cs typeface="B Yagut" pitchFamily="2" charset="-78"/>
              </a:rPr>
            </a:br>
            <a:r>
              <a:rPr lang="fa-IR" b="1" dirty="0">
                <a:effectLst>
                  <a:outerShdw blurRad="38100" dist="38100" dir="2700000" algn="tl">
                    <a:srgbClr val="C0C0C0"/>
                  </a:outerShdw>
                </a:effectLst>
                <a:cs typeface="B Yagut" pitchFamily="2" charset="-78"/>
              </a:rPr>
              <a:t/>
            </a:r>
            <a:br>
              <a:rPr lang="fa-IR" b="1" dirty="0">
                <a:effectLst>
                  <a:outerShdw blurRad="38100" dist="38100" dir="2700000" algn="tl">
                    <a:srgbClr val="C0C0C0"/>
                  </a:outerShdw>
                </a:effectLst>
                <a:cs typeface="B Yagut" pitchFamily="2" charset="-78"/>
              </a:rPr>
            </a:br>
            <a:r>
              <a:rPr lang="fa-IR" b="1" dirty="0">
                <a:effectLst>
                  <a:outerShdw blurRad="38100" dist="38100" dir="2700000" algn="tl">
                    <a:srgbClr val="C0C0C0"/>
                  </a:outerShdw>
                </a:effectLst>
                <a:cs typeface="B Yagut" pitchFamily="2" charset="-78"/>
              </a:rPr>
              <a:t/>
            </a:r>
            <a:br>
              <a:rPr lang="fa-IR" b="1" dirty="0">
                <a:effectLst>
                  <a:outerShdw blurRad="38100" dist="38100" dir="2700000" algn="tl">
                    <a:srgbClr val="C0C0C0"/>
                  </a:outerShdw>
                </a:effectLst>
                <a:cs typeface="B Yagut" pitchFamily="2" charset="-78"/>
              </a:rPr>
            </a:br>
            <a:r>
              <a:rPr lang="fa-IR" b="1" dirty="0">
                <a:effectLst>
                  <a:outerShdw blurRad="38100" dist="38100" dir="2700000" algn="tl">
                    <a:srgbClr val="C0C0C0"/>
                  </a:outerShdw>
                </a:effectLst>
                <a:cs typeface="B Yagut" pitchFamily="2" charset="-78"/>
              </a:rPr>
              <a:t/>
            </a:r>
            <a:br>
              <a:rPr lang="fa-IR" b="1" dirty="0">
                <a:effectLst>
                  <a:outerShdw blurRad="38100" dist="38100" dir="2700000" algn="tl">
                    <a:srgbClr val="C0C0C0"/>
                  </a:outerShdw>
                </a:effectLst>
                <a:cs typeface="B Yagut" pitchFamily="2" charset="-78"/>
              </a:rPr>
            </a:br>
            <a:r>
              <a:rPr lang="fa-IR" sz="3600" b="1" dirty="0">
                <a:cs typeface="B Yagut" pitchFamily="2" charset="-78"/>
              </a:rPr>
              <a:t/>
            </a:r>
            <a:br>
              <a:rPr lang="fa-IR" sz="3600" b="1" dirty="0">
                <a:cs typeface="B Yagut" pitchFamily="2" charset="-78"/>
              </a:rPr>
            </a:br>
            <a:endParaRPr lang="th-TH" sz="3600" b="1" dirty="0">
              <a:effectLst>
                <a:outerShdw blurRad="38100" dist="38100" dir="2700000" algn="tl">
                  <a:srgbClr val="C0C0C0"/>
                </a:outerShdw>
              </a:effectLst>
              <a:cs typeface="B Titr" pitchFamily="2" charset="-78"/>
            </a:endParaRPr>
          </a:p>
        </p:txBody>
      </p:sp>
      <p:sp>
        <p:nvSpPr>
          <p:cNvPr id="3075" name="Slide Number Placeholder 1">
            <a:extLst>
              <a:ext uri="{FF2B5EF4-FFF2-40B4-BE49-F238E27FC236}">
                <a16:creationId xmlns="" xmlns:a16="http://schemas.microsoft.com/office/drawing/2014/main" id="{AC26610A-9C97-47C3-BF2B-32E053E49D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957C2349-BB17-4817-80B6-EB33A8CE39B3}" type="slidenum">
              <a:rPr lang="en-US" altLang="en-US" sz="1200">
                <a:solidFill>
                  <a:srgbClr val="898989"/>
                </a:solidFill>
                <a:latin typeface="Arial" panose="020B0604020202020204" pitchFamily="34" charset="0"/>
              </a:rPr>
              <a:pPr algn="l" rtl="0">
                <a:spcBef>
                  <a:spcPct val="0"/>
                </a:spcBef>
                <a:buFontTx/>
                <a:buNone/>
              </a:pPr>
              <a:t>1</a:t>
            </a:fld>
            <a:endParaRPr lang="en-US" altLang="en-US" sz="1200">
              <a:solidFill>
                <a:srgbClr val="898989"/>
              </a:solidFill>
              <a:latin typeface="Arial" panose="020B0604020202020204" pitchFamily="34" charset="0"/>
            </a:endParaRPr>
          </a:p>
        </p:txBody>
      </p:sp>
      <p:pic>
        <p:nvPicPr>
          <p:cNvPr id="3076" name="Audio 3">
            <a:hlinkClick r:id="" action="ppaction://media"/>
            <a:extLst>
              <a:ext uri="{FF2B5EF4-FFF2-40B4-BE49-F238E27FC236}">
                <a16:creationId xmlns="" xmlns:a16="http://schemas.microsoft.com/office/drawing/2014/main" id="{2F488B14-D5B6-4EF9-93A5-08CE9A6126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D8D47D81-7B1B-429D-ABC2-6A51DBB424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 xmlns:a16="http://schemas.microsoft.com/office/drawing/2014/main" id="{79BBFE15-CD42-41B1-A632-10563E153D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7368"/>
    </mc:Choice>
    <mc:Fallback xmlns="">
      <p:transition advTm="17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 xmlns:a16="http://schemas.microsoft.com/office/drawing/2014/main" id="{F8125BBE-AE68-42A7-8B5D-3D332B54B9C4}"/>
              </a:ext>
            </a:extLst>
          </p:cNvPr>
          <p:cNvSpPr>
            <a:spLocks noGrp="1"/>
          </p:cNvSpPr>
          <p:nvPr>
            <p:ph type="title"/>
          </p:nvPr>
        </p:nvSpPr>
        <p:spPr>
          <a:xfrm>
            <a:off x="1992313" y="0"/>
            <a:ext cx="8229600" cy="1143000"/>
          </a:xfrm>
        </p:spPr>
        <p:txBody>
          <a:bodyPr/>
          <a:lstStyle/>
          <a:p>
            <a:pPr eaLnBrk="1" hangingPunct="1"/>
            <a:r>
              <a:rPr lang="fa-IR" altLang="en-US" sz="4000">
                <a:cs typeface="B Yagut" panose="00000400000000000000" pitchFamily="2" charset="-78"/>
              </a:rPr>
              <a:t>محل احداث مدرسه</a:t>
            </a:r>
            <a:endParaRPr lang="th-TH" altLang="en-US" sz="4000"/>
          </a:p>
        </p:txBody>
      </p:sp>
      <p:sp>
        <p:nvSpPr>
          <p:cNvPr id="11267" name="Rectangle 3">
            <a:extLst>
              <a:ext uri="{FF2B5EF4-FFF2-40B4-BE49-F238E27FC236}">
                <a16:creationId xmlns="" xmlns:a16="http://schemas.microsoft.com/office/drawing/2014/main" id="{3A9DC591-E3F5-4483-8B92-3E088FD77735}"/>
              </a:ext>
            </a:extLst>
          </p:cNvPr>
          <p:cNvSpPr>
            <a:spLocks noGrp="1" noChangeArrowheads="1"/>
          </p:cNvSpPr>
          <p:nvPr>
            <p:ph type="body" sz="half" idx="2"/>
          </p:nvPr>
        </p:nvSpPr>
        <p:spPr>
          <a:xfrm>
            <a:off x="335360" y="908051"/>
            <a:ext cx="11449272" cy="5256213"/>
          </a:xfrm>
        </p:spPr>
        <p:txBody>
          <a:bodyPr/>
          <a:lstStyle/>
          <a:p>
            <a:pPr marL="0" indent="0" algn="just" eaLnBrk="1" hangingPunct="1">
              <a:lnSpc>
                <a:spcPct val="150000"/>
              </a:lnSpc>
              <a:buNone/>
              <a:defRPr/>
            </a:pPr>
            <a:r>
              <a:rPr lang="fa-IR" u="sng" dirty="0">
                <a:cs typeface="B Yagut" panose="00000400000000000000" pitchFamily="2" charset="-78"/>
              </a:rPr>
              <a:t>به دور از:</a:t>
            </a:r>
          </a:p>
          <a:p>
            <a:pPr algn="just" eaLnBrk="1" hangingPunct="1">
              <a:lnSpc>
                <a:spcPct val="150000"/>
              </a:lnSpc>
              <a:buFont typeface="Wingdings" panose="05000000000000000000" pitchFamily="2" charset="2"/>
              <a:buChar char="Ø"/>
              <a:defRPr/>
            </a:pPr>
            <a:r>
              <a:rPr lang="fa-IR" sz="2800" dirty="0">
                <a:cs typeface="B Yagut" panose="00000400000000000000" pitchFamily="2" charset="-78"/>
              </a:rPr>
              <a:t> </a:t>
            </a:r>
            <a:r>
              <a:rPr lang="fa-IR" sz="2500" dirty="0">
                <a:cs typeface="B Yagut" panose="00000400000000000000" pitchFamily="2" charset="-78"/>
              </a:rPr>
              <a:t>مسير و مجاورت عوامل آلودگي زا </a:t>
            </a:r>
          </a:p>
          <a:p>
            <a:pPr algn="just" eaLnBrk="1" hangingPunct="1">
              <a:lnSpc>
                <a:spcPct val="150000"/>
              </a:lnSpc>
              <a:buFont typeface="Wingdings" panose="05000000000000000000" pitchFamily="2" charset="2"/>
              <a:buChar char="Ø"/>
              <a:defRPr/>
            </a:pPr>
            <a:r>
              <a:rPr lang="fa-IR" sz="2500" dirty="0">
                <a:cs typeface="B Yagut" panose="00000400000000000000" pitchFamily="2" charset="-78"/>
              </a:rPr>
              <a:t>كارخانجات </a:t>
            </a:r>
            <a:r>
              <a:rPr lang="fa-IR" sz="2500" dirty="0" smtClean="0">
                <a:cs typeface="B Yagut" panose="00000400000000000000" pitchFamily="2" charset="-78"/>
              </a:rPr>
              <a:t>صنعتي ، </a:t>
            </a:r>
            <a:r>
              <a:rPr lang="fa-IR" sz="2500" dirty="0">
                <a:cs typeface="B Yagut" panose="00000400000000000000" pitchFamily="2" charset="-78"/>
              </a:rPr>
              <a:t>شيميايي</a:t>
            </a:r>
          </a:p>
          <a:p>
            <a:pPr algn="just" eaLnBrk="1" hangingPunct="1">
              <a:lnSpc>
                <a:spcPct val="150000"/>
              </a:lnSpc>
              <a:buFont typeface="Wingdings" panose="05000000000000000000" pitchFamily="2" charset="2"/>
              <a:buChar char="Ø"/>
              <a:defRPr/>
            </a:pPr>
            <a:r>
              <a:rPr lang="fa-IR" sz="2500" dirty="0">
                <a:cs typeface="B Yagut" panose="00000400000000000000" pitchFamily="2" charset="-78"/>
              </a:rPr>
              <a:t> محل دفن زباله و فاضلاب شهري </a:t>
            </a:r>
          </a:p>
          <a:p>
            <a:pPr algn="just" eaLnBrk="1" hangingPunct="1">
              <a:lnSpc>
                <a:spcPct val="150000"/>
              </a:lnSpc>
              <a:buFont typeface="Wingdings" panose="05000000000000000000" pitchFamily="2" charset="2"/>
              <a:buChar char="Ø"/>
              <a:defRPr/>
            </a:pPr>
            <a:r>
              <a:rPr lang="fa-IR" sz="2500" dirty="0">
                <a:cs typeface="B Yagut" panose="00000400000000000000" pitchFamily="2" charset="-78"/>
              </a:rPr>
              <a:t>دامداري </a:t>
            </a:r>
            <a:r>
              <a:rPr lang="fa-IR" sz="2500" dirty="0" smtClean="0">
                <a:cs typeface="B Yagut" panose="00000400000000000000" pitchFamily="2" charset="-78"/>
              </a:rPr>
              <a:t>، مرغداري ، </a:t>
            </a:r>
            <a:r>
              <a:rPr lang="fa-IR" sz="2500" dirty="0">
                <a:cs typeface="B Yagut" panose="00000400000000000000" pitchFamily="2" charset="-78"/>
              </a:rPr>
              <a:t>دباغ خانه</a:t>
            </a:r>
          </a:p>
          <a:p>
            <a:pPr algn="just" eaLnBrk="1" hangingPunct="1">
              <a:lnSpc>
                <a:spcPct val="150000"/>
              </a:lnSpc>
              <a:buFont typeface="Wingdings" panose="05000000000000000000" pitchFamily="2" charset="2"/>
              <a:buChar char="Ø"/>
              <a:defRPr/>
            </a:pPr>
            <a:r>
              <a:rPr lang="fa-IR" sz="2500" dirty="0">
                <a:cs typeface="B Yagut" panose="00000400000000000000" pitchFamily="2" charset="-78"/>
              </a:rPr>
              <a:t>كشتارگاه</a:t>
            </a:r>
          </a:p>
          <a:p>
            <a:pPr algn="just" eaLnBrk="1" hangingPunct="1">
              <a:lnSpc>
                <a:spcPct val="150000"/>
              </a:lnSpc>
              <a:buFont typeface="Wingdings" panose="05000000000000000000" pitchFamily="2" charset="2"/>
              <a:buChar char="Ø"/>
              <a:defRPr/>
            </a:pPr>
            <a:r>
              <a:rPr lang="fa-IR" sz="2500" dirty="0">
                <a:cs typeface="B Yagut" panose="00000400000000000000" pitchFamily="2" charset="-78"/>
              </a:rPr>
              <a:t>كوره آجر پزي و محل انباشت كود</a:t>
            </a:r>
          </a:p>
          <a:p>
            <a:pPr algn="just" eaLnBrk="1" hangingPunct="1">
              <a:lnSpc>
                <a:spcPct val="150000"/>
              </a:lnSpc>
              <a:buFontTx/>
              <a:buNone/>
              <a:defRPr/>
            </a:pPr>
            <a:r>
              <a:rPr lang="fa-IR" sz="2500" dirty="0" smtClean="0">
                <a:cs typeface="B Yagut" panose="00000400000000000000" pitchFamily="2" charset="-78"/>
              </a:rPr>
              <a:t> </a:t>
            </a:r>
            <a:endParaRPr lang="th-TH" sz="2500" dirty="0">
              <a:cs typeface="2  Nazanin" pitchFamily="2" charset="-78"/>
            </a:endParaRPr>
          </a:p>
        </p:txBody>
      </p:sp>
      <p:sp>
        <p:nvSpPr>
          <p:cNvPr id="12292" name="Slide Number Placeholder 1">
            <a:extLst>
              <a:ext uri="{FF2B5EF4-FFF2-40B4-BE49-F238E27FC236}">
                <a16:creationId xmlns="" xmlns:a16="http://schemas.microsoft.com/office/drawing/2014/main" id="{4A512258-9B20-40DE-99D2-2E38ABF1C0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E0689B09-9C2C-4284-BDE0-E62F0D28E65A}" type="slidenum">
              <a:rPr lang="en-US" altLang="en-US" sz="1200">
                <a:solidFill>
                  <a:srgbClr val="898989"/>
                </a:solidFill>
                <a:latin typeface="Arial" panose="020B0604020202020204" pitchFamily="34" charset="0"/>
              </a:rPr>
              <a:pPr algn="l" rtl="0">
                <a:spcBef>
                  <a:spcPct val="0"/>
                </a:spcBef>
                <a:buFontTx/>
                <a:buNone/>
              </a:pPr>
              <a:t>10</a:t>
            </a:fld>
            <a:endParaRPr lang="en-US" altLang="en-US" sz="1200">
              <a:solidFill>
                <a:srgbClr val="898989"/>
              </a:solidFill>
              <a:latin typeface="Arial" panose="020B0604020202020204" pitchFamily="34" charset="0"/>
            </a:endParaRPr>
          </a:p>
        </p:txBody>
      </p:sp>
      <p:pic>
        <p:nvPicPr>
          <p:cNvPr id="12293" name="Audio 1">
            <a:hlinkClick r:id="" action="ppaction://media"/>
            <a:extLst>
              <a:ext uri="{FF2B5EF4-FFF2-40B4-BE49-F238E27FC236}">
                <a16:creationId xmlns="" xmlns:a16="http://schemas.microsoft.com/office/drawing/2014/main" id="{89174274-9DAC-4936-8723-19A13AFF51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 xmlns:a16="http://schemas.microsoft.com/office/drawing/2014/main" id="{9353FB72-C3B1-4270-8CCD-97E93CD6E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6725"/>
    </mc:Choice>
    <mc:Fallback xmlns="">
      <p:transition advTm="26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 xmlns:a16="http://schemas.microsoft.com/office/drawing/2014/main" id="{B301F6FE-C758-4550-8BEA-07A282E92936}"/>
              </a:ext>
            </a:extLst>
          </p:cNvPr>
          <p:cNvSpPr>
            <a:spLocks noGrp="1"/>
          </p:cNvSpPr>
          <p:nvPr>
            <p:ph type="title"/>
          </p:nvPr>
        </p:nvSpPr>
        <p:spPr>
          <a:xfrm>
            <a:off x="2135188" y="0"/>
            <a:ext cx="8229600" cy="1143000"/>
          </a:xfrm>
        </p:spPr>
        <p:txBody>
          <a:bodyPr/>
          <a:lstStyle/>
          <a:p>
            <a:pPr eaLnBrk="1" hangingPunct="1"/>
            <a:r>
              <a:rPr lang="fa-IR" altLang="en-US" sz="4000" dirty="0">
                <a:cs typeface="B Yagut" panose="00000400000000000000" pitchFamily="2" charset="-78"/>
              </a:rPr>
              <a:t/>
            </a:r>
            <a:br>
              <a:rPr lang="fa-IR" altLang="en-US" sz="4000" dirty="0">
                <a:cs typeface="B Yagut" panose="00000400000000000000" pitchFamily="2" charset="-78"/>
              </a:rPr>
            </a:br>
            <a:r>
              <a:rPr lang="fa-IR" altLang="en-US" sz="4000" dirty="0">
                <a:cs typeface="B Yagut" panose="00000400000000000000" pitchFamily="2" charset="-78"/>
              </a:rPr>
              <a:t>ادامه - محل احداث مدرسه</a:t>
            </a:r>
            <a:endParaRPr lang="th-TH" altLang="en-US" sz="4000" dirty="0">
              <a:solidFill>
                <a:srgbClr val="FF3300"/>
              </a:solidFill>
              <a:cs typeface="Titr" panose="00000700000000000000" pitchFamily="2" charset="-78"/>
            </a:endParaRPr>
          </a:p>
        </p:txBody>
      </p:sp>
      <p:sp>
        <p:nvSpPr>
          <p:cNvPr id="13315" name="Rectangle 3">
            <a:extLst>
              <a:ext uri="{FF2B5EF4-FFF2-40B4-BE49-F238E27FC236}">
                <a16:creationId xmlns="" xmlns:a16="http://schemas.microsoft.com/office/drawing/2014/main" id="{8D97D639-AA74-4385-8812-28AB930E9659}"/>
              </a:ext>
            </a:extLst>
          </p:cNvPr>
          <p:cNvSpPr>
            <a:spLocks noGrp="1"/>
          </p:cNvSpPr>
          <p:nvPr>
            <p:ph type="body" sz="half" idx="3"/>
          </p:nvPr>
        </p:nvSpPr>
        <p:spPr>
          <a:xfrm>
            <a:off x="263353" y="1312864"/>
            <a:ext cx="11593288" cy="5545137"/>
          </a:xfrm>
        </p:spPr>
        <p:txBody>
          <a:bodyPr/>
          <a:lstStyle/>
          <a:p>
            <a:pPr eaLnBrk="1" hangingPunct="1">
              <a:lnSpc>
                <a:spcPct val="150000"/>
              </a:lnSpc>
              <a:buFont typeface="Wingdings" panose="05000000000000000000" pitchFamily="2" charset="2"/>
              <a:buChar char="Ø"/>
            </a:pPr>
            <a:r>
              <a:rPr lang="fa-IR" altLang="en-US" sz="2500" dirty="0">
                <a:cs typeface="B Yagut" panose="00000400000000000000" pitchFamily="2" charset="-78"/>
              </a:rPr>
              <a:t>حداقل فاصله تا مكانهاي نامناسب بامدرسه</a:t>
            </a:r>
            <a:r>
              <a:rPr lang="th-TH" altLang="en-US" sz="2500" dirty="0">
                <a:solidFill>
                  <a:srgbClr val="FF3300"/>
                </a:solidFill>
                <a:cs typeface="Titr" panose="00000700000000000000" pitchFamily="2" charset="-78"/>
              </a:rPr>
              <a:t/>
            </a:r>
            <a:br>
              <a:rPr lang="th-TH" altLang="en-US" sz="2500" dirty="0">
                <a:solidFill>
                  <a:srgbClr val="FF3300"/>
                </a:solidFill>
                <a:cs typeface="Titr" panose="00000700000000000000" pitchFamily="2" charset="-78"/>
              </a:rPr>
            </a:br>
            <a:r>
              <a:rPr lang="fa-IR" altLang="en-US" sz="2500" dirty="0">
                <a:cs typeface="B Yagut" panose="00000400000000000000" pitchFamily="2" charset="-78"/>
              </a:rPr>
              <a:t>درصـورت اجتنـاب ناپـذيـري سـاخـت مدرسـه درنـزديك محيط هاي  نامناسـب بايدحداقل 500 متر با مراكز ذكر شده فاصـله داشتـه باشد.به دورازفضاهای کم آفتاب ودرمسیرامکانات رفاهی رفت آمد برای عبور ومرورمدرسه باشد.</a:t>
            </a:r>
          </a:p>
          <a:p>
            <a:pPr algn="just" eaLnBrk="1" hangingPunct="1">
              <a:lnSpc>
                <a:spcPct val="150000"/>
              </a:lnSpc>
              <a:buFont typeface="Wingdings" panose="05000000000000000000" pitchFamily="2" charset="2"/>
              <a:buChar char="Ø"/>
            </a:pPr>
            <a:r>
              <a:rPr lang="fa-IR" altLang="en-US" sz="2500" dirty="0">
                <a:cs typeface="B Yagut" panose="00000400000000000000" pitchFamily="2" charset="-78"/>
              </a:rPr>
              <a:t>نبايستي در جوار: بيمارستان،تيمارستان،گورستان، زندان ،خطوط راه آهن، بزرگراهها، حريم </a:t>
            </a:r>
            <a:r>
              <a:rPr lang="fa-IR" altLang="en-US" sz="2500" dirty="0" smtClean="0">
                <a:cs typeface="B Yagut" panose="00000400000000000000" pitchFamily="2" charset="-78"/>
              </a:rPr>
              <a:t>كابل هاي </a:t>
            </a:r>
            <a:r>
              <a:rPr lang="fa-IR" altLang="en-US" sz="2500" dirty="0">
                <a:cs typeface="B Yagut" panose="00000400000000000000" pitchFamily="2" charset="-78"/>
              </a:rPr>
              <a:t>فشار قوي ، خطوط گاز رساني، پمپ بنزين، پست زميني  فشار  قوي و محل عرضه انبارهاي مواد محترقه و منفجره و  تركيبات شيميايي باشد.</a:t>
            </a:r>
            <a:endParaRPr lang="th-TH" altLang="en-US" sz="2500" dirty="0">
              <a:cs typeface="2  Nazanin" pitchFamily="2" charset="0"/>
            </a:endParaRPr>
          </a:p>
          <a:p>
            <a:pPr eaLnBrk="1" hangingPunct="1">
              <a:lnSpc>
                <a:spcPct val="140000"/>
              </a:lnSpc>
              <a:buFont typeface="Wingdings" panose="05000000000000000000" pitchFamily="2" charset="2"/>
              <a:buChar char="Ø"/>
            </a:pPr>
            <a:endParaRPr lang="th-TH" altLang="en-US" dirty="0">
              <a:cs typeface="2  Nazanin" pitchFamily="2" charset="0"/>
            </a:endParaRPr>
          </a:p>
        </p:txBody>
      </p:sp>
      <p:sp>
        <p:nvSpPr>
          <p:cNvPr id="13316" name="Slide Number Placeholder 1">
            <a:extLst>
              <a:ext uri="{FF2B5EF4-FFF2-40B4-BE49-F238E27FC236}">
                <a16:creationId xmlns="" xmlns:a16="http://schemas.microsoft.com/office/drawing/2014/main" id="{3A679DCC-B927-4344-B15F-3B5AB7E2F9D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9D2C4D32-3940-4FC2-959D-D401216542F1}" type="slidenum">
              <a:rPr lang="en-US" altLang="en-US" sz="1200">
                <a:solidFill>
                  <a:srgbClr val="898989"/>
                </a:solidFill>
                <a:latin typeface="Arial" panose="020B0604020202020204" pitchFamily="34" charset="0"/>
              </a:rPr>
              <a:pPr algn="l" rtl="0">
                <a:spcBef>
                  <a:spcPct val="0"/>
                </a:spcBef>
                <a:buFontTx/>
                <a:buNone/>
              </a:pPr>
              <a:t>11</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617601AB-8EE5-46E5-8C69-E840A60D60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7940"/>
    </mc:Choice>
    <mc:Fallback xmlns="">
      <p:transition advTm="5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 xmlns:a16="http://schemas.microsoft.com/office/drawing/2014/main" id="{EAC2B6ED-A6A4-400C-B56F-70ADBCF6412D}"/>
              </a:ext>
            </a:extLst>
          </p:cNvPr>
          <p:cNvSpPr>
            <a:spLocks noGrp="1"/>
          </p:cNvSpPr>
          <p:nvPr>
            <p:ph type="title"/>
          </p:nvPr>
        </p:nvSpPr>
        <p:spPr>
          <a:xfrm>
            <a:off x="1703512" y="620688"/>
            <a:ext cx="9587408" cy="993775"/>
          </a:xfrm>
        </p:spPr>
        <p:txBody>
          <a:bodyPr/>
          <a:lstStyle/>
          <a:p>
            <a:pPr algn="r" eaLnBrk="1" hangingPunct="1"/>
            <a:r>
              <a:rPr lang="fa-IR" altLang="en-US" sz="4000" dirty="0">
                <a:cs typeface="B Yagut" panose="00000400000000000000" pitchFamily="2" charset="-78"/>
              </a:rPr>
              <a:t/>
            </a:r>
            <a:br>
              <a:rPr lang="fa-IR" altLang="en-US" sz="4000" dirty="0">
                <a:cs typeface="B Yagut" panose="00000400000000000000" pitchFamily="2" charset="-78"/>
              </a:rPr>
            </a:br>
            <a:r>
              <a:rPr lang="fa-IR" altLang="en-US" sz="4000" dirty="0">
                <a:cs typeface="B Yagut" panose="00000400000000000000" pitchFamily="2" charset="-78"/>
              </a:rPr>
              <a:t>    </a:t>
            </a:r>
            <a:r>
              <a:rPr lang="fa-IR" altLang="en-US" sz="4000" dirty="0" smtClean="0">
                <a:cs typeface="B Yagut" panose="00000400000000000000" pitchFamily="2" charset="-78"/>
              </a:rPr>
              <a:t>          معيارمساحت </a:t>
            </a:r>
            <a:r>
              <a:rPr lang="fa-IR" altLang="en-US" sz="4000" dirty="0">
                <a:cs typeface="B Yagut" panose="00000400000000000000" pitchFamily="2" charset="-78"/>
              </a:rPr>
              <a:t>مناسب جهت احداث </a:t>
            </a:r>
            <a:r>
              <a:rPr lang="fa-IR" altLang="en-US" sz="4000" dirty="0" smtClean="0">
                <a:cs typeface="B Yagut" panose="00000400000000000000" pitchFamily="2" charset="-78"/>
              </a:rPr>
              <a:t>مدرسه</a:t>
            </a:r>
            <a:br>
              <a:rPr lang="fa-IR" altLang="en-US" sz="4000" dirty="0" smtClean="0">
                <a:cs typeface="B Yagut" panose="00000400000000000000" pitchFamily="2" charset="-78"/>
              </a:rPr>
            </a:br>
            <a:r>
              <a:rPr lang="fa-IR" altLang="en-US" sz="4000" dirty="0">
                <a:cs typeface="B Yagut" panose="00000400000000000000" pitchFamily="2" charset="-78"/>
              </a:rPr>
              <a:t/>
            </a:r>
            <a:br>
              <a:rPr lang="fa-IR" altLang="en-US" sz="4000" dirty="0">
                <a:cs typeface="B Yagut" panose="00000400000000000000" pitchFamily="2" charset="-78"/>
              </a:rPr>
            </a:br>
            <a:r>
              <a:rPr lang="fa-IR" altLang="en-US" sz="2500" u="sng" dirty="0">
                <a:cs typeface="B Yagut" panose="00000400000000000000" pitchFamily="2" charset="-78"/>
              </a:rPr>
              <a:t>بایدمتناسب با :  </a:t>
            </a:r>
            <a:r>
              <a:rPr lang="fa-IR" altLang="en-US" sz="2500" u="sng" dirty="0" smtClean="0">
                <a:cs typeface="B Yagut" panose="00000400000000000000" pitchFamily="2" charset="-78"/>
              </a:rPr>
              <a:t/>
            </a:r>
            <a:br>
              <a:rPr lang="fa-IR" altLang="en-US" sz="2500" u="sng" dirty="0" smtClean="0">
                <a:cs typeface="B Yagut" panose="00000400000000000000" pitchFamily="2" charset="-78"/>
              </a:rPr>
            </a:br>
            <a:r>
              <a:rPr lang="fa-IR" altLang="en-US" sz="2500" u="sng" dirty="0" smtClean="0">
                <a:cs typeface="B Yagut" panose="00000400000000000000" pitchFamily="2" charset="-78"/>
              </a:rPr>
              <a:t>  </a:t>
            </a:r>
            <a:endParaRPr lang="th-TH" altLang="en-US" sz="2500" u="sng" dirty="0">
              <a:cs typeface="Titr" panose="00000700000000000000" pitchFamily="2" charset="-78"/>
            </a:endParaRPr>
          </a:p>
        </p:txBody>
      </p:sp>
      <p:sp>
        <p:nvSpPr>
          <p:cNvPr id="13315" name="Rectangle 8">
            <a:extLst>
              <a:ext uri="{FF2B5EF4-FFF2-40B4-BE49-F238E27FC236}">
                <a16:creationId xmlns="" xmlns:a16="http://schemas.microsoft.com/office/drawing/2014/main" id="{86234D3F-6FE1-4E29-BEB6-9CA0A071834D}"/>
              </a:ext>
            </a:extLst>
          </p:cNvPr>
          <p:cNvSpPr>
            <a:spLocks noGrp="1" noChangeArrowheads="1"/>
          </p:cNvSpPr>
          <p:nvPr>
            <p:ph sz="half" idx="1"/>
          </p:nvPr>
        </p:nvSpPr>
        <p:spPr>
          <a:xfrm>
            <a:off x="609601" y="2564904"/>
            <a:ext cx="11247040" cy="4248647"/>
          </a:xfrm>
        </p:spPr>
        <p:txBody>
          <a:bodyPr/>
          <a:lstStyle/>
          <a:p>
            <a:pPr algn="just" eaLnBrk="1" hangingPunct="1">
              <a:lnSpc>
                <a:spcPct val="120000"/>
              </a:lnSpc>
              <a:buFont typeface="Wingdings" panose="05000000000000000000" pitchFamily="2" charset="2"/>
              <a:buChar char="Ø"/>
              <a:defRPr/>
            </a:pPr>
            <a:r>
              <a:rPr lang="fa-IR" sz="2500" dirty="0">
                <a:solidFill>
                  <a:srgbClr val="000000"/>
                </a:solidFill>
                <a:ea typeface="Majalla UI"/>
                <a:cs typeface="B Yagut" panose="00000400000000000000" pitchFamily="2" charset="-78"/>
              </a:rPr>
              <a:t>تعداد دانش آموزان</a:t>
            </a:r>
            <a:endParaRPr lang="fa-IR" sz="2500" b="1" dirty="0">
              <a:solidFill>
                <a:srgbClr val="000000"/>
              </a:solidFill>
              <a:ea typeface="Majalla UI"/>
              <a:cs typeface="B Yagut" panose="00000400000000000000" pitchFamily="2" charset="-78"/>
            </a:endParaRPr>
          </a:p>
          <a:p>
            <a:pPr algn="just" eaLnBrk="1" hangingPunct="1">
              <a:lnSpc>
                <a:spcPct val="120000"/>
              </a:lnSpc>
              <a:buFont typeface="Wingdings" panose="05000000000000000000" pitchFamily="2" charset="2"/>
              <a:buChar char="Ø"/>
              <a:defRPr/>
            </a:pPr>
            <a:r>
              <a:rPr lang="fa-IR" sz="2500" dirty="0">
                <a:solidFill>
                  <a:srgbClr val="000000"/>
                </a:solidFill>
                <a:ea typeface="Majalla UI"/>
                <a:cs typeface="B Yagut" panose="00000400000000000000" pitchFamily="2" charset="-78"/>
              </a:rPr>
              <a:t> دوره هاي تحصیلی</a:t>
            </a:r>
          </a:p>
          <a:p>
            <a:pPr algn="just" eaLnBrk="1" hangingPunct="1">
              <a:lnSpc>
                <a:spcPct val="120000"/>
              </a:lnSpc>
              <a:buFont typeface="Wingdings" panose="05000000000000000000" pitchFamily="2" charset="2"/>
              <a:buChar char="Ø"/>
              <a:defRPr/>
            </a:pPr>
            <a:r>
              <a:rPr lang="fa-IR" sz="2500" dirty="0">
                <a:solidFill>
                  <a:srgbClr val="000000"/>
                </a:solidFill>
                <a:ea typeface="Majalla UI"/>
                <a:cs typeface="B Yagut" panose="00000400000000000000" pitchFamily="2" charset="-78"/>
              </a:rPr>
              <a:t> سرانه بنا و محوطه با اخذ نظرمعاونت تربيت بدني و تندرستي </a:t>
            </a:r>
          </a:p>
          <a:p>
            <a:pPr algn="just" eaLnBrk="1" hangingPunct="1">
              <a:lnSpc>
                <a:spcPct val="120000"/>
              </a:lnSpc>
              <a:buFont typeface="Wingdings" panose="05000000000000000000" pitchFamily="2" charset="2"/>
              <a:buChar char="Ø"/>
              <a:defRPr/>
            </a:pPr>
            <a:r>
              <a:rPr lang="fa-IR" sz="2500" dirty="0">
                <a:solidFill>
                  <a:srgbClr val="000000"/>
                </a:solidFill>
                <a:ea typeface="Majalla UI"/>
                <a:cs typeface="B Yagut" panose="00000400000000000000" pitchFamily="2" charset="-78"/>
              </a:rPr>
              <a:t>زمينهاي ورزشی مورد نياز و نيز فضاهاي بهداشتي به ازاء هر دانش آموز (6  تا  8 متر </a:t>
            </a:r>
            <a:r>
              <a:rPr lang="fa-IR" sz="2500" dirty="0" smtClean="0">
                <a:solidFill>
                  <a:srgbClr val="000000"/>
                </a:solidFill>
                <a:ea typeface="Majalla UI"/>
                <a:cs typeface="B Yagut" panose="00000400000000000000" pitchFamily="2" charset="-78"/>
              </a:rPr>
              <a:t>مربع)</a:t>
            </a:r>
            <a:endParaRPr lang="fa-IR" sz="2500" dirty="0">
              <a:solidFill>
                <a:srgbClr val="000000"/>
              </a:solidFill>
              <a:ea typeface="Majalla UI"/>
              <a:cs typeface="B Yagut" panose="00000400000000000000" pitchFamily="2" charset="-78"/>
            </a:endParaRPr>
          </a:p>
          <a:p>
            <a:pPr algn="just" eaLnBrk="1" hangingPunct="1">
              <a:lnSpc>
                <a:spcPct val="120000"/>
              </a:lnSpc>
              <a:buFont typeface="Wingdings" panose="05000000000000000000" pitchFamily="2" charset="2"/>
              <a:buChar char="Ø"/>
              <a:defRPr/>
            </a:pPr>
            <a:r>
              <a:rPr lang="fa-IR" sz="2500" dirty="0">
                <a:solidFill>
                  <a:srgbClr val="000000"/>
                </a:solidFill>
                <a:ea typeface="Majalla UI"/>
                <a:cs typeface="B Yagut" panose="00000400000000000000" pitchFamily="2" charset="-78"/>
              </a:rPr>
              <a:t>مدارس ابتدايي حداقل 2000 متر براي 100 نفر دانش آموز </a:t>
            </a:r>
            <a:endParaRPr lang="fa-IR" sz="2500" dirty="0" smtClean="0">
              <a:solidFill>
                <a:srgbClr val="000000"/>
              </a:solidFill>
              <a:ea typeface="Majalla UI"/>
              <a:cs typeface="B Yagut" panose="00000400000000000000" pitchFamily="2" charset="-78"/>
            </a:endParaRPr>
          </a:p>
          <a:p>
            <a:pPr algn="just" eaLnBrk="1" hangingPunct="1">
              <a:lnSpc>
                <a:spcPct val="120000"/>
              </a:lnSpc>
              <a:buFont typeface="Wingdings" panose="05000000000000000000" pitchFamily="2" charset="2"/>
              <a:buChar char="Ø"/>
              <a:defRPr/>
            </a:pPr>
            <a:r>
              <a:rPr lang="fa-IR" sz="2500" dirty="0" smtClean="0">
                <a:solidFill>
                  <a:srgbClr val="000000"/>
                </a:solidFill>
                <a:ea typeface="Majalla UI"/>
                <a:cs typeface="B Yagut" panose="00000400000000000000" pitchFamily="2" charset="-78"/>
              </a:rPr>
              <a:t>مدارس متوسطه اول دوم  </a:t>
            </a:r>
            <a:r>
              <a:rPr lang="fa-IR" sz="2500" dirty="0">
                <a:solidFill>
                  <a:srgbClr val="000000"/>
                </a:solidFill>
                <a:ea typeface="Majalla UI"/>
                <a:cs typeface="B Yagut" panose="00000400000000000000" pitchFamily="2" charset="-78"/>
              </a:rPr>
              <a:t>حداقل 4000 متر مربع براي 100 نفر </a:t>
            </a:r>
            <a:r>
              <a:rPr lang="fa-IR" sz="2500" dirty="0" smtClean="0">
                <a:solidFill>
                  <a:srgbClr val="000000"/>
                </a:solidFill>
                <a:ea typeface="Majalla UI"/>
                <a:cs typeface="B Yagut" panose="00000400000000000000" pitchFamily="2" charset="-78"/>
              </a:rPr>
              <a:t>دانش آموز</a:t>
            </a:r>
            <a:endParaRPr lang="en-US" sz="3200" b="1" dirty="0">
              <a:ea typeface="Majalla UI"/>
              <a:cs typeface="B Yagut" panose="00000400000000000000" pitchFamily="2" charset="-78"/>
            </a:endParaRPr>
          </a:p>
          <a:p>
            <a:pPr eaLnBrk="1" hangingPunct="1">
              <a:lnSpc>
                <a:spcPct val="120000"/>
              </a:lnSpc>
              <a:buFont typeface="Arial" panose="020B0604020202020204" pitchFamily="34" charset="0"/>
              <a:buNone/>
              <a:defRPr/>
            </a:pPr>
            <a:endParaRPr lang="fa-IR" sz="2400" dirty="0">
              <a:solidFill>
                <a:srgbClr val="000000"/>
              </a:solidFill>
              <a:ea typeface="Majalla UI"/>
            </a:endParaRPr>
          </a:p>
        </p:txBody>
      </p:sp>
      <p:sp>
        <p:nvSpPr>
          <p:cNvPr id="14340" name="Slide Number Placeholder 1">
            <a:extLst>
              <a:ext uri="{FF2B5EF4-FFF2-40B4-BE49-F238E27FC236}">
                <a16:creationId xmlns="" xmlns:a16="http://schemas.microsoft.com/office/drawing/2014/main" id="{BC344CA4-FB64-4933-AFF5-904E284F3A8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1E5919D6-AF78-4CC1-BFAC-FCEDDC4BA832}" type="slidenum">
              <a:rPr lang="en-US" altLang="en-US" sz="1200">
                <a:solidFill>
                  <a:srgbClr val="898989"/>
                </a:solidFill>
                <a:latin typeface="Arial" panose="020B0604020202020204" pitchFamily="34" charset="0"/>
              </a:rPr>
              <a:pPr algn="l" rtl="0">
                <a:spcBef>
                  <a:spcPct val="0"/>
                </a:spcBef>
                <a:buFontTx/>
                <a:buNone/>
              </a:pPr>
              <a:t>12</a:t>
            </a:fld>
            <a:endParaRPr lang="en-US" altLang="en-US" sz="1200">
              <a:solidFill>
                <a:srgbClr val="898989"/>
              </a:solidFill>
              <a:latin typeface="Arial" panose="020B0604020202020204" pitchFamily="34" charset="0"/>
            </a:endParaRPr>
          </a:p>
        </p:txBody>
      </p:sp>
      <p:pic>
        <p:nvPicPr>
          <p:cNvPr id="9" name="Audio 8">
            <a:hlinkClick r:id="" action="ppaction://media"/>
            <a:extLst>
              <a:ext uri="{FF2B5EF4-FFF2-40B4-BE49-F238E27FC236}">
                <a16:creationId xmlns="" xmlns:a16="http://schemas.microsoft.com/office/drawing/2014/main" id="{F3A11D56-EED9-446A-90D8-D0EB13ACC6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62048"/>
    </mc:Choice>
    <mc:Fallback xmlns="">
      <p:transition advTm="62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3A86A75C-4F4B-4683-9AE1-C65F6400EC91}">
      <p14:laserTraceLst xmlns:p14="http://schemas.microsoft.com/office/powerpoint/2010/main">
        <p14:tracePtLst>
          <p14:tracePt t="765" x="9118600" y="263525"/>
          <p14:tracePt t="766" x="9093200" y="263525"/>
          <p14:tracePt t="773" x="9069388" y="250825"/>
          <p14:tracePt t="798" x="9056688" y="250825"/>
          <p14:tracePt t="949" x="9043988" y="250825"/>
          <p14:tracePt t="981" x="9018588" y="250825"/>
          <p14:tracePt t="1029" x="9005888" y="250825"/>
          <p14:tracePt t="1069" x="8982075" y="250825"/>
          <p14:tracePt t="1116" x="8969375" y="250825"/>
          <p14:tracePt t="1148" x="8943975" y="250825"/>
          <p14:tracePt t="1164" x="8943975" y="263525"/>
          <p14:tracePt t="1165" x="8931275" y="263525"/>
          <p14:tracePt t="1180" x="8931275" y="274638"/>
          <p14:tracePt t="1204" x="8905875" y="287338"/>
          <p14:tracePt t="4372" x="8905875" y="300038"/>
          <p14:tracePt t="4380" x="8905875" y="325438"/>
          <p14:tracePt t="18147" x="8893175" y="338138"/>
          <p14:tracePt t="18179" x="8869363" y="338138"/>
          <p14:tracePt t="18195" x="8805863" y="338138"/>
          <p14:tracePt t="18195" x="8705850" y="363538"/>
          <p14:tracePt t="18212" x="8631238" y="387350"/>
          <p14:tracePt t="18212" x="8543925" y="425450"/>
          <p14:tracePt t="18228" x="8518525" y="450850"/>
          <p14:tracePt t="18229" x="8469313" y="512763"/>
          <p14:tracePt t="18235" x="8456613" y="576263"/>
          <p14:tracePt t="18245" x="8456613" y="663575"/>
          <p14:tracePt t="18251" x="8456613" y="725488"/>
          <p14:tracePt t="18262" x="8569325" y="838200"/>
          <p14:tracePt t="18267" x="8731250" y="1001713"/>
          <p14:tracePt t="18278" x="8893175" y="1163638"/>
          <p14:tracePt t="18283" x="9056688" y="1327150"/>
          <p14:tracePt t="18879" x="9093200" y="3616325"/>
          <p14:tracePt t="18883" x="9069388" y="3616325"/>
          <p14:tracePt t="18895" x="9043988" y="3616325"/>
          <p14:tracePt t="18899" x="9018588" y="3616325"/>
          <p14:tracePt t="18912" x="8969375" y="3616325"/>
          <p14:tracePt t="18916" x="8943975" y="3616325"/>
          <p14:tracePt t="18929" x="8905875" y="3616325"/>
          <p14:tracePt t="18932" x="8869363" y="3616325"/>
          <p14:tracePt t="18945" x="8831263" y="3616325"/>
          <p14:tracePt t="18949" x="8818563" y="3616325"/>
          <p14:tracePt t="18962" x="8793163" y="3616325"/>
          <p14:tracePt t="18966" x="8769350" y="3616325"/>
          <p14:tracePt t="18979" x="8731250" y="3616325"/>
          <p14:tracePt t="18982" x="8718550" y="3616325"/>
          <p14:tracePt t="18996" x="8680450" y="3603625"/>
          <p14:tracePt t="18998" x="8643938" y="3603625"/>
          <p14:tracePt t="19003" x="8618538" y="3603625"/>
          <p14:tracePt t="19012" x="8593138" y="3603625"/>
          <p14:tracePt t="19052" x="8580438" y="3603625"/>
          <p14:tracePt t="19307" x="8580438" y="3590925"/>
          <p14:tracePt t="19328" x="8569325" y="3590925"/>
          <p14:tracePt t="19345" x="8556625" y="3590925"/>
          <p14:tracePt t="19563" x="8543925" y="3590925"/>
          <p14:tracePt t="19578" x="8531225" y="3590925"/>
          <p14:tracePt t="19579" x="8518525" y="3590925"/>
          <p14:tracePt t="19595" x="8505825" y="3590925"/>
          <p14:tracePt t="19611" x="8493125" y="3590925"/>
          <p14:tracePt t="19612" x="8480425" y="3590925"/>
          <p14:tracePt t="19628" x="8469313" y="3590925"/>
          <p14:tracePt t="19629" x="8456613" y="3590925"/>
          <p14:tracePt t="19645" x="8431213" y="3590925"/>
          <p14:tracePt t="19651" x="8405813" y="3590925"/>
          <p14:tracePt t="19678" x="8393113" y="3590925"/>
          <p14:tracePt t="19683" x="8367713" y="3567113"/>
          <p14:tracePt t="19699" x="8343900" y="3567113"/>
          <p14:tracePt t="19711" x="8318500" y="3567113"/>
          <p14:tracePt t="19714" x="8305800" y="3567113"/>
          <p14:tracePt t="19728" x="8280400" y="3567113"/>
          <p14:tracePt t="19731" x="8256588" y="3567113"/>
          <p14:tracePt t="19745" x="8231188" y="3567113"/>
          <p14:tracePt t="19748" x="8218488" y="3567113"/>
          <p14:tracePt t="19761" x="8193088" y="3567113"/>
          <p14:tracePt t="19764" x="8180388" y="3567113"/>
          <p14:tracePt t="19778" x="8156575" y="3567113"/>
          <p14:tracePt t="19779" x="8143875" y="3567113"/>
          <p14:tracePt t="19795" x="8105775" y="3567113"/>
          <p14:tracePt t="19795" x="8093075" y="3567113"/>
          <p14:tracePt t="19811" x="8054975" y="3567113"/>
          <p14:tracePt t="19812" x="8018463" y="3567113"/>
          <p14:tracePt t="19828" x="8005763" y="3567113"/>
          <p14:tracePt t="19829" x="7980363" y="3567113"/>
          <p14:tracePt t="19845" x="7918450" y="3567113"/>
          <p14:tracePt t="19847" x="7893050" y="3567113"/>
          <p14:tracePt t="19851" x="7854950" y="3567113"/>
          <p14:tracePt t="19861" x="7831138" y="3567113"/>
          <p14:tracePt t="19867" x="7805738" y="3567113"/>
          <p14:tracePt t="19878" x="7767638" y="3567113"/>
          <p14:tracePt t="19883" x="7731125" y="3567113"/>
          <p14:tracePt t="19895" x="7705725" y="3567113"/>
          <p14:tracePt t="19899" x="7667625" y="3567113"/>
          <p14:tracePt t="19912" x="7631113" y="3567113"/>
          <p14:tracePt t="19914" x="7593013" y="3567113"/>
          <p14:tracePt t="19928" x="7567613" y="3567113"/>
          <p14:tracePt t="19931" x="7531100" y="3567113"/>
          <p14:tracePt t="19945" x="7493000" y="3567113"/>
          <p14:tracePt t="19947" x="7480300" y="3567113"/>
          <p14:tracePt t="19962" x="7442200" y="3567113"/>
          <p14:tracePt t="19964" x="7405688" y="3567113"/>
          <p14:tracePt t="19978" x="7392988" y="3567113"/>
          <p14:tracePt t="19981" x="7367588" y="3567113"/>
          <p14:tracePt t="19995" x="7354888" y="3567113"/>
          <p14:tracePt t="19995" x="7329488" y="3567113"/>
          <p14:tracePt t="20002" x="7318375" y="3567113"/>
          <p14:tracePt t="20011" x="7305675" y="3567113"/>
          <p14:tracePt t="20028" x="7280275" y="3567113"/>
          <p14:tracePt t="20029" x="7267575" y="3567113"/>
          <p14:tracePt t="20045" x="7254875" y="3567113"/>
          <p14:tracePt t="20045" x="7229475" y="3567113"/>
          <p14:tracePt t="20066" x="7218363" y="3567113"/>
          <p14:tracePt t="20078" x="7205663" y="3567113"/>
          <p14:tracePt t="20095" x="7192963" y="3567113"/>
          <p14:tracePt t="20098" x="7167563" y="3567113"/>
          <p14:tracePt t="20111" x="7154863" y="3567113"/>
          <p14:tracePt t="20128" x="7142163" y="3567113"/>
          <p14:tracePt t="20131" x="7118350" y="3567113"/>
          <p14:tracePt t="20145" x="7105650" y="3567113"/>
          <p14:tracePt t="20147" x="7080250" y="3567113"/>
          <p14:tracePt t="20162" x="7054850" y="3567113"/>
          <p14:tracePt t="20164" x="7029450" y="3567113"/>
          <p14:tracePt t="20178" x="7016750" y="3567113"/>
          <p14:tracePt t="20181" x="6980238" y="3567113"/>
          <p14:tracePt t="20195" x="6954838" y="3554413"/>
          <p14:tracePt t="20197" x="6929438" y="3554413"/>
          <p14:tracePt t="20211" x="6905625" y="3541713"/>
          <p14:tracePt t="20214" x="6892925" y="3541713"/>
          <p14:tracePt t="20228" x="6854825" y="3541713"/>
          <p14:tracePt t="20230" x="6805613" y="3516313"/>
          <p14:tracePt t="20245" x="6780213" y="3516313"/>
          <p14:tracePt t="20245" x="6754813" y="3516313"/>
          <p14:tracePt t="20251" x="6704013" y="3516313"/>
          <p14:tracePt t="20261" x="6692900" y="3516313"/>
          <p14:tracePt t="20267" x="6629400" y="3503613"/>
          <p14:tracePt t="20278" x="6604000" y="3503613"/>
          <p14:tracePt t="20295" x="6592888" y="3503613"/>
          <p14:tracePt t="20295" x="6567488" y="3503613"/>
          <p14:tracePt t="20298" x="6542088" y="3490913"/>
          <p14:tracePt t="20312" x="6529388" y="3490913"/>
          <p14:tracePt t="20314" x="6516688" y="3490913"/>
          <p14:tracePt t="20330" x="6492875" y="3479800"/>
          <p14:tracePt t="20361" x="6480175" y="3479800"/>
          <p14:tracePt t="20379" x="6467475" y="3479800"/>
          <p14:tracePt t="20395" x="6454775" y="3479800"/>
          <p14:tracePt t="20395" x="6442075" y="3479800"/>
          <p14:tracePt t="20411" x="6429375" y="3479800"/>
          <p14:tracePt t="20428" x="6403975" y="3479800"/>
          <p14:tracePt t="20429" x="6391275" y="3479800"/>
          <p14:tracePt t="20445" x="6367463" y="3479800"/>
          <p14:tracePt t="20461" x="6354763" y="3479800"/>
          <p14:tracePt t="20482" x="6329363" y="3479800"/>
          <p14:tracePt t="20499" x="6316663" y="3479800"/>
          <p14:tracePt t="20515" x="6291263" y="3479800"/>
          <p14:tracePt t="20531" x="6280150" y="3479800"/>
          <p14:tracePt t="20544" x="6254750" y="3479800"/>
          <p14:tracePt t="20561" x="6242050" y="3479800"/>
          <p14:tracePt t="20578" x="6229350" y="3479800"/>
          <p14:tracePt t="20578" x="6216650" y="3479800"/>
          <p14:tracePt t="20594" x="6203950" y="3479800"/>
          <p14:tracePt t="20611" x="6180138" y="3479800"/>
          <p14:tracePt t="20628" x="6167438" y="3479800"/>
          <p14:tracePt t="20658" x="6142038" y="3479800"/>
          <p14:tracePt t="20690" x="6129338" y="3479800"/>
          <p14:tracePt t="20731" x="6103938" y="3479800"/>
          <p14:tracePt t="20787" x="6091238" y="3479800"/>
          <p14:tracePt t="21290" x="6067425" y="3479800"/>
          <p14:tracePt t="21403" x="6054725" y="3479800"/>
          <p14:tracePt t="21427" x="6042025" y="3479800"/>
          <p14:tracePt t="21445" x="6029325" y="3479800"/>
          <p14:tracePt t="21450" x="6003925" y="3479800"/>
          <p14:tracePt t="21461" x="5978525" y="3479800"/>
          <p14:tracePt t="21478" x="5967413" y="3479800"/>
          <p14:tracePt t="21482" x="5954713" y="3479800"/>
          <p14:tracePt t="21495" x="5942013" y="3479800"/>
          <p14:tracePt t="21511" x="5929313" y="3479800"/>
          <p14:tracePt t="21514" x="5916613" y="3479800"/>
          <p14:tracePt t="21528" x="5903913" y="3479800"/>
          <p14:tracePt t="21545" x="5891213" y="3479800"/>
          <p14:tracePt t="21547" x="5878513" y="3479800"/>
          <p14:tracePt t="21563" x="5867400" y="3479800"/>
          <p14:tracePt t="21610" x="5854700" y="3479800"/>
          <p14:tracePt t="21643" x="5842000" y="3479800"/>
          <p14:tracePt t="21661" x="5829300" y="3479800"/>
          <p14:tracePt t="21662" x="5816600" y="3479800"/>
          <p14:tracePt t="21666" x="5791200" y="3479800"/>
          <p14:tracePt t="21678" x="5778500" y="3479800"/>
          <p14:tracePt t="21682" x="5754688" y="3479800"/>
          <p14:tracePt t="21695" x="5729288" y="3479800"/>
          <p14:tracePt t="21698" x="5703888" y="3479800"/>
          <p14:tracePt t="21711" x="5678488" y="3479800"/>
          <p14:tracePt t="21714" x="5654675" y="3479800"/>
          <p14:tracePt t="21728" x="5616575" y="3479800"/>
          <p14:tracePt t="21731" x="5591175" y="3490913"/>
          <p14:tracePt t="21744" x="5578475" y="3490913"/>
          <p14:tracePt t="21747" x="5565775" y="3490913"/>
          <p14:tracePt t="21761" x="5503863" y="3490913"/>
          <p14:tracePt t="21764" x="5503863" y="3503613"/>
          <p14:tracePt t="21778" x="5478463" y="3503613"/>
          <p14:tracePt t="21780" x="5441950" y="3503613"/>
          <p14:tracePt t="21795" x="5416550" y="3516313"/>
          <p14:tracePt t="21795" x="5391150" y="3516313"/>
          <p14:tracePt t="21811" x="5353050" y="3529013"/>
          <p14:tracePt t="21812" x="5341938" y="3529013"/>
          <p14:tracePt t="21828" x="5303838" y="3529013"/>
          <p14:tracePt t="21829" x="5265738" y="3529013"/>
          <p14:tracePt t="21845" x="5229225" y="3529013"/>
          <p14:tracePt t="21847" x="5203825" y="3554413"/>
          <p14:tracePt t="21850" x="5191125" y="3554413"/>
          <p14:tracePt t="21861" x="5153025" y="3554413"/>
          <p14:tracePt t="21866" x="5129213" y="3554413"/>
          <p14:tracePt t="21878" x="5103813" y="3567113"/>
          <p14:tracePt t="21883" x="5091113" y="3567113"/>
          <p14:tracePt t="21894" x="5065713" y="3567113"/>
          <p14:tracePt t="21898" x="5053013" y="3567113"/>
          <p14:tracePt t="21911" x="5029200" y="3567113"/>
          <p14:tracePt t="21914" x="5003800" y="3567113"/>
          <p14:tracePt t="21928" x="4965700" y="3567113"/>
          <p14:tracePt t="21931" x="4929188" y="3579813"/>
          <p14:tracePt t="21944" x="4891088" y="3579813"/>
          <p14:tracePt t="21947" x="4865688" y="3579813"/>
          <p14:tracePt t="21961" x="4829175" y="3603625"/>
          <p14:tracePt t="21962" x="4816475" y="3603625"/>
          <p14:tracePt t="21978" x="4778375" y="3603625"/>
          <p14:tracePt t="21979" x="4740275" y="3603625"/>
          <p14:tracePt t="21995" x="4727575" y="3603625"/>
          <p14:tracePt t="21995" x="4691063" y="3603625"/>
          <p14:tracePt t="22011" x="4665663" y="3603625"/>
          <p14:tracePt t="22012" x="4627563" y="3603625"/>
          <p14:tracePt t="22028" x="4591050" y="3616325"/>
          <p14:tracePt t="22028" x="4527550" y="3629025"/>
          <p14:tracePt t="22044" x="4491038" y="3629025"/>
          <p14:tracePt t="22045" x="4452938" y="3654425"/>
          <p14:tracePt t="22051" x="4403725" y="3654425"/>
          <p14:tracePt t="22061" x="4352925" y="3654425"/>
          <p14:tracePt t="22066" x="4314825" y="3667125"/>
          <p14:tracePt t="22078" x="4291013" y="3667125"/>
          <p14:tracePt t="22083" x="4252913" y="3679825"/>
          <p14:tracePt t="22094" x="4203700" y="3679825"/>
          <p14:tracePt t="22098" x="4140200" y="3679825"/>
          <p14:tracePt t="22116" x="4090988" y="3679825"/>
          <p14:tracePt t="22116" x="4040188" y="3679825"/>
          <p14:tracePt t="22128" x="4014788" y="3679825"/>
          <p14:tracePt t="22130" x="3978275" y="3679825"/>
          <p14:tracePt t="22144" x="3952875" y="3679825"/>
          <p14:tracePt t="22147" x="3927475" y="3679825"/>
          <p14:tracePt t="22163" x="3902075" y="3679825"/>
          <p14:tracePt t="22180" x="3890963" y="3679825"/>
          <p14:tracePt t="22195" x="3865563" y="3679825"/>
          <p14:tracePt t="22211" x="3852863" y="3679825"/>
          <p14:tracePt t="22228" x="3827463" y="3679825"/>
          <p14:tracePt t="22261" x="3814763" y="3679825"/>
          <p14:tracePt t="22267" x="3790950" y="3679825"/>
          <p14:tracePt t="22278" x="3778250" y="3679825"/>
          <p14:tracePt t="22282" x="3765550" y="3679825"/>
          <p14:tracePt t="22294" x="3740150" y="3679825"/>
          <p14:tracePt t="22311" x="3702050" y="3679825"/>
          <p14:tracePt t="22328" x="3689350" y="3679825"/>
          <p14:tracePt t="22330" x="3665538" y="3679825"/>
          <p14:tracePt t="22344" x="3652838" y="3679825"/>
          <p14:tracePt t="22347" x="3627438" y="3679825"/>
          <p14:tracePt t="22361" x="3614738" y="3679825"/>
          <p14:tracePt t="22363" x="3602038" y="3679825"/>
          <p14:tracePt t="22378" x="3565525" y="3679825"/>
          <p14:tracePt t="22380" x="3540125" y="3679825"/>
          <p14:tracePt t="22395" x="3527425" y="3667125"/>
          <p14:tracePt t="22397" x="3514725" y="3667125"/>
          <p14:tracePt t="22411" x="3489325" y="3667125"/>
          <p14:tracePt t="22442" x="3478213" y="3654425"/>
          <p14:tracePt t="22461" x="3465513" y="3654425"/>
          <p14:tracePt t="22467" x="3452813" y="3654425"/>
          <p14:tracePt t="22483" x="3427413" y="3654425"/>
          <p14:tracePt t="22498" x="3402013" y="3654425"/>
          <p14:tracePt t="22571" x="3389313" y="3654425"/>
          <p14:tracePt t="22594" x="3376613" y="3654425"/>
          <p14:tracePt t="22611" x="3365500" y="3654425"/>
          <p14:tracePt t="22628" x="3352800" y="3654425"/>
          <p14:tracePt t="22644" x="3340100" y="3654425"/>
          <p14:tracePt t="22650" x="3327400" y="3654425"/>
          <p14:tracePt t="22667" x="3314700" y="3654425"/>
          <p14:tracePt t="22678" x="3302000" y="3654425"/>
          <p14:tracePt t="22738" x="3289300" y="3654425"/>
          <p14:tracePt t="22761" x="3276600" y="3654425"/>
          <p14:tracePt t="22762" x="3265488" y="3654425"/>
          <p14:tracePt t="22834" x="3252788" y="3654425"/>
          <p14:tracePt t="22858" x="3240088" y="3654425"/>
          <p14:tracePt t="22882" x="3227388" y="3654425"/>
          <p14:tracePt t="22914" x="3214688" y="3654425"/>
          <p14:tracePt t="22930" x="3201988" y="3654425"/>
          <p14:tracePt t="22954" x="3189288" y="3654425"/>
          <p14:tracePt t="23098" x="3176588" y="3654425"/>
          <p14:tracePt t="23114" x="3152775" y="3654425"/>
          <p14:tracePt t="23130" x="3140075" y="3654425"/>
          <p14:tracePt t="23154" x="3127375" y="3654425"/>
          <p14:tracePt t="23178" x="3114675" y="3654425"/>
          <p14:tracePt t="23202" x="3101975" y="3654425"/>
          <p14:tracePt t="23211" x="3089275" y="3654425"/>
          <p14:tracePt t="23228" x="3065463" y="3654425"/>
          <p14:tracePt t="23228" x="3040063" y="3654425"/>
          <p14:tracePt t="23244" x="3027363" y="3654425"/>
          <p14:tracePt t="23245" x="3014663" y="3654425"/>
          <p14:tracePt t="23261" x="3001963" y="3654425"/>
          <p14:tracePt t="23261" x="2989263" y="3654425"/>
          <p14:tracePt t="23278" x="2952750" y="3654425"/>
          <p14:tracePt t="23282" x="2940050" y="3654425"/>
          <p14:tracePt t="23294" x="2914650" y="3654425"/>
          <p14:tracePt t="23298" x="2901950" y="3654425"/>
          <p14:tracePt t="23314" x="2876550" y="3654425"/>
          <p14:tracePt t="23328" x="2863850" y="3654425"/>
          <p14:tracePt t="23330" x="2852738" y="3654425"/>
          <p14:tracePt t="23344" x="2840038" y="3654425"/>
          <p14:tracePt t="23347" x="2814638" y="3654425"/>
          <p14:tracePt t="23361" x="2789238" y="3654425"/>
          <p14:tracePt t="23362" x="2776538" y="3654425"/>
          <p14:tracePt t="23378" x="2740025" y="3667125"/>
          <p14:tracePt t="23378" x="2714625" y="3667125"/>
          <p14:tracePt t="23394" x="2689225" y="3667125"/>
          <p14:tracePt t="23395" x="2651125" y="3667125"/>
          <p14:tracePt t="23411" x="2627313" y="3667125"/>
          <p14:tracePt t="23411" x="2576513" y="3679825"/>
          <p14:tracePt t="23428" x="2540000" y="3679825"/>
          <p14:tracePt t="23428" x="2489200" y="3679825"/>
          <p14:tracePt t="23444" x="2451100" y="3679825"/>
          <p14:tracePt t="23445" x="2439988" y="3679825"/>
          <p14:tracePt t="23461" x="2401888" y="3679825"/>
          <p14:tracePt t="23462" x="2376488" y="3679825"/>
          <p14:tracePt t="23466" x="2338388" y="3679825"/>
          <p14:tracePt t="23478" x="2314575" y="3679825"/>
          <p14:tracePt t="23482" x="2301875" y="3679825"/>
          <p14:tracePt t="23494" x="2263775" y="3679825"/>
          <p14:tracePt t="23498" x="2227263" y="3679825"/>
          <p14:tracePt t="23511" x="2214563" y="3679825"/>
          <p14:tracePt t="23514" x="2176463" y="3679825"/>
          <p14:tracePt t="23527" x="2151063" y="3679825"/>
          <p14:tracePt t="23530" x="2127250" y="3679825"/>
          <p14:tracePt t="23544" x="2114550" y="3679825"/>
          <p14:tracePt t="23547" x="2076450" y="3679825"/>
          <p14:tracePt t="23561" x="2063750" y="3679825"/>
          <p14:tracePt t="23564" x="2051050" y="3679825"/>
          <p14:tracePt t="23578" x="2038350" y="3679825"/>
          <p14:tracePt t="23580" x="2025650" y="3679825"/>
          <p14:tracePt t="23595" x="2014538" y="3679825"/>
          <p14:tracePt t="23595" x="1989138" y="3679825"/>
          <p14:tracePt t="23611" x="1976438" y="3679825"/>
          <p14:tracePt t="23628" x="1963738" y="3679825"/>
          <p14:tracePt t="23644" x="1951038" y="3679825"/>
          <p14:tracePt t="23651" x="1938338" y="3679825"/>
          <p14:tracePt t="23661" x="1914525" y="3692525"/>
          <p14:tracePt t="23667" x="1914525" y="3703638"/>
          <p14:tracePt t="23683" x="1889125" y="3703638"/>
          <p14:tracePt t="23714" x="1876425" y="3703638"/>
          <p14:tracePt t="23754" x="1851025" y="3703638"/>
          <p14:tracePt t="24770" x="1876425" y="3703638"/>
          <p14:tracePt t="24778" x="1938338" y="3703638"/>
          <p14:tracePt t="24794" x="2014538" y="3703638"/>
          <p14:tracePt t="24795" x="2151063" y="3716338"/>
          <p14:tracePt t="24811" x="2338388" y="3716338"/>
          <p14:tracePt t="24811" x="2514600" y="3716338"/>
          <p14:tracePt t="24827" x="2840038" y="3754438"/>
          <p14:tracePt t="24828" x="3052763" y="3754438"/>
          <p14:tracePt t="24844" x="3365500" y="3754438"/>
          <p14:tracePt t="24845" x="3552825" y="3779838"/>
          <p14:tracePt t="24851" x="3802063" y="3779838"/>
          <p14:tracePt t="24861" x="4014788" y="3779838"/>
          <p14:tracePt t="24867" x="4303713" y="3792538"/>
          <p14:tracePt t="24878" x="4527550" y="3816350"/>
          <p14:tracePt t="24882" x="4716463" y="3829050"/>
          <p14:tracePt t="24894" x="4865688" y="3854450"/>
          <p14:tracePt t="24898" x="5040313" y="3854450"/>
          <p14:tracePt t="24911" x="5191125" y="3854450"/>
          <p14:tracePt t="24914" x="5253038" y="3854450"/>
          <p14:tracePt t="24927" x="5391150" y="3854450"/>
          <p14:tracePt t="24930" x="5503863" y="3854450"/>
          <p14:tracePt t="24944" x="5565775" y="3854450"/>
          <p14:tracePt t="24947" x="5641975" y="3854450"/>
          <p14:tracePt t="24961" x="5678488" y="3854450"/>
          <p14:tracePt t="24962" x="5691188" y="3854450"/>
          <p14:tracePt t="24977" x="5716588" y="3867150"/>
          <p14:tracePt t="24978" x="5729288" y="3867150"/>
          <p14:tracePt t="24994" x="5754688" y="3867150"/>
          <p14:tracePt t="24995" x="5778500" y="3867150"/>
          <p14:tracePt t="25011" x="5791200" y="3867150"/>
          <p14:tracePt t="25011" x="5829300" y="3867150"/>
          <p14:tracePt t="25027" x="5878513" y="3867150"/>
          <p14:tracePt t="25028" x="5942013" y="3867150"/>
          <p14:tracePt t="25044" x="6029325" y="3854450"/>
          <p14:tracePt t="25045" x="6116638" y="3841750"/>
          <p14:tracePt t="25051" x="6203950" y="3841750"/>
          <p14:tracePt t="25061" x="6291263" y="3841750"/>
          <p14:tracePt t="25067" x="6367463" y="3829050"/>
          <p14:tracePt t="25077" x="6416675" y="3829050"/>
          <p14:tracePt t="25082" x="6516688" y="3829050"/>
          <p14:tracePt t="25092" x="6592888" y="3829050"/>
          <p14:tracePt t="25098" x="6654800" y="3829050"/>
          <p14:tracePt t="25111" x="6742113" y="3829050"/>
          <p14:tracePt t="25114" x="6829425" y="3829050"/>
          <p14:tracePt t="25127" x="6929438" y="3829050"/>
          <p14:tracePt t="25130" x="7042150" y="3803650"/>
          <p14:tracePt t="25144" x="7167563" y="3792538"/>
          <p14:tracePt t="25147" x="7305675" y="3779838"/>
          <p14:tracePt t="25161" x="7442200" y="3767138"/>
          <p14:tracePt t="25164" x="7580313" y="3767138"/>
          <p14:tracePt t="25177" x="7693025" y="3767138"/>
          <p14:tracePt t="25180" x="7780338" y="3767138"/>
          <p14:tracePt t="25194" x="7893050" y="3767138"/>
          <p14:tracePt t="25195" x="8005763" y="3767138"/>
          <p14:tracePt t="25211" x="8067675" y="3767138"/>
          <p14:tracePt t="25211" x="8118475" y="3767138"/>
          <p14:tracePt t="25227" x="8180388" y="3767138"/>
          <p14:tracePt t="25230" x="8218488" y="3767138"/>
          <p14:tracePt t="25244" x="8243888" y="3767138"/>
          <p14:tracePt t="25246" x="8256588" y="3767138"/>
          <p14:tracePt t="25261" x="8280400" y="3767138"/>
          <p14:tracePt t="25267" x="8293100" y="3767138"/>
          <p14:tracePt t="25277" x="8305800" y="3767138"/>
          <p14:tracePt t="25282" x="8318500" y="3767138"/>
          <p14:tracePt t="25370" x="8331200" y="3767138"/>
          <p14:tracePt t="25402" x="8331200" y="3779838"/>
          <p14:tracePt t="25418" x="8331200" y="3792538"/>
          <p14:tracePt t="25427" x="8331200" y="3803650"/>
          <p14:tracePt t="25450" x="8331200" y="3816350"/>
          <p14:tracePt t="25466" x="8331200" y="3841750"/>
          <p14:tracePt t="25482" x="8331200" y="3854450"/>
          <p14:tracePt t="25494" x="8318500" y="3867150"/>
          <p14:tracePt t="25498" x="8305800" y="3867150"/>
          <p14:tracePt t="25514" x="8293100" y="3879850"/>
          <p14:tracePt t="25527" x="8280400" y="3879850"/>
          <p14:tracePt t="25530" x="8267700" y="3892550"/>
          <p14:tracePt t="25544" x="8243888" y="3892550"/>
          <p14:tracePt t="25547" x="8243888" y="3905250"/>
          <p14:tracePt t="25561" x="8218488" y="3905250"/>
          <p14:tracePt t="25577" x="8205788" y="3929063"/>
          <p14:tracePt t="25578" x="8193088" y="3929063"/>
          <p14:tracePt t="25594" x="8180388" y="3929063"/>
          <p14:tracePt t="25611" x="8156575" y="3941763"/>
          <p14:tracePt t="25611" x="8143875" y="3941763"/>
          <p14:tracePt t="25627" x="8118475" y="3954463"/>
          <p14:tracePt t="25644" x="8093075" y="3954463"/>
          <p14:tracePt t="25645" x="8080375" y="3967163"/>
          <p14:tracePt t="25651" x="8054975" y="3979863"/>
          <p14:tracePt t="25666" x="8018463" y="3979863"/>
          <p14:tracePt t="25677" x="8005763" y="3992563"/>
          <p14:tracePt t="25682" x="7993063" y="3992563"/>
          <p14:tracePt t="25694" x="7980363" y="3992563"/>
          <p14:tracePt t="25698" x="7967663" y="3992563"/>
          <p14:tracePt t="25714" x="7943850" y="3992563"/>
          <p14:tracePt t="25746" x="7931150" y="3992563"/>
          <p14:tracePt t="25810" x="7918450" y="3992563"/>
          <p14:tracePt t="25827" x="7905750" y="3992563"/>
          <p14:tracePt t="25828" x="7893050" y="3992563"/>
          <p14:tracePt t="25844" x="7854950" y="3992563"/>
          <p14:tracePt t="25845" x="7843838" y="3992563"/>
          <p14:tracePt t="25850" x="7831138" y="3992563"/>
          <p14:tracePt t="25861" x="7818438" y="3992563"/>
          <p14:tracePt t="25867" x="7805738" y="3992563"/>
          <p14:tracePt t="25877" x="7793038" y="3992563"/>
          <p14:tracePt t="25882" x="7767638" y="3992563"/>
          <p14:tracePt t="25894" x="7731125" y="3992563"/>
          <p14:tracePt t="25898" x="7718425" y="3992563"/>
          <p14:tracePt t="25911" x="7693025" y="4017963"/>
          <p14:tracePt t="25914" x="7667625" y="4029075"/>
          <p14:tracePt t="25927" x="7654925" y="4029075"/>
          <p14:tracePt t="25930" x="7631113" y="4029075"/>
          <p14:tracePt t="25944" x="7605713" y="4029075"/>
          <p14:tracePt t="25947" x="7593013" y="4029075"/>
          <p14:tracePt t="25961" x="7567613" y="4029075"/>
          <p14:tracePt t="25977" x="7542213" y="4029075"/>
          <p14:tracePt t="25978" x="7531100" y="4029075"/>
          <p14:tracePt t="25995" x="7518400" y="4029075"/>
          <p14:tracePt t="26011" x="7505700" y="4029075"/>
          <p14:tracePt t="26027" x="7493000" y="4029075"/>
          <p14:tracePt t="26138" x="7467600" y="4041775"/>
          <p14:tracePt t="26162" x="7454900" y="4041775"/>
          <p14:tracePt t="26177" x="7442200" y="4041775"/>
          <p14:tracePt t="26194" x="7429500" y="4041775"/>
          <p14:tracePt t="26195" x="7418388" y="4041775"/>
          <p14:tracePt t="26211" x="7405688" y="4041775"/>
          <p14:tracePt t="26227" x="7380288" y="4041775"/>
          <p14:tracePt t="26228" x="7367588" y="4041775"/>
          <p14:tracePt t="26244" x="7354888" y="4041775"/>
          <p14:tracePt t="26250" x="7342188" y="4041775"/>
          <p14:tracePt t="26261" x="7318375" y="4041775"/>
          <p14:tracePt t="26282" x="7292975" y="4041775"/>
          <p14:tracePt t="26294" x="7280275" y="4054475"/>
          <p14:tracePt t="26311" x="7267575" y="4054475"/>
          <p14:tracePt t="26314" x="7242175" y="4054475"/>
          <p14:tracePt t="26327" x="7229475" y="4054475"/>
          <p14:tracePt t="26330" x="7218363" y="4054475"/>
          <p14:tracePt t="26344" x="7205663" y="4054475"/>
          <p14:tracePt t="26361" x="7192963" y="4054475"/>
          <p14:tracePt t="26363" x="7180263" y="4054475"/>
          <p14:tracePt t="26377" x="7167563" y="4054475"/>
          <p14:tracePt t="26380" x="7154863" y="4054475"/>
          <p14:tracePt t="26394" x="7142163" y="4054475"/>
          <p14:tracePt t="26395" x="7129463" y="4054475"/>
          <p14:tracePt t="26410" x="7118350" y="4054475"/>
          <p14:tracePt t="26413" x="7105650" y="4054475"/>
          <p14:tracePt t="26427" x="7092950" y="4054475"/>
          <p14:tracePt t="26444" x="7080250" y="4054475"/>
          <p14:tracePt t="26490" x="7067550" y="4054475"/>
          <p14:tracePt t="26514" x="7042150" y="4054475"/>
          <p14:tracePt t="26554" x="7016750" y="4054475"/>
          <p14:tracePt t="26570" x="7005638" y="4054475"/>
          <p14:tracePt t="26578" x="6980238" y="4054475"/>
          <p14:tracePt t="26594" x="6967538" y="4054475"/>
          <p14:tracePt t="26611" x="6942138" y="4054475"/>
          <p14:tracePt t="26634" x="6929438" y="4054475"/>
          <p14:tracePt t="26666" x="6905625" y="4054475"/>
          <p14:tracePt t="26682" x="6892925" y="4054475"/>
          <p14:tracePt t="26698" x="6867525" y="4054475"/>
          <p14:tracePt t="26714" x="6854825" y="4054475"/>
          <p14:tracePt t="26727" x="6842125" y="4054475"/>
          <p14:tracePt t="26730" x="6829425" y="4054475"/>
          <p14:tracePt t="26778" x="6816725" y="4054475"/>
          <p14:tracePt t="26810" x="6805613" y="4054475"/>
          <p14:tracePt t="26827" x="6792913" y="4054475"/>
          <p14:tracePt t="26850" x="6780213" y="4054475"/>
          <p14:tracePt t="26860" x="6767513" y="4054475"/>
          <p14:tracePt t="26867" x="6754813" y="4054475"/>
          <p14:tracePt t="26906" x="6742113" y="4054475"/>
          <p14:tracePt t="26927" x="6729413" y="4054475"/>
          <p14:tracePt t="28930" x="6729413" y="4067175"/>
          <p14:tracePt t="28954" x="6729413" y="4092575"/>
          <p14:tracePt t="28977" x="6742113" y="4105275"/>
          <p14:tracePt t="28978" x="6754813" y="4117975"/>
          <p14:tracePt t="28994" x="6780213" y="4154488"/>
          <p14:tracePt t="29011" x="6792913" y="4179888"/>
          <p14:tracePt t="29027" x="6805613" y="4192588"/>
          <p14:tracePt t="29028" x="6829425" y="4230688"/>
          <p14:tracePt t="29044" x="6842125" y="4241800"/>
          <p14:tracePt t="29044" x="6867525" y="4279900"/>
          <p14:tracePt t="29060" x="6905625" y="4305300"/>
          <p14:tracePt t="29061" x="6929438" y="4330700"/>
          <p14:tracePt t="29066" x="6942138" y="4341813"/>
          <p14:tracePt t="29077" x="6967538" y="4392613"/>
          <p14:tracePt t="29082" x="6980238" y="4405313"/>
          <p14:tracePt t="29098" x="7016750" y="4443413"/>
          <p14:tracePt t="29098" x="7029450" y="4467225"/>
          <p14:tracePt t="29106" x="7054850" y="4479925"/>
          <p14:tracePt t="29114" x="7067550" y="4505325"/>
          <p14:tracePt t="29127" x="7105650" y="4543425"/>
          <p14:tracePt t="29130" x="7129463" y="4579938"/>
          <p14:tracePt t="29146" x="7154863" y="4605338"/>
          <p14:tracePt t="29160" x="7167563" y="4605338"/>
          <p14:tracePt t="29163" x="7180263" y="4630738"/>
          <p14:tracePt t="29177" x="7192963" y="4656138"/>
          <p14:tracePt t="29179" x="7218363" y="4667250"/>
          <p14:tracePt t="29194" x="7218363" y="4679950"/>
          <p14:tracePt t="29194" x="7229475" y="4692650"/>
          <p14:tracePt t="29210" x="7242175" y="4705350"/>
          <p14:tracePt t="29227" x="7254875" y="4718050"/>
          <p14:tracePt t="31258" x="7242175" y="4718050"/>
          <p14:tracePt t="31277" x="7229475" y="4718050"/>
          <p14:tracePt t="31282" x="7218363" y="4718050"/>
          <p14:tracePt t="31298" x="7192963" y="4705350"/>
          <p14:tracePt t="31327" x="7180263" y="4705350"/>
          <p14:tracePt t="31346" x="7167563" y="4705350"/>
          <p14:tracePt t="31360" x="7154863" y="4705350"/>
          <p14:tracePt t="31362" x="7129463" y="4692650"/>
          <p14:tracePt t="31393" x="7092950" y="4692650"/>
          <p14:tracePt t="31394" x="7080250" y="4692650"/>
          <p14:tracePt t="31410" x="7054850" y="4679950"/>
          <p14:tracePt t="31410" x="7042150" y="4679950"/>
          <p14:tracePt t="31426" x="7029450" y="4679950"/>
          <p14:tracePt t="31443" x="7016750" y="4679950"/>
          <p14:tracePt t="31444" x="7005638" y="4667250"/>
          <p14:tracePt t="31460" x="6980238" y="4667250"/>
          <p14:tracePt t="31477" x="6954838" y="4656138"/>
          <p14:tracePt t="31493" x="6916738" y="4643438"/>
          <p14:tracePt t="31514" x="6892925" y="4643438"/>
          <p14:tracePt t="31538" x="6880225" y="4643438"/>
          <p14:tracePt t="31562" x="6854825" y="4643438"/>
          <p14:tracePt t="31576" x="6842125" y="4643438"/>
          <p14:tracePt t="31593" x="6829425" y="4643438"/>
          <p14:tracePt t="31595" x="6805613" y="4643438"/>
          <p14:tracePt t="31610" x="6792913" y="4643438"/>
          <p14:tracePt t="31627" x="6767513" y="4643438"/>
          <p14:tracePt t="31643" x="6754813" y="4643438"/>
          <p14:tracePt t="31644" x="6742113" y="4618038"/>
          <p14:tracePt t="31660" x="6729413" y="4618038"/>
          <p14:tracePt t="31676" x="6716713" y="4618038"/>
          <p14:tracePt t="31677" x="6692900" y="4618038"/>
          <p14:tracePt t="31682" x="6680200" y="4618038"/>
          <p14:tracePt t="31693" x="6654800" y="4618038"/>
          <p14:tracePt t="31710" x="6629400" y="4618038"/>
          <p14:tracePt t="31714" x="6616700" y="4618038"/>
          <p14:tracePt t="31726" x="6604000" y="4618038"/>
          <p14:tracePt t="31730" x="6580188" y="4618038"/>
          <p14:tracePt t="31743" x="6567488" y="4618038"/>
          <p14:tracePt t="31746" x="6554788" y="4618038"/>
          <p14:tracePt t="31760" x="6542088" y="4618038"/>
          <p14:tracePt t="31762" x="6516688" y="4618038"/>
          <p14:tracePt t="31776" x="6492875" y="4618038"/>
          <p14:tracePt t="31778" x="6480175" y="4618038"/>
          <p14:tracePt t="31793" x="6467475" y="4618038"/>
          <p14:tracePt t="31794" x="6442075" y="4618038"/>
          <p14:tracePt t="31810" x="6429375" y="4618038"/>
          <p14:tracePt t="31811" x="6403975" y="4618038"/>
          <p14:tracePt t="31827" x="6380163" y="4618038"/>
          <p14:tracePt t="31827" x="6354763" y="4618038"/>
          <p14:tracePt t="31843" x="6342063" y="4618038"/>
          <p14:tracePt t="31844" x="6316663" y="4618038"/>
          <p14:tracePt t="31860" x="6291263" y="4618038"/>
          <p14:tracePt t="31860" x="6267450" y="4618038"/>
          <p14:tracePt t="31876" x="6254750" y="4618038"/>
          <p14:tracePt t="31877" x="6229350" y="4618038"/>
          <p14:tracePt t="31882" x="6203950" y="4618038"/>
          <p14:tracePt t="31893" x="6191250" y="4618038"/>
          <p14:tracePt t="31898" x="6180138" y="4618038"/>
          <p14:tracePt t="31910" x="6154738" y="4618038"/>
          <p14:tracePt t="31914" x="6129338" y="4618038"/>
          <p14:tracePt t="31927" x="6091238" y="4605338"/>
          <p14:tracePt t="31929" x="6078538" y="4605338"/>
          <p14:tracePt t="31943" x="6054725" y="4605338"/>
          <p14:tracePt t="31946" x="6029325" y="4605338"/>
          <p14:tracePt t="31960" x="6003925" y="4605338"/>
          <p14:tracePt t="31962" x="5991225" y="4605338"/>
          <p14:tracePt t="31976" x="5978525" y="4605338"/>
          <p14:tracePt t="31979" x="5967413" y="4605338"/>
          <p14:tracePt t="31993" x="5954713" y="4605338"/>
          <p14:tracePt t="32042" x="5942013" y="4605338"/>
          <p14:tracePt t="32060" x="5929313" y="4605338"/>
          <p14:tracePt t="32082" x="5916613" y="4605338"/>
          <p14:tracePt t="32106" x="5903913" y="4605338"/>
          <p14:tracePt t="32126" x="5891213" y="4605338"/>
          <p14:tracePt t="32127" x="5878513" y="4605338"/>
          <p14:tracePt t="32143" x="5867400" y="4605338"/>
          <p14:tracePt t="32146" x="5854700" y="4605338"/>
          <p14:tracePt t="32160" x="5842000" y="4605338"/>
          <p14:tracePt t="32162" x="5816600" y="4605338"/>
          <p14:tracePt t="32178" x="5803900" y="4605338"/>
          <p14:tracePt t="32193" x="5778500" y="4605338"/>
          <p14:tracePt t="32210" x="5754688" y="4605338"/>
          <p14:tracePt t="32226" x="5741988" y="4605338"/>
          <p14:tracePt t="32243" x="5729288" y="4605338"/>
          <p14:tracePt t="32260" x="5716588" y="4605338"/>
          <p14:tracePt t="32262" x="5703888" y="4605338"/>
          <p14:tracePt t="32293" x="5691188" y="4605338"/>
          <p14:tracePt t="32310" x="5678488" y="4605338"/>
          <p14:tracePt t="32313" x="5654675" y="4605338"/>
          <p14:tracePt t="32343" x="5641975" y="4605338"/>
          <p14:tracePt t="32346" x="5629275" y="4605338"/>
          <p14:tracePt t="32360" x="5616575" y="4605338"/>
          <p14:tracePt t="32362" x="5603875" y="4605338"/>
          <p14:tracePt t="32376" x="5591175" y="4605338"/>
          <p14:tracePt t="32378" x="5578475" y="4605338"/>
          <p14:tracePt t="32395" x="5565775" y="4605338"/>
          <p14:tracePt t="32410" x="5554663" y="4605338"/>
          <p14:tracePt t="32426" x="5541963" y="4605338"/>
          <p14:tracePt t="32474" x="5529263" y="4605338"/>
          <p14:tracePt t="32493" x="5516563" y="4605338"/>
          <p14:tracePt t="32494" x="5503863" y="4605338"/>
          <p14:tracePt t="32514" x="5491163" y="4605338"/>
          <p14:tracePt t="32526" x="5465763" y="4605338"/>
          <p14:tracePt t="32546" x="5454650" y="4618038"/>
          <p14:tracePt t="32578" x="5441950" y="4618038"/>
          <p14:tracePt t="32634" x="5429250" y="4618038"/>
          <p14:tracePt t="33194" x="5403850" y="4618038"/>
          <p14:tracePt t="33210" x="5391150" y="4618038"/>
          <p14:tracePt t="33211" x="5378450" y="4618038"/>
          <p14:tracePt t="33226" x="5353050" y="4618038"/>
          <p14:tracePt t="33227" x="5329238" y="4630738"/>
          <p14:tracePt t="33243" x="5316538" y="4630738"/>
          <p14:tracePt t="33244" x="5303838" y="4643438"/>
          <p14:tracePt t="33250" x="5265738" y="4643438"/>
          <p14:tracePt t="33276" x="5253038" y="4643438"/>
          <p14:tracePt t="33282" x="5229225" y="4643438"/>
          <p14:tracePt t="33514" x="5216525" y="4656138"/>
          <p14:tracePt t="33530" x="5203825" y="4656138"/>
          <p14:tracePt t="33554" x="5191125" y="4656138"/>
          <p14:tracePt t="33586" x="5178425" y="4656138"/>
          <p14:tracePt t="33618" x="5153025" y="4656138"/>
          <p14:tracePt t="33634" x="5141913" y="4656138"/>
          <p14:tracePt t="33650" x="5116513" y="4656138"/>
          <p14:tracePt t="33666" x="5103813" y="4656138"/>
          <p14:tracePt t="33682" x="5078413" y="4656138"/>
          <p14:tracePt t="33698" x="5053013" y="4656138"/>
          <p14:tracePt t="33710" x="5040313" y="4656138"/>
          <p14:tracePt t="33714" x="5016500" y="4656138"/>
          <p14:tracePt t="33730" x="4978400" y="4656138"/>
          <p14:tracePt t="33743" x="4965700" y="4656138"/>
          <p14:tracePt t="33746" x="4940300" y="4656138"/>
          <p14:tracePt t="33762" x="4916488" y="4656138"/>
          <p14:tracePt t="33776" x="4903788" y="4656138"/>
          <p14:tracePt t="33793" x="4891088" y="4656138"/>
          <p14:tracePt t="33794" x="4878388" y="4656138"/>
          <p14:tracePt t="33810" x="4865688" y="4656138"/>
          <p14:tracePt t="33810" x="4852988" y="4656138"/>
          <p14:tracePt t="33826" x="4840288" y="4656138"/>
          <p14:tracePt t="33827" x="4829175" y="4656138"/>
          <p14:tracePt t="33843" x="4816475" y="4656138"/>
          <p14:tracePt t="33845" x="4791075" y="4656138"/>
          <p14:tracePt t="33860" x="4765675" y="4656138"/>
          <p14:tracePt t="33860" x="4752975" y="4656138"/>
          <p14:tracePt t="33866" x="4727575" y="4656138"/>
          <p14:tracePt t="33876" x="4703763" y="4656138"/>
          <p14:tracePt t="33893" x="4691063" y="4656138"/>
          <p14:tracePt t="33894" x="4665663" y="4656138"/>
          <p14:tracePt t="33898" x="4640263" y="4643438"/>
          <p14:tracePt t="33910" x="4616450" y="4643438"/>
          <p14:tracePt t="33926" x="4591050" y="4643438"/>
          <p14:tracePt t="33930" x="4578350" y="4643438"/>
          <p14:tracePt t="33943" x="4565650" y="4643438"/>
          <p14:tracePt t="33945" x="4527550" y="4630738"/>
          <p14:tracePt t="33960" x="4503738" y="4630738"/>
          <p14:tracePt t="33962" x="4465638" y="4605338"/>
          <p14:tracePt t="33976" x="4440238" y="4605338"/>
          <p14:tracePt t="33979" x="4416425" y="4605338"/>
          <p14:tracePt t="33993" x="4378325" y="4605338"/>
          <p14:tracePt t="33993" x="4365625" y="4605338"/>
          <p14:tracePt t="34010" x="4340225" y="4592638"/>
          <p14:tracePt t="34013" x="4314825" y="4579938"/>
          <p14:tracePt t="34026" x="4291013" y="4579938"/>
          <p14:tracePt t="34027" x="4252913" y="4567238"/>
          <p14:tracePt t="34043" x="4240213" y="4554538"/>
          <p14:tracePt t="34043" x="4227513" y="4554538"/>
          <p14:tracePt t="34050" x="4214813" y="4554538"/>
          <p14:tracePt t="34060" x="4203700" y="4554538"/>
          <p14:tracePt t="34076" x="4165600" y="4554538"/>
          <p14:tracePt t="34079" x="4152900" y="4543425"/>
          <p14:tracePt t="34083" x="4140200" y="4543425"/>
          <p14:tracePt t="34097" x="4127500" y="4543425"/>
          <p14:tracePt t="34098" x="4114800" y="4543425"/>
          <p14:tracePt t="34110" x="4078288" y="4530725"/>
          <p14:tracePt t="34126" x="4065588" y="4530725"/>
          <p14:tracePt t="34146" x="4052888" y="4518025"/>
          <p14:tracePt t="34162" x="4040188" y="4518025"/>
          <p14:tracePt t="34193" x="4027488" y="4518025"/>
          <p14:tracePt t="34210" x="4002088" y="4518025"/>
          <p14:tracePt t="34226" x="3990975" y="4518025"/>
          <p14:tracePt t="34243" x="3965575" y="4518025"/>
          <p14:tracePt t="34260" x="3952875" y="4518025"/>
          <p14:tracePt t="34282" x="3927475" y="4518025"/>
          <p14:tracePt t="34305" x="3914775" y="4518025"/>
          <p14:tracePt t="34326" x="3890963" y="4505325"/>
          <p14:tracePt t="34346" x="3878263" y="4505325"/>
          <p14:tracePt t="34394" x="3852863" y="4505325"/>
          <p14:tracePt t="34434" x="3840163" y="4505325"/>
          <p14:tracePt t="34466" x="3814763" y="4505325"/>
          <p14:tracePt t="34626" x="3802063" y="4505325"/>
          <p14:tracePt t="34738" x="3778250" y="4505325"/>
          <p14:tracePt t="35650" x="3778250" y="4492625"/>
          <p14:tracePt t="36154" x="3765550" y="4492625"/>
          <p14:tracePt t="36176" x="3714750" y="4492625"/>
          <p14:tracePt t="36179" x="3678238" y="4492625"/>
          <p14:tracePt t="36193" x="3627438" y="4492625"/>
          <p14:tracePt t="36196" x="3578225" y="4492625"/>
          <p14:tracePt t="36210" x="3540125" y="4492625"/>
          <p14:tracePt t="36212" x="3527425" y="4492625"/>
          <p14:tracePt t="36226" x="3465513" y="4492625"/>
          <p14:tracePt t="36227" x="3427413" y="4492625"/>
          <p14:tracePt t="36243" x="3389313" y="4479925"/>
          <p14:tracePt t="36243" x="3340100" y="4479925"/>
          <p14:tracePt t="36259" x="3265488" y="4479925"/>
          <p14:tracePt t="36260" x="3214688" y="4479925"/>
          <p14:tracePt t="36266" x="3152775" y="4479925"/>
          <p14:tracePt t="36276" x="3065463" y="4479925"/>
          <p14:tracePt t="36282" x="2976563" y="4479925"/>
          <p14:tracePt t="36293" x="2901950" y="4479925"/>
          <p14:tracePt t="36297" x="2801938" y="4479925"/>
          <p14:tracePt t="36309" x="2727325" y="4467225"/>
          <p14:tracePt t="36313" x="2663825" y="4467225"/>
          <p14:tracePt t="36326" x="2601913" y="4467225"/>
          <p14:tracePt t="36329" x="2540000" y="4467225"/>
          <p14:tracePt t="36343" x="2476500" y="4454525"/>
          <p14:tracePt t="36346" x="2414588" y="4443413"/>
          <p14:tracePt t="36360" x="2351088" y="4443413"/>
          <p14:tracePt t="36362" x="2301875" y="4443413"/>
          <p14:tracePt t="36376" x="2276475" y="4443413"/>
          <p14:tracePt t="36379" x="2227263" y="4443413"/>
          <p14:tracePt t="36393" x="2189163" y="4443413"/>
          <p14:tracePt t="36394" x="2163763" y="4443413"/>
          <p14:tracePt t="36409" x="2127250" y="4430713"/>
          <p14:tracePt t="36410" x="2114550" y="4430713"/>
          <p14:tracePt t="36426" x="2101850" y="4430713"/>
          <p14:tracePt t="36427" x="2089150" y="4418013"/>
          <p14:tracePt t="36443" x="2076450" y="4418013"/>
          <p14:tracePt t="36443" x="2063750" y="4418013"/>
          <p14:tracePt t="36459" x="2051050" y="4418013"/>
          <p14:tracePt t="36460" x="2038350" y="4418013"/>
          <p14:tracePt t="36476" x="2025650" y="4418013"/>
          <p14:tracePt t="36478" x="1989138" y="4418013"/>
          <p14:tracePt t="36493" x="1976438" y="4418013"/>
          <p14:tracePt t="36495" x="1938338" y="4418013"/>
          <p14:tracePt t="36498" x="1925638" y="4418013"/>
          <p14:tracePt t="36509" x="1889125" y="4405313"/>
          <p14:tracePt t="36513" x="1876425" y="4405313"/>
          <p14:tracePt t="36526" x="1851025" y="4405313"/>
          <p14:tracePt t="36529" x="1838325" y="4405313"/>
          <p14:tracePt t="36543" x="1801813" y="4405313"/>
          <p14:tracePt t="36545" x="1789113" y="4405313"/>
          <p14:tracePt t="36559" x="1763713" y="4405313"/>
          <p14:tracePt t="36562" x="1751013" y="4405313"/>
          <p14:tracePt t="36578" x="1738313" y="4405313"/>
          <p14:tracePt t="36593" x="1725613" y="4405313"/>
          <p14:tracePt t="36609" x="1714500" y="4405313"/>
          <p14:tracePt t="36610" x="1689100" y="4405313"/>
          <p14:tracePt t="36626" x="1676400" y="4405313"/>
          <p14:tracePt t="36643" x="1651000" y="4405313"/>
          <p14:tracePt t="36643" x="1601788" y="4405313"/>
          <p14:tracePt t="36659" x="1589088" y="4405313"/>
          <p14:tracePt t="36676" x="1563688" y="4405313"/>
          <p14:tracePt t="36678" x="1550988" y="4405313"/>
          <p14:tracePt t="36693" x="1538288" y="4405313"/>
          <p14:tracePt t="36730" x="1525588" y="4405313"/>
          <p14:tracePt t="36745" x="1512888" y="4405313"/>
          <p14:tracePt t="36770" x="1489075" y="4405313"/>
          <p14:tracePt t="36793" x="1476375" y="4405313"/>
          <p14:tracePt t="36809" x="1463675" y="4405313"/>
          <p14:tracePt t="36841" x="1450975" y="4405313"/>
          <p14:tracePt t="36859" x="1425575" y="4392613"/>
          <p14:tracePt t="36882" x="1425575" y="4379913"/>
          <p14:tracePt t="36897" x="1412875" y="4379913"/>
          <p14:tracePt t="36913" x="1401763" y="4379913"/>
          <p14:tracePt t="36930" x="1376363" y="4379913"/>
          <p14:tracePt t="36945" x="1350963" y="4379913"/>
          <p14:tracePt t="36959" x="1338263" y="4379913"/>
          <p14:tracePt t="36962" x="1325563" y="4379913"/>
          <p14:tracePt t="36978" x="1312863" y="4379913"/>
          <p14:tracePt t="36994" x="1289050" y="4379913"/>
          <p14:tracePt t="37026" x="1263650" y="4367213"/>
          <p14:tracePt t="37049" x="1250950" y="4367213"/>
          <p14:tracePt t="37059" x="1238250" y="4367213"/>
          <p14:tracePt t="37138" x="1225550" y="4367213"/>
          <p14:tracePt t="37162" x="1212850" y="4367213"/>
          <p14:tracePt t="37177" x="1200150" y="4367213"/>
          <p14:tracePt t="37282" x="1189038" y="4367213"/>
          <p14:tracePt t="37298" x="1176338" y="4354513"/>
          <p14:tracePt t="37593" x="1189038" y="4354513"/>
          <p14:tracePt t="37609" x="1200150" y="4354513"/>
          <p14:tracePt t="37610" x="1212850" y="4354513"/>
          <p14:tracePt t="37626" x="1238250" y="4354513"/>
          <p14:tracePt t="37642" x="1250950" y="4354513"/>
          <p14:tracePt t="37659" x="1289050" y="4354513"/>
          <p14:tracePt t="37660" x="1325563" y="4354513"/>
          <p14:tracePt t="37676" x="1389063" y="4354513"/>
          <p14:tracePt t="37676" x="1501775" y="4354513"/>
          <p14:tracePt t="37681" x="1601788" y="4354513"/>
          <p14:tracePt t="37692" x="1725613" y="4354513"/>
          <p14:tracePt t="37709" x="1863725" y="4392613"/>
          <p14:tracePt t="37710" x="2051050" y="4430713"/>
          <p14:tracePt t="37713" x="2163763" y="4492625"/>
          <p14:tracePt t="37726" x="2327275" y="4530725"/>
          <p14:tracePt t="37729" x="2463800" y="4567238"/>
          <p14:tracePt t="37742" x="2576513" y="4567238"/>
          <p14:tracePt t="37745" x="2701925" y="4605338"/>
          <p14:tracePt t="37759" x="2827338" y="4630738"/>
          <p14:tracePt t="37762" x="2976563" y="4643438"/>
          <p14:tracePt t="37776" x="3176588" y="4692650"/>
          <p14:tracePt t="37778" x="3452813" y="4743450"/>
          <p14:tracePt t="37792" x="3802063" y="4756150"/>
          <p14:tracePt t="37793" x="4191000" y="4779963"/>
          <p14:tracePt t="37809" x="4527550" y="4818063"/>
          <p14:tracePt t="37811" x="5003800" y="4930775"/>
          <p14:tracePt t="37826" x="5178425" y="4981575"/>
          <p14:tracePt t="37826" x="5391150" y="4992688"/>
          <p14:tracePt t="37842" x="5529263" y="5005388"/>
          <p14:tracePt t="37843" x="5665788" y="5056188"/>
          <p14:tracePt t="37859" x="5842000" y="5068888"/>
          <p14:tracePt t="37859" x="6029325" y="5081588"/>
          <p14:tracePt t="37876" x="6116638" y="5105400"/>
          <p14:tracePt t="37877" x="6291263" y="5118100"/>
          <p14:tracePt t="37882" x="6454775" y="5130800"/>
          <p14:tracePt t="37892" x="6642100" y="5143500"/>
          <p14:tracePt t="37897" x="6780213" y="5168900"/>
          <p14:tracePt t="37909" x="6867525" y="5181600"/>
          <p14:tracePt t="37914" x="6942138" y="5194300"/>
          <p14:tracePt t="37926" x="7042150" y="5205413"/>
          <p14:tracePt t="37929" x="7092950" y="5230813"/>
          <p14:tracePt t="37942" x="7118350" y="5230813"/>
          <p14:tracePt t="37945" x="7154863" y="5230813"/>
          <p14:tracePt t="37959" x="7205663" y="5243513"/>
          <p14:tracePt t="37961" x="7229475" y="5243513"/>
          <p14:tracePt t="37976" x="7242175" y="5243513"/>
          <p14:tracePt t="37978" x="7254875" y="5243513"/>
          <p14:tracePt t="37992" x="7292975" y="5243513"/>
          <p14:tracePt t="37994" x="7305675" y="5243513"/>
          <p14:tracePt t="38009" x="7318375" y="5243513"/>
          <p14:tracePt t="38010" x="7329488" y="5243513"/>
          <p14:tracePt t="38026" x="7342188" y="5243513"/>
          <p14:tracePt t="38026" x="7354888" y="5243513"/>
          <p14:tracePt t="38043" x="7367588" y="5243513"/>
          <p14:tracePt t="38059" x="7380288" y="5243513"/>
          <p14:tracePt t="38076" x="7392988" y="5243513"/>
          <p14:tracePt t="38076" x="7405688" y="5243513"/>
          <p14:tracePt t="38082" x="7454900" y="5243513"/>
          <p14:tracePt t="38096" x="7467600" y="5243513"/>
          <p14:tracePt t="38098" x="7493000" y="5243513"/>
          <p14:tracePt t="38109" x="7518400" y="5243513"/>
          <p14:tracePt t="38126" x="7542213" y="5243513"/>
          <p14:tracePt t="38126" x="7554913" y="5243513"/>
          <p14:tracePt t="38129" x="7580313" y="5243513"/>
          <p14:tracePt t="38142" x="7593013" y="5243513"/>
          <p14:tracePt t="38145" x="7631113" y="5243513"/>
          <p14:tracePt t="38161" x="7642225" y="5243513"/>
          <p14:tracePt t="38176" x="7654925" y="5243513"/>
          <p14:tracePt t="38178" x="7667625" y="5243513"/>
          <p14:tracePt t="38194" x="7693025" y="5243513"/>
          <p14:tracePt t="38209" x="7705725" y="5243513"/>
          <p14:tracePt t="38226" x="7731125" y="5243513"/>
          <p14:tracePt t="38681" x="7731125" y="5230813"/>
          <p14:tracePt t="38706" x="7718425" y="5230813"/>
          <p14:tracePt t="38725" x="7705725" y="5230813"/>
          <p14:tracePt t="38742" x="7680325" y="5218113"/>
          <p14:tracePt t="38759" x="7667625" y="5218113"/>
          <p14:tracePt t="38776" x="7642225" y="5218113"/>
          <p14:tracePt t="38778" x="7631113" y="5205413"/>
          <p14:tracePt t="38792" x="7605713" y="5205413"/>
          <p14:tracePt t="38793" x="7593013" y="5205413"/>
          <p14:tracePt t="38809" x="7567613" y="5194300"/>
          <p14:tracePt t="38826" x="7554913" y="5194300"/>
          <p14:tracePt t="38828" x="7542213" y="5194300"/>
          <p14:tracePt t="38842" x="7518400" y="5194300"/>
          <p14:tracePt t="38859" x="7505700" y="5194300"/>
          <p14:tracePt t="38860" x="7480300" y="5194300"/>
          <p14:tracePt t="38875" x="7467600" y="5194300"/>
          <p14:tracePt t="38876" x="7454900" y="5194300"/>
          <p14:tracePt t="38892" x="7418388" y="5194300"/>
          <p14:tracePt t="38893" x="7405688" y="5181600"/>
          <p14:tracePt t="38897" x="7392988" y="5181600"/>
          <p14:tracePt t="38909" x="7367588" y="5181600"/>
          <p14:tracePt t="38913" x="7354888" y="5181600"/>
          <p14:tracePt t="38926" x="7329488" y="5156200"/>
          <p14:tracePt t="38929" x="7318375" y="5156200"/>
          <p14:tracePt t="38942" x="7305675" y="5156200"/>
          <p14:tracePt t="38945" x="7292975" y="5156200"/>
          <p14:tracePt t="38961" x="7280275" y="5156200"/>
          <p14:tracePt t="38976" x="7267575" y="5156200"/>
          <p14:tracePt t="38978" x="7254875" y="5156200"/>
          <p14:tracePt t="38992" x="7229475" y="5156200"/>
          <p14:tracePt t="38995" x="7218363" y="5156200"/>
          <p14:tracePt t="39011" x="7192963" y="5156200"/>
          <p14:tracePt t="39026" x="7180263" y="5156200"/>
          <p14:tracePt t="39042" x="7154863" y="5156200"/>
          <p14:tracePt t="39059" x="7142163" y="5156200"/>
          <p14:tracePt t="39075" x="7118350" y="5156200"/>
          <p14:tracePt t="39076" x="7105650" y="5156200"/>
          <p14:tracePt t="39096" x="7092950" y="5156200"/>
          <p14:tracePt t="39097" x="7080250" y="5156200"/>
          <p14:tracePt t="39109" x="7067550" y="5156200"/>
          <p14:tracePt t="39125" x="7042150" y="5156200"/>
          <p14:tracePt t="39129" x="7029450" y="5156200"/>
          <p14:tracePt t="39142" x="7016750" y="5156200"/>
          <p14:tracePt t="39159" x="6980238" y="5156200"/>
          <p14:tracePt t="39175" x="6967538" y="5156200"/>
          <p14:tracePt t="39178" x="6954838" y="5156200"/>
          <p14:tracePt t="39209" x="6942138" y="5156200"/>
          <p14:tracePt t="39210" x="6929438" y="5143500"/>
          <p14:tracePt t="39225" x="6916738" y="5143500"/>
          <p14:tracePt t="39226" x="6905625" y="5143500"/>
          <p14:tracePt t="39242" x="6892925" y="5143500"/>
          <p14:tracePt t="39243" x="6880225" y="5143500"/>
          <p14:tracePt t="39265" x="6867525" y="5143500"/>
          <p14:tracePt t="39275" x="6854825" y="5143500"/>
          <p14:tracePt t="39305" x="6842125" y="5143500"/>
          <p14:tracePt t="39338" x="6829425" y="5143500"/>
          <p14:tracePt t="39359" x="6816725" y="5143500"/>
          <p14:tracePt t="39360" x="6805613" y="5143500"/>
          <p14:tracePt t="39376" x="6780213" y="5143500"/>
          <p14:tracePt t="39378" x="6767513" y="5143500"/>
          <p14:tracePt t="39392" x="6754813" y="5143500"/>
          <p14:tracePt t="39409" x="6742113" y="5143500"/>
          <p14:tracePt t="39410" x="6729413" y="5143500"/>
          <p14:tracePt t="39425" x="6716713" y="5143500"/>
          <p14:tracePt t="39426" x="6704013" y="5143500"/>
          <p14:tracePt t="39442" x="6692900" y="5143500"/>
          <p14:tracePt t="39459" x="6680200" y="5143500"/>
          <p14:tracePt t="39492" x="6654800" y="5143500"/>
          <p14:tracePt t="39493" x="6642100" y="5143500"/>
          <p14:tracePt t="39509" x="6629400" y="5143500"/>
          <p14:tracePt t="39525" x="6616700" y="5143500"/>
          <p14:tracePt t="39529" x="6604000" y="5143500"/>
          <p14:tracePt t="39542" x="6592888" y="5143500"/>
          <p14:tracePt t="39545" x="6580188" y="5143500"/>
          <p14:tracePt t="39559" x="6567488" y="5143500"/>
          <p14:tracePt t="39561" x="6554788" y="5143500"/>
          <p14:tracePt t="39577" x="6542088" y="5143500"/>
          <p14:tracePt t="39592" x="6529388" y="5143500"/>
          <p14:tracePt t="39593" x="6516688" y="5143500"/>
          <p14:tracePt t="39610" x="6503988" y="5143500"/>
          <p14:tracePt t="39625" x="6492875" y="5143500"/>
          <p14:tracePt t="39642" x="6480175" y="5143500"/>
          <p14:tracePt t="39659" x="6454775" y="5143500"/>
          <p14:tracePt t="39675" x="6429375" y="5143500"/>
          <p14:tracePt t="39692" x="6403975" y="5143500"/>
          <p14:tracePt t="39709" x="6391275" y="5143500"/>
          <p14:tracePt t="39725" x="6380163" y="5143500"/>
          <p14:tracePt t="39726" x="6367463" y="5143500"/>
          <p14:tracePt t="39729" x="6354763" y="5118100"/>
          <p14:tracePt t="39745" x="6342063" y="5118100"/>
          <p14:tracePt t="39761" x="6329363" y="5118100"/>
          <p14:tracePt t="39775" x="6316663" y="5118100"/>
          <p14:tracePt t="39794" x="6303963" y="5118100"/>
          <p14:tracePt t="39811" x="6291263" y="5118100"/>
          <p14:tracePt t="39825" x="6280150" y="5118100"/>
          <p14:tracePt t="39842" x="6267450" y="5118100"/>
          <p14:tracePt t="39859" x="6254750" y="5118100"/>
          <p14:tracePt t="39859" x="6242050" y="5118100"/>
          <p14:tracePt t="39892" x="6229350" y="5118100"/>
          <p14:tracePt t="39893" x="6216650" y="5118100"/>
          <p14:tracePt t="39909" x="6203950" y="5118100"/>
          <p14:tracePt t="39913" x="6191250" y="5118100"/>
          <p14:tracePt t="39925" x="6180138" y="5118100"/>
          <p14:tracePt t="39929" x="6167438" y="5118100"/>
          <p14:tracePt t="39945" x="6154738" y="5118100"/>
          <p14:tracePt t="39961" x="6142038" y="5118100"/>
          <p14:tracePt t="39975" x="6129338" y="5118100"/>
          <p14:tracePt t="39992" x="6116638" y="5118100"/>
          <p14:tracePt t="39994" x="6103938" y="5118100"/>
          <p14:tracePt t="40009" x="6091238" y="5118100"/>
          <p14:tracePt t="40025" x="6078538" y="5118100"/>
          <p14:tracePt t="40042" x="6054725" y="5118100"/>
          <p14:tracePt t="40059" x="6029325" y="5118100"/>
          <p14:tracePt t="40091" x="6016625" y="5118100"/>
          <p14:tracePt t="40121" x="6003925" y="5118100"/>
          <p14:tracePt t="40142" x="5991225" y="5118100"/>
          <p14:tracePt t="40159" x="5978525" y="5118100"/>
          <p14:tracePt t="40177" x="5967413" y="5118100"/>
          <p14:tracePt t="40192" x="5954713" y="5105400"/>
          <p14:tracePt t="40209" x="5942013" y="5105400"/>
          <p14:tracePt t="40226" x="5929313" y="5105400"/>
          <p14:tracePt t="40242" x="5916613" y="5105400"/>
          <p14:tracePt t="40259" x="5903913" y="5105400"/>
          <p14:tracePt t="40275" x="5891213" y="5105400"/>
          <p14:tracePt t="40292" x="5878513" y="5105400"/>
          <p14:tracePt t="40293" x="5867400" y="5105400"/>
          <p14:tracePt t="40313" x="5854700" y="5105400"/>
          <p14:tracePt t="40325" x="5842000" y="5105400"/>
          <p14:tracePt t="40329" x="5829300" y="5105400"/>
          <p14:tracePt t="40342" x="5803900" y="5105400"/>
          <p14:tracePt t="40359" x="5791200" y="5105400"/>
          <p14:tracePt t="40375" x="5767388" y="5105400"/>
          <p14:tracePt t="40392" x="5754688" y="5105400"/>
          <p14:tracePt t="40393" x="5741988" y="5105400"/>
          <p14:tracePt t="40409" x="5729288" y="5105400"/>
          <p14:tracePt t="40425" x="5716588" y="5105400"/>
          <p14:tracePt t="40442" x="5703888" y="5105400"/>
          <p14:tracePt t="40459" x="5691188" y="5105400"/>
          <p14:tracePt t="40475" x="5678488" y="5105400"/>
          <p14:tracePt t="40505" x="5654675" y="5105400"/>
          <p14:tracePt t="40525" x="5641975" y="5092700"/>
          <p14:tracePt t="40562" x="5616575" y="5092700"/>
          <p14:tracePt t="40578" x="5603875" y="5092700"/>
          <p14:tracePt t="40592" x="5591175" y="5092700"/>
          <p14:tracePt t="40609" x="5578475" y="5081588"/>
          <p14:tracePt t="40641" x="5565775" y="5081588"/>
          <p14:tracePt t="40659" x="5554663" y="5081588"/>
          <p14:tracePt t="40689" x="5541963" y="5081588"/>
          <p14:tracePt t="40709" x="5529263" y="5081588"/>
          <p14:tracePt t="40709" x="5516563" y="5081588"/>
          <p14:tracePt t="40738" x="5503863" y="5081588"/>
          <p14:tracePt t="40761" x="5491163" y="5081588"/>
          <p14:tracePt t="40793" x="5478463" y="5068888"/>
          <p14:tracePt t="40817" x="5454650" y="5068888"/>
          <p14:tracePt t="40849" x="5441950" y="5056188"/>
          <p14:tracePt t="40865" x="5416550" y="5056188"/>
          <p14:tracePt t="40889" x="5403850" y="5056188"/>
          <p14:tracePt t="40909" x="5391150" y="5056188"/>
          <p14:tracePt t="40909" x="5378450" y="5043488"/>
          <p14:tracePt t="40937" x="5365750" y="5043488"/>
          <p14:tracePt t="41001" x="5341938" y="5043488"/>
          <p14:tracePt t="41041" x="5341938" y="5030788"/>
          <p14:tracePt t="42953" x="5353050" y="5056188"/>
          <p14:tracePt t="42975" x="5365750" y="5056188"/>
          <p14:tracePt t="42978" x="5378450" y="5056188"/>
          <p14:tracePt t="42992" x="5391150" y="5068888"/>
          <p14:tracePt t="42994" x="5391150" y="5081588"/>
          <p14:tracePt t="43008" x="5416550" y="5081588"/>
          <p14:tracePt t="43009" x="5416550" y="5092700"/>
          <p14:tracePt t="43025" x="5441950" y="5118100"/>
          <p14:tracePt t="43026" x="5465763" y="5130800"/>
          <p14:tracePt t="43042" x="5491163" y="5143500"/>
          <p14:tracePt t="43043" x="5565775" y="5181600"/>
          <p14:tracePt t="43058" x="5616575" y="5205413"/>
          <p14:tracePt t="43059" x="5729288" y="5256213"/>
          <p14:tracePt t="43066" x="5829300" y="5318125"/>
          <p14:tracePt t="43075" x="5929313" y="5381625"/>
          <p14:tracePt t="43081" x="6091238" y="5407025"/>
          <p14:tracePt t="43096" x="6280150" y="5456238"/>
          <p14:tracePt t="43099" x="6580188" y="5494338"/>
          <p14:tracePt t="43109" x="7054850" y="5581650"/>
          <p14:tracePt t="43113" x="7531100" y="5668963"/>
          <p14:tracePt t="43125" x="7867650" y="5707063"/>
          <p14:tracePt t="43129" x="8231188" y="5743575"/>
          <p14:tracePt t="43142" x="8543925" y="5768975"/>
          <p14:tracePt t="43145" x="8869363" y="5781675"/>
          <p14:tracePt t="43542" x="9043988" y="5756275"/>
          <p14:tracePt t="43542" x="8993188" y="5756275"/>
          <p14:tracePt t="43545" x="8943975" y="5756275"/>
          <p14:tracePt t="43558" x="8905875" y="5756275"/>
          <p14:tracePt t="43561" x="8882063" y="5756275"/>
          <p14:tracePt t="43575" x="8831263" y="5756275"/>
          <p14:tracePt t="43578" x="8805863" y="5756275"/>
          <p14:tracePt t="43592" x="8793163" y="5756275"/>
          <p14:tracePt t="43594" x="8756650" y="5756275"/>
          <p14:tracePt t="43608" x="8718550" y="5756275"/>
          <p14:tracePt t="43611" x="8693150" y="5768975"/>
          <p14:tracePt t="43625" x="8643938" y="5768975"/>
          <p14:tracePt t="43628" x="8618538" y="5768975"/>
          <p14:tracePt t="43642" x="8593138" y="5781675"/>
          <p14:tracePt t="43642" x="8543925" y="5794375"/>
          <p14:tracePt t="43658" x="8518525" y="5794375"/>
          <p14:tracePt t="43661" x="8480425" y="5794375"/>
          <p14:tracePt t="43675" x="8456613" y="5794375"/>
          <p14:tracePt t="43692" x="8431213" y="5794375"/>
          <p14:tracePt t="43697" x="8418513" y="5794375"/>
          <p14:tracePt t="43713" x="8405813" y="5794375"/>
          <p14:tracePt t="43725" x="8393113" y="5794375"/>
          <p14:tracePt t="43742" x="8380413" y="5794375"/>
          <p14:tracePt t="43745" x="8343900" y="5794375"/>
          <p14:tracePt t="43758" x="8331200" y="5794375"/>
          <p14:tracePt t="43761" x="8305800" y="5794375"/>
          <p14:tracePt t="43775" x="8293100" y="5794375"/>
          <p14:tracePt t="43778" x="8267700" y="5794375"/>
          <p14:tracePt t="43792" x="8256588" y="5794375"/>
          <p14:tracePt t="43808" x="8243888" y="5794375"/>
          <p14:tracePt t="43842" x="8231188" y="5794375"/>
          <p14:tracePt t="43889" x="8218488" y="5794375"/>
          <p14:tracePt t="43913" x="8205788" y="5794375"/>
          <p14:tracePt t="44193" x="8180388" y="5794375"/>
          <p14:tracePt t="44353" x="8167688" y="5794375"/>
          <p14:tracePt t="44433" x="8156575" y="5794375"/>
          <p14:tracePt t="44449" x="8143875" y="5794375"/>
          <p14:tracePt t="44505" x="8131175" y="5794375"/>
          <p14:tracePt t="44537" x="8131175" y="5781675"/>
          <p14:tracePt t="44558" x="8105775" y="5756275"/>
          <p14:tracePt t="44559" x="8080375" y="5732463"/>
          <p14:tracePt t="44609" x="8054975" y="5719763"/>
          <p14:tracePt t="44633" x="8054975" y="5694363"/>
          <p14:tracePt t="44657" x="8043863" y="5681663"/>
          <p14:tracePt t="44675" x="8031163" y="5668963"/>
          <p14:tracePt t="44745" x="8018463" y="5656263"/>
          <p14:tracePt t="44758" x="8018463" y="5643563"/>
          <p14:tracePt t="44761" x="8005763" y="5643563"/>
          <p14:tracePt t="44791" x="7993063" y="5630863"/>
          <p14:tracePt t="44841" x="7980363" y="5630863"/>
          <p14:tracePt t="44858" x="7967663" y="5630863"/>
          <p14:tracePt t="44875" x="7954963" y="5630863"/>
          <p14:tracePt t="44891" x="7931150" y="5619750"/>
          <p14:tracePt t="44908" x="7918450" y="5619750"/>
          <p14:tracePt t="44913" x="7893050" y="5594350"/>
          <p14:tracePt t="44925" x="7867650" y="5594350"/>
          <p14:tracePt t="44929" x="7843838" y="5594350"/>
          <p14:tracePt t="44941" x="7780338" y="5568950"/>
          <p14:tracePt t="44945" x="7742238" y="5556250"/>
          <p14:tracePt t="44958" x="7731125" y="5556250"/>
          <p14:tracePt t="44961" x="7705725" y="5543550"/>
          <p14:tracePt t="44975" x="7642225" y="5543550"/>
          <p14:tracePt t="44977" x="7605713" y="5518150"/>
          <p14:tracePt t="44991" x="7554913" y="5518150"/>
          <p14:tracePt t="44993" x="7493000" y="5507038"/>
          <p14:tracePt t="45008" x="7442200" y="5507038"/>
          <p14:tracePt t="45010" x="7405688" y="5494338"/>
          <p14:tracePt t="45025" x="7380288" y="5494338"/>
          <p14:tracePt t="45025" x="7329488" y="5481638"/>
          <p14:tracePt t="45041" x="7280275" y="5481638"/>
          <p14:tracePt t="45042" x="7254875" y="5481638"/>
          <p14:tracePt t="45058" x="7205663" y="5468938"/>
          <p14:tracePt t="45059" x="7142163" y="5456238"/>
          <p14:tracePt t="45075" x="7092950" y="5456238"/>
          <p14:tracePt t="45075" x="7054850" y="5443538"/>
          <p14:tracePt t="45081" x="7005638" y="5443538"/>
          <p14:tracePt t="45096" x="6929438" y="5430838"/>
          <p14:tracePt t="45098" x="6854825" y="5407025"/>
          <p14:tracePt t="45108" x="6792913" y="5407025"/>
          <p14:tracePt t="45113" x="6716713" y="5394325"/>
          <p14:tracePt t="45125" x="6667500" y="5394325"/>
          <p14:tracePt t="45129" x="6629400" y="5381625"/>
          <p14:tracePt t="45141" x="6592888" y="5381625"/>
          <p14:tracePt t="45158" x="6567488" y="5381625"/>
          <p14:tracePt t="45161" x="6542088" y="5381625"/>
          <p14:tracePt t="45177" x="6529388" y="5381625"/>
          <p14:tracePt t="45191" x="6516688" y="5381625"/>
          <p14:tracePt t="45194" x="6503988" y="5381625"/>
          <p14:tracePt t="45210" x="6492875" y="5381625"/>
          <p14:tracePt t="45241" x="6480175" y="5381625"/>
          <p14:tracePt t="45258" x="6467475" y="5381625"/>
          <p14:tracePt t="45321" x="6454775" y="5381625"/>
          <p14:tracePt t="45345" x="6442075" y="5381625"/>
          <p14:tracePt t="45361" x="6429375" y="5381625"/>
          <p14:tracePt t="45385" x="6416675" y="5381625"/>
          <p14:tracePt t="45393" x="6403975" y="5381625"/>
          <p14:tracePt t="45409" x="6391275" y="5381625"/>
          <p14:tracePt t="45425" x="6380163" y="5381625"/>
          <p14:tracePt t="45441" x="6367463" y="5381625"/>
          <p14:tracePt t="45465" x="6342063" y="5381625"/>
          <p14:tracePt t="45489" x="6342063" y="5394325"/>
          <p14:tracePt t="45508" x="6329363" y="5394325"/>
          <p14:tracePt t="45513" x="6316663" y="5394325"/>
          <p14:tracePt t="45541" x="6303963" y="5394325"/>
          <p14:tracePt t="45569" x="6291263" y="5394325"/>
          <p14:tracePt t="45591" x="6280150" y="5394325"/>
          <p14:tracePt t="45609" x="6254750" y="5394325"/>
          <p14:tracePt t="45625" x="6242050" y="5394325"/>
          <p14:tracePt t="45642" x="6229350" y="5407025"/>
          <p14:tracePt t="45673" x="6203950" y="5407025"/>
          <p14:tracePt t="45697" x="6191250" y="5407025"/>
          <p14:tracePt t="45713" x="6167438" y="5407025"/>
          <p14:tracePt t="45729" x="6154738" y="5407025"/>
          <p14:tracePt t="45745" x="6129338" y="5407025"/>
          <p14:tracePt t="45758" x="6116638" y="5407025"/>
          <p14:tracePt t="45761" x="6103938" y="5407025"/>
          <p14:tracePt t="45775" x="6091238" y="5407025"/>
          <p14:tracePt t="45777" x="6078538" y="5407025"/>
          <p14:tracePt t="45791" x="6067425" y="5407025"/>
          <p14:tracePt t="45794" x="6054725" y="5407025"/>
          <p14:tracePt t="45810" x="6042025" y="5407025"/>
          <p14:tracePt t="45825" x="6029325" y="5407025"/>
          <p14:tracePt t="45841" x="6016625" y="5407025"/>
          <p14:tracePt t="45858" x="6003925" y="5407025"/>
          <p14:tracePt t="45875" x="5991225" y="5407025"/>
          <p14:tracePt t="45891" x="5978525" y="5407025"/>
          <p14:tracePt t="45913" x="5967413" y="5407025"/>
          <p14:tracePt t="45941" x="5954713" y="5407025"/>
          <p14:tracePt t="45945" x="5929313" y="5407025"/>
          <p14:tracePt t="45993" x="5916613" y="5418138"/>
          <p14:tracePt t="46041" x="5903913" y="5418138"/>
          <p14:tracePt t="46065" x="5891213" y="5418138"/>
          <p14:tracePt t="46201" x="5878513" y="5418138"/>
          <p14:tracePt t="46769" x="5878513" y="5407025"/>
          <p14:tracePt t="46793" x="5878513" y="5394325"/>
          <p14:tracePt t="46833" x="5878513" y="5368925"/>
          <p14:tracePt t="46977" x="5854700" y="5356225"/>
          <p14:tracePt t="46993" x="5829300" y="5343525"/>
          <p14:tracePt t="47008" x="5816600" y="5343525"/>
          <p14:tracePt t="47009" x="5791200" y="5330825"/>
          <p14:tracePt t="47025" x="5778500" y="5330825"/>
          <p14:tracePt t="47025" x="5754688" y="5318125"/>
          <p14:tracePt t="47041" x="5716588" y="5318125"/>
          <p14:tracePt t="47058" x="5703888" y="5305425"/>
          <p14:tracePt t="47059" x="5678488" y="5294313"/>
          <p14:tracePt t="47075" x="5665788" y="5294313"/>
          <p14:tracePt t="47095" x="5641975" y="5294313"/>
          <p14:tracePt t="47096" x="5629275" y="5294313"/>
          <p14:tracePt t="47108" x="5616575" y="5294313"/>
          <p14:tracePt t="47273" x="5629275" y="5294313"/>
          <p14:tracePt t="47291" x="5641975" y="5305425"/>
          <p14:tracePt t="47292" x="5665788" y="5305425"/>
          <p14:tracePt t="47297" x="5678488" y="5318125"/>
          <p14:tracePt t="47361" x="5678488" y="5330825"/>
          <p14:tracePt t="47433" x="5678488" y="5343525"/>
          <p14:tracePt t="47457" x="5678488" y="5356225"/>
          <p14:tracePt t="47475" x="5678488" y="5368925"/>
          <p14:tracePt t="47491" x="5678488" y="5381625"/>
          <p14:tracePt t="47521" x="5678488" y="5394325"/>
          <p14:tracePt t="47601" x="5678488" y="5407025"/>
          <p14:tracePt t="47625" x="5678488" y="5418138"/>
          <p14:tracePt t="47641" x="5678488" y="5430838"/>
          <p14:tracePt t="47658" x="5691188" y="5430838"/>
          <p14:tracePt t="47675" x="5703888" y="5430838"/>
          <p14:tracePt t="47691" x="5716588" y="5430838"/>
          <p14:tracePt t="47737" x="5729288" y="5430838"/>
          <p14:tracePt t="47758" x="5741988" y="5430838"/>
          <p14:tracePt t="47761" x="5754688" y="5430838"/>
          <p14:tracePt t="47791" x="5767388" y="5430838"/>
          <p14:tracePt t="47817" x="5778500" y="5430838"/>
          <p14:tracePt t="47833" x="5791200" y="5430838"/>
          <p14:tracePt t="49129" x="5778500" y="5430838"/>
          <p14:tracePt t="49169" x="5767388" y="5430838"/>
          <p14:tracePt t="49191" x="5754688" y="5430838"/>
          <p14:tracePt t="49233" x="5741988" y="5430838"/>
          <p14:tracePt t="49257" x="5729288" y="5443538"/>
          <p14:tracePt t="49361" x="5729288" y="5456238"/>
          <p14:tracePt t="49425" x="5716588" y="5456238"/>
          <p14:tracePt t="49505" x="5703888" y="5456238"/>
          <p14:tracePt t="50673" x="5716588" y="5456238"/>
          <p14:tracePt t="50817" x="5729288" y="5456238"/>
          <p14:tracePt t="60352" x="5754688" y="5456238"/>
          <p14:tracePt t="60373" x="5791200" y="5456238"/>
          <p14:tracePt t="60390" x="5803900" y="5456238"/>
          <p14:tracePt t="60736" x="5842000" y="5456238"/>
          <p14:tracePt t="60756" x="5878513" y="5456238"/>
          <p14:tracePt t="60757" x="5929313" y="5443538"/>
          <p14:tracePt t="60760" x="5978525" y="5443538"/>
          <p14:tracePt t="60773" x="6054725" y="5430838"/>
          <p14:tracePt t="60776" x="6116638" y="5430838"/>
          <p14:tracePt t="60790" x="6216650" y="5407025"/>
          <p14:tracePt t="60792" x="6303963" y="5394325"/>
          <p14:tracePt t="60806" x="6442075" y="5381625"/>
          <p14:tracePt t="60809" x="6492875" y="5381625"/>
          <p14:tracePt t="60823" x="6580188" y="5381625"/>
          <p14:tracePt t="60826" x="6642100" y="5381625"/>
          <p14:tracePt t="60840" x="6716713" y="5381625"/>
          <p14:tracePt t="60840" x="6780213" y="5381625"/>
          <p14:tracePt t="60856" x="6842125" y="5381625"/>
          <p14:tracePt t="60857" x="6905625" y="5368925"/>
          <p14:tracePt t="60873" x="7016750" y="5343525"/>
          <p14:tracePt t="60874" x="7092950" y="5330825"/>
          <p14:tracePt t="60880" x="7205663" y="5330825"/>
          <p14:tracePt t="60889" x="7292975" y="5318125"/>
          <p14:tracePt t="60906" x="7418388" y="5305425"/>
          <p14:tracePt t="60907" x="7542213" y="5268913"/>
          <p14:tracePt t="60912" x="7693025" y="5230813"/>
          <p14:tracePt t="60923" x="7831138" y="5194300"/>
          <p14:tracePt t="60928" x="7993063" y="5181600"/>
          <p14:tracePt t="60940" x="8131175" y="5168900"/>
          <p14:tracePt t="60944" x="8231188" y="5168900"/>
          <p14:tracePt t="60956" x="8318500" y="5130800"/>
          <p14:tracePt t="60960" x="8405813" y="5130800"/>
          <p14:tracePt t="60973" x="8469313" y="5105400"/>
          <p14:tracePt t="60976" x="8543925" y="5081588"/>
          <p14:tracePt t="60989" x="8631238" y="5056188"/>
          <p14:tracePt t="60992" x="8680450" y="5043488"/>
          <p14:tracePt t="61006" x="8818563" y="5030788"/>
          <p14:tracePt t="61009" x="8931275" y="4992688"/>
          <p14:tracePt t="61023" x="9018588" y="4930775"/>
          <p14:tracePt t="61024" x="9131300" y="491807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 xmlns:a16="http://schemas.microsoft.com/office/drawing/2014/main" id="{4E483389-C008-49B0-8C24-338DF88CEC0E}"/>
              </a:ext>
            </a:extLst>
          </p:cNvPr>
          <p:cNvSpPr>
            <a:spLocks noGrp="1"/>
          </p:cNvSpPr>
          <p:nvPr>
            <p:ph type="title"/>
          </p:nvPr>
        </p:nvSpPr>
        <p:spPr>
          <a:xfrm>
            <a:off x="1981200" y="115888"/>
            <a:ext cx="8229600" cy="1143000"/>
          </a:xfrm>
        </p:spPr>
        <p:txBody>
          <a:bodyPr/>
          <a:lstStyle/>
          <a:p>
            <a:pPr eaLnBrk="1" hangingPunct="1"/>
            <a:r>
              <a:rPr lang="fa-IR" altLang="en-US" sz="4000">
                <a:cs typeface="B Yagut" panose="00000400000000000000" pitchFamily="2" charset="-78"/>
              </a:rPr>
              <a:t>شرایط استاندارد محوطه مدرسه</a:t>
            </a:r>
            <a:endParaRPr lang="th-TH" altLang="en-US" sz="4000">
              <a:cs typeface="2  Titr" pitchFamily="2" charset="0"/>
            </a:endParaRPr>
          </a:p>
        </p:txBody>
      </p:sp>
      <p:sp>
        <p:nvSpPr>
          <p:cNvPr id="15363" name="Rectangle 3">
            <a:extLst>
              <a:ext uri="{FF2B5EF4-FFF2-40B4-BE49-F238E27FC236}">
                <a16:creationId xmlns="" xmlns:a16="http://schemas.microsoft.com/office/drawing/2014/main" id="{0CB77E4B-EBCE-4520-94E3-E765CB10CA89}"/>
              </a:ext>
            </a:extLst>
          </p:cNvPr>
          <p:cNvSpPr>
            <a:spLocks noGrp="1"/>
          </p:cNvSpPr>
          <p:nvPr>
            <p:ph type="body" sz="half" idx="2"/>
          </p:nvPr>
        </p:nvSpPr>
        <p:spPr>
          <a:xfrm>
            <a:off x="1847850" y="1557338"/>
            <a:ext cx="10008790" cy="5086350"/>
          </a:xfrm>
        </p:spPr>
        <p:txBody>
          <a:bodyPr/>
          <a:lstStyle/>
          <a:p>
            <a:pPr algn="just" eaLnBrk="1" hangingPunct="1">
              <a:lnSpc>
                <a:spcPct val="150000"/>
              </a:lnSpc>
              <a:buFont typeface="Wingdings" panose="05000000000000000000" pitchFamily="2" charset="2"/>
              <a:buChar char="Ø"/>
            </a:pPr>
            <a:r>
              <a:rPr lang="fa-IR" altLang="en-US" dirty="0">
                <a:cs typeface="B Yagut" panose="00000400000000000000" pitchFamily="2" charset="-78"/>
              </a:rPr>
              <a:t>زمین ورزش وبازی : هردانش آموز 10مترمربع</a:t>
            </a:r>
          </a:p>
          <a:p>
            <a:pPr algn="just" eaLnBrk="1" hangingPunct="1">
              <a:lnSpc>
                <a:spcPct val="150000"/>
              </a:lnSpc>
              <a:buFont typeface="Wingdings" panose="05000000000000000000" pitchFamily="2" charset="2"/>
              <a:buChar char="Ø"/>
            </a:pPr>
            <a:r>
              <a:rPr lang="fa-IR" altLang="en-US" dirty="0">
                <a:cs typeface="B Yagut" panose="00000400000000000000" pitchFamily="2" charset="-78"/>
              </a:rPr>
              <a:t>پيش بيني حـداقل نيم متر فضاي سبـز به ازاي هر دانـش آموز</a:t>
            </a:r>
          </a:p>
          <a:p>
            <a:pPr algn="just" eaLnBrk="1" hangingPunct="1">
              <a:lnSpc>
                <a:spcPct val="150000"/>
              </a:lnSpc>
              <a:buFont typeface="Wingdings" panose="05000000000000000000" pitchFamily="2" charset="2"/>
              <a:buChar char="Ø"/>
            </a:pPr>
            <a:r>
              <a:rPr lang="fa-IR" altLang="en-US" dirty="0">
                <a:cs typeface="B Yagut" panose="00000400000000000000" pitchFamily="2" charset="-78"/>
              </a:rPr>
              <a:t>محوطه مدرسه مفروش با آسفالت يا بتـون</a:t>
            </a:r>
            <a:endParaRPr lang="th-TH" altLang="en-US" dirty="0">
              <a:cs typeface="2  Nazanin" pitchFamily="2" charset="0"/>
            </a:endParaRPr>
          </a:p>
        </p:txBody>
      </p:sp>
      <p:sp>
        <p:nvSpPr>
          <p:cNvPr id="15364" name="Slide Number Placeholder 1">
            <a:extLst>
              <a:ext uri="{FF2B5EF4-FFF2-40B4-BE49-F238E27FC236}">
                <a16:creationId xmlns="" xmlns:a16="http://schemas.microsoft.com/office/drawing/2014/main" id="{A80487F2-EA3F-497F-B10A-B68B99D347A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E6B9E33D-B026-4EE3-8F79-F132606BF483}" type="slidenum">
              <a:rPr lang="en-US" altLang="en-US" sz="1200">
                <a:solidFill>
                  <a:srgbClr val="898989"/>
                </a:solidFill>
                <a:latin typeface="Arial" panose="020B0604020202020204" pitchFamily="34" charset="0"/>
              </a:rPr>
              <a:pPr algn="l" rtl="0">
                <a:spcBef>
                  <a:spcPct val="0"/>
                </a:spcBef>
                <a:buFontTx/>
                <a:buNone/>
              </a:pPr>
              <a:t>13</a:t>
            </a:fld>
            <a:endParaRPr lang="en-US" altLang="en-US" sz="1200">
              <a:solidFill>
                <a:srgbClr val="898989"/>
              </a:solidFill>
              <a:latin typeface="Arial" panose="020B0604020202020204" pitchFamily="34" charset="0"/>
            </a:endParaRPr>
          </a:p>
        </p:txBody>
      </p:sp>
      <p:pic>
        <p:nvPicPr>
          <p:cNvPr id="3" name="Audio 2">
            <a:hlinkClick r:id="" action="ppaction://media"/>
            <a:extLst>
              <a:ext uri="{FF2B5EF4-FFF2-40B4-BE49-F238E27FC236}">
                <a16:creationId xmlns="" xmlns:a16="http://schemas.microsoft.com/office/drawing/2014/main" id="{3D2C1579-6515-4BA0-82FB-149901EDFE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40199"/>
    </mc:Choice>
    <mc:Fallback xmlns="">
      <p:transition advTm="4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79" x="8043863" y="3516313"/>
          <p14:tracePt t="86" x="8005763" y="3516313"/>
          <p14:tracePt t="94" x="7943850" y="3503613"/>
          <p14:tracePt t="112" x="7893050" y="3479800"/>
          <p14:tracePt t="128" x="7854950" y="3454400"/>
          <p14:tracePt t="129" x="7831138" y="3441700"/>
          <p14:tracePt t="144" x="7805738" y="3429000"/>
          <p14:tracePt t="148" x="7780338" y="3416300"/>
          <p14:tracePt t="161" x="7767638" y="3403600"/>
          <p14:tracePt t="162" x="7742238" y="3390900"/>
          <p14:tracePt t="178" x="7731125" y="3378200"/>
          <p14:tracePt t="181" x="7718425" y="3378200"/>
          <p14:tracePt t="185" x="7693025" y="3354388"/>
          <p14:tracePt t="194" x="7680325" y="3341688"/>
          <p14:tracePt t="201" x="7667625" y="3328988"/>
          <p14:tracePt t="211" x="7654925" y="3303588"/>
          <p14:tracePt t="217" x="7631113" y="3290888"/>
          <p14:tracePt t="228" x="7618413" y="3267075"/>
          <p14:tracePt t="233" x="7593013" y="3267075"/>
          <p14:tracePt t="244" x="7567613" y="3254375"/>
          <p14:tracePt t="250" x="7542213" y="3228975"/>
          <p14:tracePt t="261" x="7518400" y="3216275"/>
          <p14:tracePt t="266" x="7505700" y="3190875"/>
          <p14:tracePt t="278" x="7493000" y="3165475"/>
          <p14:tracePt t="294" x="7480300" y="3154363"/>
          <p14:tracePt t="299" x="7467600" y="3141663"/>
          <p14:tracePt t="311" x="7467600" y="3128963"/>
          <p14:tracePt t="316" x="7467600" y="3116263"/>
          <p14:tracePt t="328" x="7454900" y="3090863"/>
          <p14:tracePt t="344" x="7442200" y="3078163"/>
          <p14:tracePt t="362" x="7429500" y="3041650"/>
          <p14:tracePt t="364" x="7418388" y="3041650"/>
          <p14:tracePt t="378" x="7418388" y="3028950"/>
          <p14:tracePt t="395" x="7405688" y="3003550"/>
          <p14:tracePt t="428" x="7392988" y="2990850"/>
          <p14:tracePt t="449" x="7392988" y="2978150"/>
          <p14:tracePt t="473" x="7392988" y="2965450"/>
          <p14:tracePt t="706" x="7392988" y="2952750"/>
          <p14:tracePt t="738" x="7392988" y="2941638"/>
          <p14:tracePt t="818" x="7392988" y="2928938"/>
          <p14:tracePt t="1482" x="7380288" y="2928938"/>
          <p14:tracePt t="1954" x="7380288" y="2916238"/>
          <p14:tracePt t="4578" x="7380288" y="2903538"/>
          <p14:tracePt t="6673" x="7367588" y="2903538"/>
          <p14:tracePt t="6694" x="7367588" y="2890838"/>
          <p14:tracePt t="6713" x="7354888" y="2890838"/>
          <p14:tracePt t="6825" x="7342188" y="2878138"/>
          <p14:tracePt t="10825" x="7354888" y="2878138"/>
          <p14:tracePt t="10843" x="7367588" y="2878138"/>
          <p14:tracePt t="10844" x="7380288" y="2878138"/>
          <p14:tracePt t="11161" x="7367588" y="2878138"/>
          <p14:tracePt t="11177" x="7342188" y="2852738"/>
          <p14:tracePt t="11193" x="7329488" y="2852738"/>
          <p14:tracePt t="11210" x="7292975" y="2840038"/>
          <p14:tracePt t="11217" x="7254875" y="2828925"/>
          <p14:tracePt t="11243" x="7205663" y="2803525"/>
          <p14:tracePt t="11260" x="7167563" y="2790825"/>
          <p14:tracePt t="11265" x="7154863" y="2790825"/>
          <p14:tracePt t="11276" x="7129463" y="2790825"/>
          <p14:tracePt t="11293" x="7118350" y="2778125"/>
          <p14:tracePt t="11297" x="7105650" y="2765425"/>
          <p14:tracePt t="11313" x="7080250" y="2765425"/>
          <p14:tracePt t="11329" x="7067550" y="2765425"/>
          <p14:tracePt t="11361" x="7042150" y="2765425"/>
          <p14:tracePt t="11401" x="7029450" y="2765425"/>
          <p14:tracePt t="11425" x="7005638" y="2765425"/>
          <p14:tracePt t="11443" x="6992938" y="2765425"/>
          <p14:tracePt t="11444" x="6954838" y="2765425"/>
          <p14:tracePt t="11460" x="6916738" y="2765425"/>
          <p14:tracePt t="11465" x="6905625" y="2765425"/>
          <p14:tracePt t="11477" x="6880225" y="2765425"/>
          <p14:tracePt t="11481" x="6854825" y="2765425"/>
          <p14:tracePt t="11493" x="6829425" y="2765425"/>
          <p14:tracePt t="11497" x="6816725" y="2765425"/>
          <p14:tracePt t="11510" x="6780213" y="2765425"/>
          <p14:tracePt t="11513" x="6754813" y="2765425"/>
          <p14:tracePt t="11526" x="6729413" y="2765425"/>
          <p14:tracePt t="11529" x="6680200" y="2752725"/>
          <p14:tracePt t="11543" x="6629400" y="2740025"/>
          <p14:tracePt t="11545" x="6616700" y="2740025"/>
          <p14:tracePt t="11560" x="6592888" y="2740025"/>
          <p14:tracePt t="11561" x="6554788" y="2728913"/>
          <p14:tracePt t="11577" x="6529388" y="2716213"/>
          <p14:tracePt t="11578" x="6503988" y="2716213"/>
          <p14:tracePt t="11593" x="6467475" y="2716213"/>
          <p14:tracePt t="11594" x="6442075" y="2716213"/>
          <p14:tracePt t="11610" x="6403975" y="2716213"/>
          <p14:tracePt t="11612" x="6354763" y="2703513"/>
          <p14:tracePt t="11626" x="6329363" y="2703513"/>
          <p14:tracePt t="11627" x="6291263" y="2690813"/>
          <p14:tracePt t="11643" x="6267450" y="2690813"/>
          <p14:tracePt t="11644" x="6229350" y="2690813"/>
          <p14:tracePt t="11660" x="6203950" y="2678113"/>
          <p14:tracePt t="11662" x="6167438" y="2678113"/>
          <p14:tracePt t="11676" x="6129338" y="2678113"/>
          <p14:tracePt t="11677" x="6116638" y="2665413"/>
          <p14:tracePt t="11693" x="6078538" y="2665413"/>
          <p14:tracePt t="11697" x="6078538" y="2652713"/>
          <p14:tracePt t="11710" x="6067425" y="2652713"/>
          <p14:tracePt t="11713" x="6042025" y="2652713"/>
          <p14:tracePt t="11729" x="6016625" y="2652713"/>
          <p14:tracePt t="11743" x="6003925" y="2652713"/>
          <p14:tracePt t="11745" x="5991225" y="2652713"/>
          <p14:tracePt t="11762" x="5967413" y="2652713"/>
          <p14:tracePt t="11776" x="5954713" y="2652713"/>
          <p14:tracePt t="11793" x="5929313" y="2652713"/>
          <p14:tracePt t="11794" x="5903913" y="2652713"/>
          <p14:tracePt t="11810" x="5878513" y="2652713"/>
          <p14:tracePt t="11826" x="5867400" y="2652713"/>
          <p14:tracePt t="11827" x="5842000" y="2652713"/>
          <p14:tracePt t="11843" x="5829300" y="2652713"/>
          <p14:tracePt t="11860" x="5803900" y="2652713"/>
          <p14:tracePt t="11860" x="5791200" y="2652713"/>
          <p14:tracePt t="11876" x="5778500" y="2652713"/>
          <p14:tracePt t="11877" x="5754688" y="2652713"/>
          <p14:tracePt t="11881" x="5741988" y="2652713"/>
          <p14:tracePt t="11893" x="5716588" y="2652713"/>
          <p14:tracePt t="11897" x="5678488" y="2652713"/>
          <p14:tracePt t="11910" x="5665788" y="2652713"/>
          <p14:tracePt t="11913" x="5629275" y="2652713"/>
          <p14:tracePt t="11926" x="5603875" y="2652713"/>
          <p14:tracePt t="11929" x="5578475" y="2652713"/>
          <p14:tracePt t="11943" x="5565775" y="2652713"/>
          <p14:tracePt t="11945" x="5529263" y="2652713"/>
          <p14:tracePt t="11960" x="5491163" y="2652713"/>
          <p14:tracePt t="11962" x="5465763" y="2652713"/>
          <p14:tracePt t="11969" x="5429250" y="2652713"/>
          <p14:tracePt t="11979" x="5391150" y="2652713"/>
          <p14:tracePt t="11993" x="5378450" y="2652713"/>
          <p14:tracePt t="11994" x="5341938" y="2652713"/>
          <p14:tracePt t="12010" x="5278438" y="2627313"/>
          <p14:tracePt t="12010" x="5253038" y="2627313"/>
          <p14:tracePt t="12026" x="5216525" y="2616200"/>
          <p14:tracePt t="12043" x="5191125" y="2616200"/>
          <p14:tracePt t="12044" x="5153025" y="2616200"/>
          <p14:tracePt t="12060" x="5141913" y="2616200"/>
          <p14:tracePt t="12060" x="5116513" y="2616200"/>
          <p14:tracePt t="12065" x="5103813" y="2616200"/>
          <p14:tracePt t="12076" x="5065713" y="2616200"/>
          <p14:tracePt t="12081" x="5053013" y="2616200"/>
          <p14:tracePt t="12093" x="5040313" y="2616200"/>
          <p14:tracePt t="12097" x="5016500" y="2616200"/>
          <p14:tracePt t="12113" x="4978400" y="2616200"/>
          <p14:tracePt t="12129" x="4940300" y="2603500"/>
          <p14:tracePt t="12169" x="4916488" y="2603500"/>
          <p14:tracePt t="12177" x="4891088" y="2603500"/>
          <p14:tracePt t="12193" x="4878388" y="2603500"/>
          <p14:tracePt t="12193" x="4852988" y="2603500"/>
          <p14:tracePt t="12210" x="4829175" y="2603500"/>
          <p14:tracePt t="12210" x="4791075" y="2603500"/>
          <p14:tracePt t="12226" x="4765675" y="2603500"/>
          <p14:tracePt t="12243" x="4740275" y="2603500"/>
          <p14:tracePt t="12244" x="4727575" y="2603500"/>
          <p14:tracePt t="12260" x="4716463" y="2603500"/>
          <p14:tracePt t="12260" x="4691063" y="2603500"/>
          <p14:tracePt t="12265" x="4678363" y="2603500"/>
          <p14:tracePt t="12281" x="4665663" y="2603500"/>
          <p14:tracePt t="12293" x="4640263" y="2603500"/>
          <p14:tracePt t="12297" x="4627563" y="2603500"/>
          <p14:tracePt t="12313" x="4603750" y="2603500"/>
          <p14:tracePt t="12326" x="4591050" y="2603500"/>
          <p14:tracePt t="12329" x="4565650" y="2603500"/>
          <p14:tracePt t="12343" x="4552950" y="2603500"/>
          <p14:tracePt t="12360" x="4527550" y="2603500"/>
          <p14:tracePt t="12361" x="4516438" y="2603500"/>
          <p14:tracePt t="12393" x="4503738" y="2603500"/>
          <p14:tracePt t="12394" x="4491038" y="2603500"/>
          <p14:tracePt t="12410" x="4478338" y="2603500"/>
          <p14:tracePt t="12426" x="4465638" y="2603500"/>
          <p14:tracePt t="12427" x="4440238" y="2603500"/>
          <p14:tracePt t="12443" x="4427538" y="2603500"/>
          <p14:tracePt t="12443" x="4403725" y="2603500"/>
          <p14:tracePt t="12460" x="4391025" y="2603500"/>
          <p14:tracePt t="12460" x="4352925" y="2603500"/>
          <p14:tracePt t="12476" x="4340225" y="2603500"/>
          <p14:tracePt t="12493" x="4327525" y="2603500"/>
          <p14:tracePt t="12497" x="4314825" y="2603500"/>
          <p14:tracePt t="12526" x="4303713" y="2603500"/>
          <p14:tracePt t="12529" x="4291013" y="2603500"/>
          <p14:tracePt t="12543" x="4265613" y="2578100"/>
          <p14:tracePt t="12561" x="4240213" y="2578100"/>
          <p14:tracePt t="12593" x="4227513" y="2578100"/>
          <p14:tracePt t="12610" x="4203700" y="2578100"/>
          <p14:tracePt t="12626" x="4191000" y="2578100"/>
          <p14:tracePt t="12643" x="4165600" y="2578100"/>
          <p14:tracePt t="12660" x="4152900" y="2578100"/>
          <p14:tracePt t="12676" x="4127500" y="2578100"/>
          <p14:tracePt t="12677" x="4114800" y="2578100"/>
          <p14:tracePt t="12681" x="4103688" y="2578100"/>
          <p14:tracePt t="12697" x="4090988" y="2578100"/>
          <p14:tracePt t="12713" x="4078288" y="2578100"/>
          <p14:tracePt t="12726" x="4065588" y="2578100"/>
          <p14:tracePt t="12729" x="4052888" y="2578100"/>
          <p14:tracePt t="12743" x="4040188" y="2578100"/>
          <p14:tracePt t="12760" x="4014788" y="2578100"/>
          <p14:tracePt t="12776" x="4002088" y="2578100"/>
          <p14:tracePt t="12793" x="3990975" y="2578100"/>
          <p14:tracePt t="12794" x="3978275" y="2578100"/>
          <p14:tracePt t="12810" x="3965575" y="2578100"/>
          <p14:tracePt t="12826" x="3965575" y="2565400"/>
          <p14:tracePt t="12843" x="3952875" y="2565400"/>
          <p14:tracePt t="12843" x="3940175" y="2565400"/>
          <p14:tracePt t="12860" x="3927475" y="2565400"/>
          <p14:tracePt t="12876" x="3902075" y="2565400"/>
          <p14:tracePt t="12893" x="3878263" y="2565400"/>
          <p14:tracePt t="12910" x="3852863" y="2565400"/>
          <p14:tracePt t="12929" x="3840163" y="2565400"/>
          <p14:tracePt t="12953" x="3814763" y="2565400"/>
          <p14:tracePt t="12969" x="3802063" y="2565400"/>
          <p14:tracePt t="12985" x="3778250" y="2565400"/>
          <p14:tracePt t="13001" x="3765550" y="2565400"/>
          <p14:tracePt t="13010" x="3740150" y="2565400"/>
          <p14:tracePt t="13026" x="3727450" y="2565400"/>
          <p14:tracePt t="13027" x="3714750" y="2565400"/>
          <p14:tracePt t="13043" x="3689350" y="2565400"/>
          <p14:tracePt t="13060" x="3678238" y="2565400"/>
          <p14:tracePt t="13060" x="3665538" y="2565400"/>
          <p14:tracePt t="13076" x="3652838" y="2565400"/>
          <p14:tracePt t="13093" x="3640138" y="2565400"/>
          <p14:tracePt t="13113" x="3627438" y="2565400"/>
          <p14:tracePt t="13129" x="3614738" y="2565400"/>
          <p14:tracePt t="13145" x="3589338" y="2565400"/>
          <p14:tracePt t="13161" x="3565525" y="2565400"/>
          <p14:tracePt t="13177" x="3540125" y="2552700"/>
          <p14:tracePt t="13193" x="3527425" y="2540000"/>
          <p14:tracePt t="13210" x="3502025" y="2540000"/>
          <p14:tracePt t="13226" x="3489325" y="2540000"/>
          <p14:tracePt t="13243" x="3465513" y="2540000"/>
          <p14:tracePt t="13265" x="3452813" y="2540000"/>
          <p14:tracePt t="13281" x="3427413" y="2540000"/>
          <p14:tracePt t="13297" x="3414713" y="2540000"/>
          <p14:tracePt t="13310" x="3389313" y="2540000"/>
          <p14:tracePt t="13326" x="3365500" y="2540000"/>
          <p14:tracePt t="13329" x="3352800" y="2540000"/>
          <p14:tracePt t="13343" x="3340100" y="2540000"/>
          <p14:tracePt t="13345" x="3327400" y="2540000"/>
          <p14:tracePt t="13360" x="3314700" y="2540000"/>
          <p14:tracePt t="13361" x="3302000" y="2540000"/>
          <p14:tracePt t="13393" x="3289300" y="2540000"/>
          <p14:tracePt t="13393" x="3276600" y="2540000"/>
          <p14:tracePt t="13410" x="3265488" y="2540000"/>
          <p14:tracePt t="13426" x="3252788" y="2540000"/>
          <p14:tracePt t="13427" x="3240088" y="2540000"/>
          <p14:tracePt t="13443" x="3227388" y="2540000"/>
          <p14:tracePt t="13460" x="3214688" y="2540000"/>
          <p14:tracePt t="13460" x="3201988" y="2540000"/>
          <p14:tracePt t="13476" x="3189288" y="2540000"/>
          <p14:tracePt t="13497" x="3176588" y="2527300"/>
          <p14:tracePt t="13601" x="3165475" y="2527300"/>
          <p14:tracePt t="13641" x="3152775" y="2527300"/>
          <p14:tracePt t="14369" x="3140075" y="2527300"/>
          <p14:tracePt t="16009" x="3152775" y="2527300"/>
          <p14:tracePt t="16026" x="3189288" y="2527300"/>
          <p14:tracePt t="16043" x="3201988" y="2527300"/>
          <p14:tracePt t="16043" x="3252788" y="2527300"/>
          <p14:tracePt t="16059" x="3289300" y="2540000"/>
          <p14:tracePt t="16060" x="3340100" y="2540000"/>
          <p14:tracePt t="16065" x="3376613" y="2540000"/>
          <p14:tracePt t="16076" x="3427413" y="2540000"/>
          <p14:tracePt t="16093" x="3489325" y="2540000"/>
          <p14:tracePt t="16093" x="3514725" y="2540000"/>
          <p14:tracePt t="16096" x="3565525" y="2540000"/>
          <p14:tracePt t="16109" x="3602038" y="2552700"/>
          <p14:tracePt t="16113" x="3640138" y="2552700"/>
          <p14:tracePt t="16126" x="3678238" y="2552700"/>
          <p14:tracePt t="16128" x="3702050" y="2565400"/>
          <p14:tracePt t="16143" x="3727450" y="2565400"/>
          <p14:tracePt t="16145" x="3752850" y="2578100"/>
          <p14:tracePt t="16159" x="3765550" y="2578100"/>
          <p14:tracePt t="16162" x="3778250" y="2578100"/>
          <p14:tracePt t="16176" x="3790950" y="2578100"/>
          <p14:tracePt t="16177" x="3802063" y="2578100"/>
          <p14:tracePt t="16193" x="3827463" y="2590800"/>
          <p14:tracePt t="16193" x="3865563" y="2603500"/>
          <p14:tracePt t="16209" x="3878263" y="2603500"/>
          <p14:tracePt t="16210" x="3914775" y="2603500"/>
          <p14:tracePt t="16226" x="3952875" y="2616200"/>
          <p14:tracePt t="16226" x="4002088" y="2616200"/>
          <p14:tracePt t="16243" x="4040188" y="2627313"/>
          <p14:tracePt t="16243" x="4065588" y="2627313"/>
          <p14:tracePt t="16249" x="4114800" y="2640013"/>
          <p14:tracePt t="16259" x="4178300" y="2652713"/>
          <p14:tracePt t="16265" x="4214813" y="2665413"/>
          <p14:tracePt t="16276" x="4265613" y="2690813"/>
          <p14:tracePt t="16281" x="4314825" y="2703513"/>
          <p14:tracePt t="16293" x="4378325" y="2703513"/>
          <p14:tracePt t="16296" x="4427538" y="2703513"/>
          <p14:tracePt t="16309" x="4503738" y="2716213"/>
          <p14:tracePt t="16313" x="4552950" y="2716213"/>
          <p14:tracePt t="16326" x="4627563" y="2740025"/>
          <p14:tracePt t="16328" x="4678363" y="2752725"/>
          <p14:tracePt t="16343" x="4740275" y="2765425"/>
          <p14:tracePt t="16345" x="4803775" y="2803525"/>
          <p14:tracePt t="16359" x="4840288" y="2840038"/>
          <p14:tracePt t="16362" x="4878388" y="2840038"/>
          <p14:tracePt t="16376" x="4916488" y="2852738"/>
          <p14:tracePt t="16379" x="4965700" y="2890838"/>
          <p14:tracePt t="16393" x="5029200" y="2916238"/>
          <p14:tracePt t="16393" x="5065713" y="2928938"/>
          <p14:tracePt t="16409" x="5091113" y="2928938"/>
          <p14:tracePt t="16410" x="5141913" y="2965450"/>
          <p14:tracePt t="16426" x="5191125" y="2978150"/>
          <p14:tracePt t="16428" x="5216525" y="2990850"/>
          <p14:tracePt t="16443" x="5241925" y="2990850"/>
          <p14:tracePt t="16445" x="5265738" y="3016250"/>
          <p14:tracePt t="16459" x="5316538" y="3028950"/>
          <p14:tracePt t="16465" x="5329238" y="3041650"/>
          <p14:tracePt t="16476" x="5353050" y="3065463"/>
          <p14:tracePt t="16493" x="5365750" y="3065463"/>
          <p14:tracePt t="16509" x="5378450" y="3090863"/>
          <p14:tracePt t="16526" x="5391150" y="3090863"/>
          <p14:tracePt t="16545" x="5403850" y="3103563"/>
          <p14:tracePt t="16617" x="5403850" y="3116263"/>
          <p14:tracePt t="16633" x="5403850" y="3128963"/>
          <p14:tracePt t="16657" x="5403850" y="3141663"/>
          <p14:tracePt t="16713" x="5403850" y="3165475"/>
          <p14:tracePt t="16745" x="5391150" y="3165475"/>
          <p14:tracePt t="16759" x="5391150" y="3178175"/>
          <p14:tracePt t="16785" x="5378450" y="3178175"/>
          <p14:tracePt t="16793" x="5365750" y="3178175"/>
          <p14:tracePt t="16817" x="5353050" y="3178175"/>
          <p14:tracePt t="16841" x="5341938" y="3178175"/>
          <p14:tracePt t="16859" x="5329238" y="3178175"/>
          <p14:tracePt t="16865" x="5316538" y="3178175"/>
          <p14:tracePt t="16892" x="5303838" y="3178175"/>
          <p14:tracePt t="16896" x="5291138" y="3178175"/>
          <p14:tracePt t="16909" x="5278438" y="3178175"/>
          <p14:tracePt t="16913" x="5253038" y="3178175"/>
          <p14:tracePt t="16926" x="5241925" y="3178175"/>
          <p14:tracePt t="16943" x="5216525" y="3178175"/>
          <p14:tracePt t="16959" x="5203825" y="3178175"/>
          <p14:tracePt t="16962" x="5178425" y="3178175"/>
          <p14:tracePt t="16993" x="5165725" y="3178175"/>
          <p14:tracePt t="16993" x="5153025" y="3178175"/>
          <p14:tracePt t="17009" x="5129213" y="3178175"/>
          <p14:tracePt t="17026" x="5116513" y="3178175"/>
          <p14:tracePt t="17043" x="5103813" y="3178175"/>
          <p14:tracePt t="17043" x="5091113" y="3178175"/>
          <p14:tracePt t="17065" x="5078413" y="3178175"/>
          <p14:tracePt t="17076" x="5065713" y="3178175"/>
          <p14:tracePt t="17081" x="5053013" y="3178175"/>
          <p14:tracePt t="17097" x="5029200" y="3178175"/>
          <p14:tracePt t="17113" x="5003800" y="3178175"/>
          <p14:tracePt t="17128" x="4978400" y="3178175"/>
          <p14:tracePt t="17145" x="4965700" y="3178175"/>
          <p14:tracePt t="17176" x="4940300" y="3178175"/>
          <p14:tracePt t="17176" x="4929188" y="3178175"/>
          <p14:tracePt t="17201" x="4916488" y="3178175"/>
          <p14:tracePt t="17225" x="4903788" y="3178175"/>
          <p14:tracePt t="17393" x="4891088" y="3178175"/>
          <p14:tracePt t="17409" x="4878388" y="3178175"/>
          <p14:tracePt t="17410" x="4878388" y="3190875"/>
          <p14:tracePt t="17426" x="4865688" y="3190875"/>
          <p14:tracePt t="17433" x="4852988" y="3190875"/>
          <p14:tracePt t="17443" x="4840288" y="3203575"/>
          <p14:tracePt t="17476" x="4829175" y="3203575"/>
          <p14:tracePt t="17476" x="4816475" y="3203575"/>
          <p14:tracePt t="17493" x="4803775" y="3216275"/>
          <p14:tracePt t="17509" x="4791075" y="3216275"/>
          <p14:tracePt t="17512" x="4778375" y="3216275"/>
          <p14:tracePt t="17542" x="4765675" y="3216275"/>
          <p14:tracePt t="17545" x="4752975" y="3216275"/>
          <p14:tracePt t="17559" x="4740275" y="3216275"/>
          <p14:tracePt t="17562" x="4727575" y="3228975"/>
          <p14:tracePt t="17576" x="4716463" y="3228975"/>
          <p14:tracePt t="17577" x="4703763" y="3228975"/>
          <p14:tracePt t="17593" x="4678363" y="3241675"/>
          <p14:tracePt t="17594" x="4665663" y="3241675"/>
          <p14:tracePt t="17609" x="4652963" y="3241675"/>
          <p14:tracePt t="17626" x="4616450" y="3241675"/>
          <p14:tracePt t="17642" x="4603750" y="3241675"/>
          <p14:tracePt t="17645" x="4591050" y="3241675"/>
          <p14:tracePt t="17659" x="4578350" y="3241675"/>
          <p14:tracePt t="17665" x="4565650" y="3241675"/>
          <p14:tracePt t="17676" x="4552950" y="3241675"/>
          <p14:tracePt t="17681" x="4540250" y="3241675"/>
          <p14:tracePt t="17697" x="4527550" y="3241675"/>
          <p14:tracePt t="17709" x="4516438" y="3254375"/>
          <p14:tracePt t="17712" x="4503738" y="3254375"/>
          <p14:tracePt t="17726" x="4478338" y="3254375"/>
          <p14:tracePt t="17729" x="4465638" y="3254375"/>
          <p14:tracePt t="17742" x="4440238" y="3267075"/>
          <p14:tracePt t="17745" x="4427538" y="3267075"/>
          <p14:tracePt t="17761" x="4416425" y="3267075"/>
          <p14:tracePt t="17776" x="4391025" y="3267075"/>
          <p14:tracePt t="17793" x="4378325" y="3267075"/>
          <p14:tracePt t="17826" x="4352925" y="3267075"/>
          <p14:tracePt t="17865" x="4340225" y="3267075"/>
          <p14:tracePt t="17945" x="4314825" y="3267075"/>
          <p14:tracePt t="17993" x="4303713" y="3267075"/>
          <p14:tracePt t="18009" x="4291013" y="3278188"/>
          <p14:tracePt t="18041" x="4278313" y="3278188"/>
          <p14:tracePt t="18081" x="4265613" y="3278188"/>
          <p14:tracePt t="18092" x="4265613" y="3290888"/>
          <p14:tracePt t="18129" x="4240213" y="3290888"/>
          <p14:tracePt t="18161" x="4227513" y="3290888"/>
          <p14:tracePt t="18225" x="4203700" y="3290888"/>
          <p14:tracePt t="18242" x="4203700" y="3303588"/>
          <p14:tracePt t="18259" x="4191000" y="3303588"/>
          <p14:tracePt t="18417" x="4165600" y="3303588"/>
          <p14:tracePt t="18537" x="4152900" y="3303588"/>
          <p14:tracePt t="18561" x="4140200" y="3303588"/>
          <p14:tracePt t="19481" x="4152900" y="3303588"/>
          <p14:tracePt t="19513" x="4165600" y="3303588"/>
          <p14:tracePt t="19526" x="4178300" y="3316288"/>
          <p14:tracePt t="19545" x="4191000" y="3316288"/>
          <p14:tracePt t="19559" x="4203700" y="3316288"/>
          <p14:tracePt t="19562" x="4214813" y="3316288"/>
          <p14:tracePt t="19576" x="4214813" y="3328988"/>
          <p14:tracePt t="19577" x="4214813" y="3341688"/>
          <p14:tracePt t="19592" x="4227513" y="3341688"/>
          <p14:tracePt t="19609" x="4227513" y="3354388"/>
          <p14:tracePt t="19642" x="4252913" y="3354388"/>
          <p14:tracePt t="19697" x="4252913" y="3367088"/>
          <p14:tracePt t="19728" x="4265613" y="3367088"/>
          <p14:tracePt t="21072" x="4278313" y="3367088"/>
          <p14:tracePt t="21136" x="4303713" y="3378200"/>
          <p14:tracePt t="21161" x="4314825" y="3378200"/>
          <p14:tracePt t="21192" x="4314825" y="3390900"/>
          <p14:tracePt t="21209" x="4340225" y="3403600"/>
          <p14:tracePt t="21225" x="4352925" y="3403600"/>
          <p14:tracePt t="21242" x="4365625" y="3416300"/>
          <p14:tracePt t="21259" x="4378325" y="3429000"/>
          <p14:tracePt t="21275" x="4391025" y="3429000"/>
          <p14:tracePt t="21276" x="4403725" y="3441700"/>
          <p14:tracePt t="21280" x="4427538" y="3454400"/>
          <p14:tracePt t="21292" x="4440238" y="3454400"/>
          <p14:tracePt t="21296" x="4452938" y="3454400"/>
          <p14:tracePt t="21309" x="4478338" y="3467100"/>
          <p14:tracePt t="21312" x="4516438" y="3490913"/>
          <p14:tracePt t="21325" x="4527550" y="3490913"/>
          <p14:tracePt t="21328" x="4552950" y="3503613"/>
          <p14:tracePt t="21342" x="4565650" y="3516313"/>
          <p14:tracePt t="21345" x="4591050" y="3516313"/>
          <p14:tracePt t="21359" x="4627563" y="3541713"/>
          <p14:tracePt t="21361" x="4665663" y="3554413"/>
          <p14:tracePt t="21378" x="4716463" y="3579813"/>
          <p14:tracePt t="21392" x="4740275" y="3590925"/>
          <p14:tracePt t="21395" x="4803775" y="3629025"/>
          <p14:tracePt t="21409" x="4840288" y="3654425"/>
          <p14:tracePt t="21409" x="4916488" y="3716338"/>
          <p14:tracePt t="21417" x="5003800" y="3767138"/>
          <p14:tracePt t="21425" x="5078413" y="3816350"/>
          <p14:tracePt t="21442" x="5141913" y="3854450"/>
          <p14:tracePt t="21444" x="5229225" y="3905250"/>
          <p14:tracePt t="21459" x="5316538" y="3967163"/>
          <p14:tracePt t="21459" x="5416550" y="3992563"/>
          <p14:tracePt t="21464" x="5503863" y="4041775"/>
          <p14:tracePt t="21475" x="5565775" y="4079875"/>
          <p14:tracePt t="21481" x="5629275" y="4117975"/>
          <p14:tracePt t="21492" x="5665788" y="4129088"/>
          <p14:tracePt t="21496" x="5716588" y="4167188"/>
          <p14:tracePt t="21508" x="5741988" y="4192588"/>
          <p14:tracePt t="21525" x="5767388" y="4205288"/>
          <p14:tracePt t="21528" x="5778500" y="4205288"/>
          <p14:tracePt t="21542" x="5791200" y="4205288"/>
          <p14:tracePt t="21544" x="5803900" y="4205288"/>
          <p14:tracePt t="21558" x="5816600" y="4230688"/>
          <p14:tracePt t="21592" x="5829300" y="4230688"/>
          <p14:tracePt t="21592" x="5842000" y="4230688"/>
          <p14:tracePt t="21608" x="5854700" y="4241800"/>
          <p14:tracePt t="21625" x="5878513" y="4254500"/>
          <p14:tracePt t="21642" x="5903913" y="4267200"/>
          <p14:tracePt t="21642" x="5916613" y="4279900"/>
          <p14:tracePt t="21658" x="5929313" y="4279900"/>
          <p14:tracePt t="21675" x="5942013" y="4292600"/>
          <p14:tracePt t="21676" x="5967413" y="4305300"/>
          <p14:tracePt t="21692" x="5978525" y="4318000"/>
          <p14:tracePt t="21708" x="5991225" y="4330700"/>
          <p14:tracePt t="21709" x="6016625" y="4330700"/>
          <p14:tracePt t="21712" x="6029325" y="4341813"/>
          <p14:tracePt t="21728" x="6054725" y="4354513"/>
          <p14:tracePt t="21742" x="6067425" y="4367213"/>
          <p14:tracePt t="21758" x="6091238" y="4379913"/>
          <p14:tracePt t="21760" x="6129338" y="4405313"/>
          <p14:tracePt t="21777" x="6154738" y="4430713"/>
          <p14:tracePt t="21792" x="6180138" y="4443413"/>
          <p14:tracePt t="21794" x="6203950" y="4467225"/>
          <p14:tracePt t="21808" x="6216650" y="4467225"/>
          <p14:tracePt t="21825" x="6229350" y="4505325"/>
          <p14:tracePt t="21825" x="6242050" y="4518025"/>
          <p14:tracePt t="21842" x="6254750" y="4530725"/>
          <p14:tracePt t="21842" x="6267450" y="4530725"/>
          <p14:tracePt t="21858" x="6280150" y="4554538"/>
          <p14:tracePt t="21859" x="6291263" y="4554538"/>
          <p14:tracePt t="21875" x="6291263" y="4567238"/>
          <p14:tracePt t="21876" x="6303963" y="4567238"/>
          <p14:tracePt t="21892" x="6303963" y="4579938"/>
          <p14:tracePt t="21925" x="6303963" y="4592638"/>
          <p14:tracePt t="22073" x="6303963" y="4605338"/>
          <p14:tracePt t="22121" x="6303963" y="4618038"/>
          <p14:tracePt t="22142" x="6303963" y="4630738"/>
          <p14:tracePt t="22145" x="6303963" y="4643438"/>
          <p14:tracePt t="22175" x="6303963" y="4656138"/>
          <p14:tracePt t="22192" x="6303963" y="4679950"/>
          <p14:tracePt t="22216" x="6303963" y="4692650"/>
          <p14:tracePt t="22240" x="6303963" y="4718050"/>
          <p14:tracePt t="22280" x="6303963" y="4730750"/>
          <p14:tracePt t="22352" x="6303963" y="4743450"/>
          <p14:tracePt t="22416" x="6291263" y="4756150"/>
          <p14:tracePt t="22425" x="6280150" y="4756150"/>
          <p14:tracePt t="22442" x="6280150" y="4768850"/>
          <p14:tracePt t="22464" x="6267450" y="4768850"/>
          <p14:tracePt t="22481" x="6254750" y="4768850"/>
          <p14:tracePt t="22496" x="6242050" y="4768850"/>
          <p14:tracePt t="22536" x="6229350" y="4768850"/>
          <p14:tracePt t="22568" x="6216650" y="4768850"/>
          <p14:tracePt t="22576" x="6203950" y="4779963"/>
          <p14:tracePt t="22593" x="6191250" y="4779963"/>
          <p14:tracePt t="22609" x="6167438" y="4792663"/>
          <p14:tracePt t="22632" x="6154738" y="4792663"/>
          <p14:tracePt t="22680" x="6142038" y="4792663"/>
          <p14:tracePt t="22712" x="6129338" y="4792663"/>
          <p14:tracePt t="22728" x="6116638" y="4792663"/>
          <p14:tracePt t="22761" x="6103938" y="4792663"/>
          <p14:tracePt t="22784" x="6091238" y="4792663"/>
          <p14:tracePt t="22808" x="6078538" y="4792663"/>
          <p14:tracePt t="22848" x="6067425" y="4805363"/>
          <p14:tracePt t="22864" x="6054725" y="4805363"/>
          <p14:tracePt t="22880" x="6042025" y="4805363"/>
          <p14:tracePt t="22912" x="6029325" y="4805363"/>
          <p14:tracePt t="22928" x="6016625" y="4805363"/>
          <p14:tracePt t="22945" x="6003925" y="4805363"/>
          <p14:tracePt t="22960" x="5991225" y="4805363"/>
          <p14:tracePt t="22976" x="5978525" y="4805363"/>
          <p14:tracePt t="22992" x="5967413" y="4805363"/>
          <p14:tracePt t="23017" x="5954713" y="4805363"/>
          <p14:tracePt t="23040" x="5929313" y="4805363"/>
          <p14:tracePt t="23059" x="5916613" y="4805363"/>
          <p14:tracePt t="23088" x="5891213" y="4805363"/>
          <p14:tracePt t="23120" x="5878513" y="4805363"/>
          <p14:tracePt t="23142" x="5854700" y="4805363"/>
          <p14:tracePt t="23160" x="5842000" y="4805363"/>
          <p14:tracePt t="23192" x="5816600" y="4805363"/>
          <p14:tracePt t="23296" x="5803900" y="4805363"/>
          <p14:tracePt t="23329" x="5778500" y="4805363"/>
          <p14:tracePt t="23352" x="5767388" y="4805363"/>
          <p14:tracePt t="23368" x="5741988" y="4805363"/>
          <p14:tracePt t="23392" x="5729288" y="4805363"/>
          <p14:tracePt t="23409" x="5703888" y="4805363"/>
          <p14:tracePt t="23425" x="5691188" y="4805363"/>
          <p14:tracePt t="23442" x="5665788" y="4805363"/>
          <p14:tracePt t="23458" x="5641975" y="4805363"/>
          <p14:tracePt t="23475" x="5616575" y="4805363"/>
          <p14:tracePt t="23476" x="5603875" y="4805363"/>
          <p14:tracePt t="23480" x="5591175" y="4792663"/>
          <p14:tracePt t="23496" x="5565775" y="4792663"/>
          <p14:tracePt t="23512" x="5541963" y="4792663"/>
          <p14:tracePt t="23525" x="5529263" y="4779963"/>
          <p14:tracePt t="23528" x="5516563" y="4779963"/>
          <p14:tracePt t="23542" x="5503863" y="4779963"/>
          <p14:tracePt t="23544" x="5491163" y="4779963"/>
          <p14:tracePt t="23575" x="5465763" y="4779963"/>
          <p14:tracePt t="23577" x="5454650" y="4779963"/>
          <p14:tracePt t="23594" x="5441950" y="4768850"/>
          <p14:tracePt t="23608" x="5429250" y="4768850"/>
          <p14:tracePt t="23625" x="5416550" y="4768850"/>
          <p14:tracePt t="23648" x="5403850" y="4768850"/>
          <p14:tracePt t="23720" x="5391150" y="4768850"/>
          <p14:tracePt t="23742" x="5378450" y="4768850"/>
          <p14:tracePt t="23745" x="5365750" y="4768850"/>
          <p14:tracePt t="23776" x="5353050" y="4768850"/>
          <p14:tracePt t="23792" x="5341938" y="4768850"/>
          <p14:tracePt t="23808" x="5329238" y="4768850"/>
          <p14:tracePt t="23832" x="5316538" y="4768850"/>
          <p14:tracePt t="23842" x="5303838" y="4768850"/>
          <p14:tracePt t="23880" x="5291138" y="4768850"/>
          <p14:tracePt t="23892" x="5278438" y="4768850"/>
          <p14:tracePt t="23912" x="5265738" y="4768850"/>
          <p14:tracePt t="23925" x="5253038" y="4768850"/>
          <p14:tracePt t="23942" x="5253038" y="4779963"/>
          <p14:tracePt t="23945" x="5241925" y="4792663"/>
          <p14:tracePt t="23992" x="5229225" y="4792663"/>
          <p14:tracePt t="24016" x="5203825" y="4792663"/>
          <p14:tracePt t="24040" x="5191125" y="4792663"/>
          <p14:tracePt t="24064" x="5178425" y="4805363"/>
          <p14:tracePt t="24088" x="5165725" y="4805363"/>
          <p14:tracePt t="24108" x="5153025" y="4805363"/>
          <p14:tracePt t="24280" x="5141913" y="4805363"/>
          <p14:tracePt t="24292" x="5129213" y="4818063"/>
          <p14:tracePt t="24336" x="5129213" y="4830763"/>
          <p14:tracePt t="24368" x="5116513" y="4830763"/>
          <p14:tracePt t="24417" x="5091113" y="4830763"/>
          <p14:tracePt t="24432" x="5078413" y="4830763"/>
          <p14:tracePt t="24442" x="5078413" y="4843463"/>
          <p14:tracePt t="24472" x="5065713" y="4843463"/>
          <p14:tracePt t="24492" x="5040313" y="4843463"/>
          <p14:tracePt t="24512" x="5029200" y="4843463"/>
          <p14:tracePt t="24568" x="5003800" y="4856163"/>
          <p14:tracePt t="24592" x="4991100" y="4868863"/>
          <p14:tracePt t="24648" x="4965700" y="4868863"/>
          <p14:tracePt t="24680" x="4953000" y="4868863"/>
          <p14:tracePt t="24736" x="4929188" y="4868863"/>
          <p14:tracePt t="24792" x="4916488" y="4868863"/>
          <p14:tracePt t="24832" x="4891088" y="4868863"/>
          <p14:tracePt t="24864" x="4878388" y="4868863"/>
          <p14:tracePt t="24888" x="4865688" y="4868863"/>
          <p14:tracePt t="24908" x="4852988" y="4868863"/>
          <p14:tracePt t="24925" x="4840288" y="4868863"/>
          <p14:tracePt t="24952" x="4816475" y="4868863"/>
          <p14:tracePt t="24968" x="4803775" y="4868863"/>
          <p14:tracePt t="24992" x="4791075" y="4868863"/>
          <p14:tracePt t="25008" x="4778375" y="4868863"/>
          <p14:tracePt t="25009" x="4765675" y="4868863"/>
          <p14:tracePt t="25025" x="4752975" y="4868863"/>
          <p14:tracePt t="25042" x="4727575" y="4868863"/>
          <p14:tracePt t="25058" x="4703763" y="4868863"/>
          <p14:tracePt t="25075" x="4691063" y="4868863"/>
          <p14:tracePt t="25075" x="4665663" y="4868863"/>
          <p14:tracePt t="25080" x="4652963" y="4868863"/>
          <p14:tracePt t="25092" x="4627563" y="4868863"/>
          <p14:tracePt t="25108" x="4616450" y="4868863"/>
          <p14:tracePt t="25112" x="4603750" y="4868863"/>
          <p14:tracePt t="25125" x="4591050" y="4868863"/>
          <p14:tracePt t="25128" x="4578350" y="4868863"/>
          <p14:tracePt t="25142" x="4565650" y="4868863"/>
          <p14:tracePt t="25158" x="4552950" y="4868863"/>
          <p14:tracePt t="25161" x="4540250" y="4868863"/>
          <p14:tracePt t="25175" x="4527550" y="4868863"/>
          <p14:tracePt t="25192" x="4503738" y="4868863"/>
          <p14:tracePt t="25193" x="4491038" y="4868863"/>
          <p14:tracePt t="25208" x="4465638" y="4868863"/>
          <p14:tracePt t="25225" x="4452938" y="4868863"/>
          <p14:tracePt t="25242" x="4427538" y="4868863"/>
          <p14:tracePt t="25248" x="4403725" y="4856163"/>
          <p14:tracePt t="25275" x="4391025" y="4856163"/>
          <p14:tracePt t="25292" x="4378325" y="4856163"/>
          <p14:tracePt t="25296" x="4365625" y="4856163"/>
          <p14:tracePt t="25312" x="4340225" y="4856163"/>
          <p14:tracePt t="25341" x="4327525" y="4856163"/>
          <p14:tracePt t="25358" x="4314825" y="4856163"/>
          <p14:tracePt t="25361" x="4303713" y="4856163"/>
          <p14:tracePt t="25375" x="4303713" y="4843463"/>
          <p14:tracePt t="25376" x="4291013" y="4843463"/>
          <p14:tracePt t="25400" x="4278313" y="4843463"/>
          <p14:tracePt t="25409" x="4265613" y="4830763"/>
          <p14:tracePt t="25432" x="4252913" y="4830763"/>
          <p14:tracePt t="25448" x="4240213" y="4830763"/>
          <p14:tracePt t="25464" x="4227513" y="4830763"/>
          <p14:tracePt t="25475" x="4214813" y="4818063"/>
          <p14:tracePt t="25496" x="4203700" y="4818063"/>
          <p14:tracePt t="25508" x="4191000" y="4818063"/>
          <p14:tracePt t="25536" x="4178300" y="4818063"/>
          <p14:tracePt t="25558" x="4152900" y="4818063"/>
          <p14:tracePt t="25576" x="4140200" y="4818063"/>
          <p14:tracePt t="25592" x="4114800" y="4805363"/>
          <p14:tracePt t="25608" x="4103688" y="4792663"/>
          <p14:tracePt t="25632" x="4090988" y="4792663"/>
          <p14:tracePt t="25648" x="4065588" y="4792663"/>
          <p14:tracePt t="25664" x="4040188" y="4792663"/>
          <p14:tracePt t="25675" x="4027488" y="4792663"/>
          <p14:tracePt t="25696" x="4002088" y="4792663"/>
          <p14:tracePt t="25712" x="3990975" y="4792663"/>
          <p14:tracePt t="25728" x="3965575" y="4792663"/>
          <p14:tracePt t="25741" x="3952875" y="4779963"/>
          <p14:tracePt t="25744" x="3927475" y="4779963"/>
          <p14:tracePt t="25758" x="3914775" y="4779963"/>
          <p14:tracePt t="25775" x="3902075" y="4779963"/>
          <p14:tracePt t="25777" x="3878263" y="4779963"/>
          <p14:tracePt t="25794" x="3865563" y="4779963"/>
          <p14:tracePt t="25808" x="3852863" y="4779963"/>
          <p14:tracePt t="25809" x="3840163" y="4779963"/>
          <p14:tracePt t="25825" x="3827463" y="4779963"/>
          <p14:tracePt t="25842" x="3802063" y="4768850"/>
          <p14:tracePt t="25858" x="3790950" y="4756150"/>
          <p14:tracePt t="25920" x="3778250" y="4756150"/>
          <p14:tracePt t="25992" x="3765550" y="4756150"/>
          <p14:tracePt t="26072" x="3752850" y="4756150"/>
          <p14:tracePt t="26936" x="3765550" y="4756150"/>
          <p14:tracePt t="26960" x="3802063" y="4756150"/>
          <p14:tracePt t="26974" x="3827463" y="4756150"/>
          <p14:tracePt t="26977" x="3852863" y="4756150"/>
          <p14:tracePt t="26991" x="3890963" y="4756150"/>
          <p14:tracePt t="26993" x="3914775" y="4756150"/>
          <p14:tracePt t="27008" x="3940175" y="4756150"/>
          <p14:tracePt t="27010" x="3965575" y="4756150"/>
          <p14:tracePt t="27025" x="3978275" y="4756150"/>
          <p14:tracePt t="27025" x="4002088" y="4756150"/>
          <p14:tracePt t="27041" x="4014788" y="4756150"/>
          <p14:tracePt t="27042" x="4027488" y="4756150"/>
          <p14:tracePt t="27058" x="4052888" y="4756150"/>
          <p14:tracePt t="27074" x="4065588" y="4756150"/>
          <p14:tracePt t="27091" x="4090988" y="4756150"/>
          <p14:tracePt t="27096" x="4103688" y="4756150"/>
          <p14:tracePt t="27108" x="4127500" y="4756150"/>
          <p14:tracePt t="27128" x="4140200" y="4756150"/>
          <p14:tracePt t="27144" x="4152900" y="4756150"/>
          <p14:tracePt t="27160" x="4165600" y="4756150"/>
          <p14:tracePt t="27216" x="4178300" y="4768850"/>
          <p14:tracePt t="27264" x="4191000" y="4768850"/>
          <p14:tracePt t="27288" x="4203700" y="4768850"/>
          <p14:tracePt t="27368" x="4227513" y="4779963"/>
          <p14:tracePt t="27376" x="4240213" y="4792663"/>
          <p14:tracePt t="27391" x="4252913" y="4805363"/>
          <p14:tracePt t="27392" x="4265613" y="4805363"/>
          <p14:tracePt t="27424" x="4278313" y="4805363"/>
          <p14:tracePt t="27441" x="4303713" y="4818063"/>
          <p14:tracePt t="27458" x="4303713" y="4830763"/>
          <p14:tracePt t="36831" x="4291013" y="4830763"/>
          <p14:tracePt t="36856" x="4278313" y="4830763"/>
          <p14:tracePt t="36873" x="4265613" y="4830763"/>
          <p14:tracePt t="38303" x="4314825" y="4830763"/>
          <p14:tracePt t="38323" x="4552950" y="4943475"/>
          <p14:tracePt t="38324" x="4903788" y="5043488"/>
          <p14:tracePt t="38327" x="5103813" y="5143500"/>
          <p14:tracePt t="38340" x="5178425" y="5194300"/>
          <p14:tracePt t="38343" x="5191125" y="5194300"/>
          <p14:tracePt t="38440" x="5216525" y="5194300"/>
          <p14:tracePt t="38456" x="5229225" y="5194300"/>
          <p14:tracePt t="38473" x="5253038" y="5194300"/>
          <p14:tracePt t="38479" x="5265738" y="5194300"/>
          <p14:tracePt t="38490" x="5291138" y="5194300"/>
          <p14:tracePt t="38496" x="5329238" y="5168900"/>
          <p14:tracePt t="38507" x="5378450" y="5118100"/>
          <p14:tracePt t="38511" x="5441950" y="5068888"/>
          <p14:tracePt t="38523" x="5529263" y="5018088"/>
          <p14:tracePt t="38527" x="5591175" y="4992688"/>
          <p14:tracePt t="38540" x="5678488" y="4943475"/>
          <p14:tracePt t="38543" x="5767388" y="4879975"/>
          <p14:tracePt t="38556" x="5829300" y="4856163"/>
          <p14:tracePt t="38559" x="5929313" y="4805363"/>
          <p14:tracePt t="38573" x="6016625" y="4792663"/>
          <p14:tracePt t="38576" x="6116638" y="4756150"/>
          <p14:tracePt t="38590" x="6203950" y="4743450"/>
          <p14:tracePt t="38592" x="6280150" y="4730750"/>
          <p14:tracePt t="38606" x="6316663" y="4705350"/>
          <p14:tracePt t="38609" x="6391275" y="4692650"/>
          <p14:tracePt t="38623" x="6429375" y="4692650"/>
          <p14:tracePt t="38624" x="6480175" y="4679950"/>
          <p14:tracePt t="38631" x="6542088" y="4656138"/>
          <p14:tracePt t="38640" x="6592888" y="4643438"/>
          <p14:tracePt t="38656" x="6654800" y="4618038"/>
          <p14:tracePt t="38657" x="6704013" y="4618038"/>
          <p14:tracePt t="38673" x="6754813" y="4618038"/>
          <p14:tracePt t="38673" x="6805613" y="4592638"/>
          <p14:tracePt t="38690" x="6854825" y="4579938"/>
          <p14:tracePt t="38690" x="6892925" y="4579938"/>
          <p14:tracePt t="38706" x="6916738" y="4579938"/>
          <p14:tracePt t="38707" x="6954838" y="4579938"/>
          <p14:tracePt t="38723" x="6992938" y="4579938"/>
          <p14:tracePt t="38727" x="7005638" y="4579938"/>
          <p14:tracePt t="38740" x="7042150" y="4579938"/>
          <p14:tracePt t="38743" x="7105650" y="4579938"/>
          <p14:tracePt t="38756" x="7154863" y="4579938"/>
          <p14:tracePt t="38759" x="7192963" y="4579938"/>
          <p14:tracePt t="38773" x="7242175" y="4579938"/>
          <p14:tracePt t="38775" x="7292975" y="4579938"/>
          <p14:tracePt t="38790" x="7342188" y="4579938"/>
          <p14:tracePt t="38792" x="7418388" y="4579938"/>
          <p14:tracePt t="38806" x="7518400" y="4579938"/>
          <p14:tracePt t="38807" x="7605713" y="4579938"/>
          <p14:tracePt t="38823" x="7705725" y="4579938"/>
          <p14:tracePt t="38824" x="7805738" y="4579938"/>
          <p14:tracePt t="38840" x="7918450" y="4579938"/>
          <p14:tracePt t="38841" x="8054975" y="4579938"/>
          <p14:tracePt t="38856" x="8167688" y="4579938"/>
          <p14:tracePt t="38857" x="8267700" y="4579938"/>
          <p14:tracePt t="38873" x="8380413" y="4579938"/>
          <p14:tracePt t="38874" x="8518525" y="4530725"/>
          <p14:tracePt t="38880" x="8593138" y="4518025"/>
          <p14:tracePt t="38890" x="8680450" y="4492625"/>
          <p14:tracePt t="38896" x="8780463" y="4454525"/>
          <p14:tracePt t="38906" x="8905875" y="4430713"/>
          <p14:tracePt t="38911" x="9005888" y="43799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 xmlns:a16="http://schemas.microsoft.com/office/drawing/2014/main" id="{DC0062DA-959F-494F-B850-6CE496423481}"/>
              </a:ext>
            </a:extLst>
          </p:cNvPr>
          <p:cNvSpPr>
            <a:spLocks noGrp="1"/>
          </p:cNvSpPr>
          <p:nvPr>
            <p:ph type="title"/>
          </p:nvPr>
        </p:nvSpPr>
        <p:spPr>
          <a:xfrm>
            <a:off x="1919288" y="0"/>
            <a:ext cx="8229600" cy="1143000"/>
          </a:xfrm>
        </p:spPr>
        <p:txBody>
          <a:bodyPr/>
          <a:lstStyle/>
          <a:p>
            <a:pPr eaLnBrk="1" hangingPunct="1"/>
            <a:r>
              <a:rPr lang="fa-IR" altLang="en-US" sz="4000">
                <a:cs typeface="B Yagut" panose="00000400000000000000" pitchFamily="2" charset="-78"/>
              </a:rPr>
              <a:t/>
            </a:r>
            <a:br>
              <a:rPr lang="fa-IR" altLang="en-US" sz="4000">
                <a:cs typeface="B Yagut" panose="00000400000000000000" pitchFamily="2" charset="-78"/>
              </a:rPr>
            </a:br>
            <a:r>
              <a:rPr lang="fa-IR" altLang="en-US" sz="4000">
                <a:cs typeface="B Yagut" panose="00000400000000000000" pitchFamily="2" charset="-78"/>
              </a:rPr>
              <a:t>شرایط استاندارد فضاي كلاس</a:t>
            </a:r>
            <a:endParaRPr lang="th-TH" altLang="en-US" sz="4000">
              <a:cs typeface="Titr" panose="00000700000000000000" pitchFamily="2" charset="-78"/>
            </a:endParaRPr>
          </a:p>
        </p:txBody>
      </p:sp>
      <p:sp>
        <p:nvSpPr>
          <p:cNvPr id="17412" name="Rectangle 4">
            <a:extLst>
              <a:ext uri="{FF2B5EF4-FFF2-40B4-BE49-F238E27FC236}">
                <a16:creationId xmlns="" xmlns:a16="http://schemas.microsoft.com/office/drawing/2014/main" id="{CBBA63ED-AB4F-4CB2-83F3-5AA605A43A32}"/>
              </a:ext>
            </a:extLst>
          </p:cNvPr>
          <p:cNvSpPr>
            <a:spLocks noGrp="1" noChangeArrowheads="1"/>
          </p:cNvSpPr>
          <p:nvPr>
            <p:ph type="body" sz="half" idx="3"/>
          </p:nvPr>
        </p:nvSpPr>
        <p:spPr>
          <a:xfrm>
            <a:off x="1919288" y="1600201"/>
            <a:ext cx="9865344" cy="4525963"/>
          </a:xfrm>
        </p:spPr>
        <p:txBody>
          <a:bodyPr rtlCol="1">
            <a:normAutofit/>
          </a:bodyPr>
          <a:lstStyle/>
          <a:p>
            <a:pPr algn="just" eaLnBrk="1" fontAlgn="auto" hangingPunct="1">
              <a:lnSpc>
                <a:spcPct val="150000"/>
              </a:lnSpc>
              <a:spcAft>
                <a:spcPts val="0"/>
              </a:spcAft>
              <a:buFont typeface="Wingdings" panose="05000000000000000000" pitchFamily="2" charset="2"/>
              <a:buChar char="Ø"/>
              <a:defRPr/>
            </a:pPr>
            <a:r>
              <a:rPr lang="fa-IR" sz="3000" dirty="0">
                <a:cs typeface="B Yagut" pitchFamily="2" charset="-78"/>
              </a:rPr>
              <a:t>حداقل1/25مترمربع یا 4/5 مترمکعب فضا براي هردانـش آموز</a:t>
            </a:r>
          </a:p>
          <a:p>
            <a:pPr algn="just" eaLnBrk="1" fontAlgn="auto" hangingPunct="1">
              <a:lnSpc>
                <a:spcPct val="150000"/>
              </a:lnSpc>
              <a:spcAft>
                <a:spcPts val="0"/>
              </a:spcAft>
              <a:buFont typeface="Wingdings" panose="05000000000000000000" pitchFamily="2" charset="2"/>
              <a:buChar char="Ø"/>
              <a:defRPr/>
            </a:pPr>
            <a:r>
              <a:rPr lang="fa-IR" sz="3000" dirty="0">
                <a:cs typeface="B Yagut" pitchFamily="2" charset="-78"/>
              </a:rPr>
              <a:t>حداقل ارتفاع سقـف 3متر</a:t>
            </a:r>
          </a:p>
          <a:p>
            <a:pPr algn="just" eaLnBrk="1" fontAlgn="auto" hangingPunct="1">
              <a:lnSpc>
                <a:spcPct val="150000"/>
              </a:lnSpc>
              <a:spcAft>
                <a:spcPts val="0"/>
              </a:spcAft>
              <a:buFont typeface="Wingdings" panose="05000000000000000000" pitchFamily="2" charset="2"/>
              <a:buChar char="Ø"/>
              <a:defRPr/>
            </a:pPr>
            <a:r>
              <a:rPr lang="fa-IR" sz="3000" dirty="0">
                <a:cs typeface="B Yagut" pitchFamily="2" charset="-78"/>
              </a:rPr>
              <a:t>حداكثر ابعـاد قابـل قبـول كلاس 8 متر طول و 7 متر عـرض</a:t>
            </a:r>
          </a:p>
          <a:p>
            <a:pPr marL="82550" indent="0" algn="just" eaLnBrk="1" fontAlgn="auto" hangingPunct="1">
              <a:spcAft>
                <a:spcPts val="0"/>
              </a:spcAft>
              <a:buNone/>
              <a:defRPr/>
            </a:pPr>
            <a:endParaRPr lang="th-TH" dirty="0">
              <a:cs typeface="2  Titr" pitchFamily="2" charset="-78"/>
            </a:endParaRPr>
          </a:p>
        </p:txBody>
      </p:sp>
      <p:sp>
        <p:nvSpPr>
          <p:cNvPr id="16388" name="Slide Number Placeholder 1">
            <a:extLst>
              <a:ext uri="{FF2B5EF4-FFF2-40B4-BE49-F238E27FC236}">
                <a16:creationId xmlns="" xmlns:a16="http://schemas.microsoft.com/office/drawing/2014/main" id="{F9D38D83-C9BD-4687-92B6-5A24182BFD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83969970-FBB5-4DFD-9367-8B08F7488F83}" type="slidenum">
              <a:rPr lang="en-US" altLang="en-US" sz="1200">
                <a:solidFill>
                  <a:srgbClr val="898989"/>
                </a:solidFill>
                <a:latin typeface="Arial" panose="020B0604020202020204" pitchFamily="34" charset="0"/>
              </a:rPr>
              <a:pPr algn="l" rtl="0">
                <a:spcBef>
                  <a:spcPct val="0"/>
                </a:spcBef>
                <a:buFontTx/>
                <a:buNone/>
              </a:pPr>
              <a:t>14</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ABE4649E-D229-40DA-9B01-F99BA650D6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6102"/>
    </mc:Choice>
    <mc:Fallback xmlns="">
      <p:transition advTm="26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902" x="8969375" y="3328988"/>
          <p14:tracePt t="904" x="8843963" y="3316288"/>
          <p14:tracePt t="922" x="8680450" y="3290888"/>
          <p14:tracePt t="923" x="8543925" y="3267075"/>
          <p14:tracePt t="929" x="8356600" y="3216275"/>
          <p14:tracePt t="955" x="8167688" y="3203575"/>
          <p14:tracePt t="955" x="7818438" y="3128963"/>
          <p14:tracePt t="971" x="7631113" y="3116263"/>
          <p14:tracePt t="971" x="7405688" y="3065463"/>
          <p14:tracePt t="988" x="7254875" y="3054350"/>
          <p14:tracePt t="988" x="7029450" y="3028950"/>
          <p14:tracePt t="1004" x="6867525" y="2990850"/>
          <p14:tracePt t="1005" x="6704013" y="2965450"/>
          <p14:tracePt t="1022" x="6567488" y="2952750"/>
          <p14:tracePt t="1022" x="6429375" y="2928938"/>
          <p14:tracePt t="1024" x="6329363" y="2916238"/>
          <p14:tracePt t="1038" x="6203950" y="2903538"/>
          <p14:tracePt t="1051" x="6116638" y="2852738"/>
          <p14:tracePt t="1052" x="6042025" y="2840038"/>
          <p14:tracePt t="1072" x="5991225" y="2828925"/>
          <p14:tracePt t="1073" x="5903913" y="2790825"/>
          <p14:tracePt t="1084" x="5867400" y="2778125"/>
          <p14:tracePt t="1105" x="5854700" y="2778125"/>
          <p14:tracePt t="1106" x="5816600" y="2778125"/>
          <p14:tracePt t="1118" x="5791200" y="2778125"/>
          <p14:tracePt t="1139" x="5754688" y="2778125"/>
          <p14:tracePt t="1139" x="5729288" y="2778125"/>
          <p14:tracePt t="1151" x="5716588" y="2778125"/>
          <p14:tracePt t="1184" x="5691188" y="2778125"/>
          <p14:tracePt t="1640" x="5716588" y="2752725"/>
          <p14:tracePt t="1656" x="5741988" y="2740025"/>
          <p14:tracePt t="1668" x="5754688" y="2740025"/>
          <p14:tracePt t="1684" x="5767388" y="2728913"/>
          <p14:tracePt t="1685" x="5791200" y="2703513"/>
          <p14:tracePt t="1701" x="5842000" y="2678113"/>
          <p14:tracePt t="1702" x="5867400" y="2652713"/>
          <p14:tracePt t="1704" x="5891213" y="2616200"/>
          <p14:tracePt t="1718" x="5916613" y="2578100"/>
          <p14:tracePt t="1720" x="5942013" y="2540000"/>
          <p14:tracePt t="1734" x="5967413" y="2503488"/>
          <p14:tracePt t="1736" x="5991225" y="2490788"/>
          <p14:tracePt t="1751" x="6016625" y="2439988"/>
          <p14:tracePt t="1752" x="6042025" y="2427288"/>
          <p14:tracePt t="1768" x="6054725" y="2414588"/>
          <p14:tracePt t="1769" x="6067425" y="2390775"/>
          <p14:tracePt t="1784" x="6078538" y="2378075"/>
          <p14:tracePt t="1785" x="6091238" y="2352675"/>
          <p14:tracePt t="1801" x="6103938" y="2352675"/>
          <p14:tracePt t="1802" x="6116638" y="2339975"/>
          <p14:tracePt t="1818" x="6142038" y="2314575"/>
          <p14:tracePt t="1818" x="6154738" y="2303463"/>
          <p14:tracePt t="1834" x="6154738" y="2290763"/>
          <p14:tracePt t="1835" x="6167438" y="2290763"/>
          <p14:tracePt t="1851" x="6180138" y="2278063"/>
          <p14:tracePt t="1852" x="6180138" y="2265363"/>
          <p14:tracePt t="1868" x="6191250" y="2252663"/>
          <p14:tracePt t="1884" x="6216650" y="2239963"/>
          <p14:tracePt t="1885" x="6229350" y="2227263"/>
          <p14:tracePt t="1901" x="6242050" y="2201863"/>
          <p14:tracePt t="1902" x="6291263" y="2152650"/>
          <p14:tracePt t="1918" x="6303963" y="2127250"/>
          <p14:tracePt t="1918" x="6354763" y="2089150"/>
          <p14:tracePt t="1920" x="6403975" y="2065338"/>
          <p14:tracePt t="1934" x="6429375" y="2039938"/>
          <p14:tracePt t="1936" x="6480175" y="2014538"/>
          <p14:tracePt t="1951" x="6542088" y="1978025"/>
          <p14:tracePt t="1952" x="6616700" y="1939925"/>
          <p14:tracePt t="1968" x="6667500" y="1901825"/>
          <p14:tracePt t="1969" x="6754813" y="1852613"/>
          <p14:tracePt t="1984" x="6867525" y="1827213"/>
          <p14:tracePt t="1985" x="6954838" y="1789113"/>
          <p14:tracePt t="2001" x="7042150" y="1727200"/>
          <p14:tracePt t="2002" x="7105650" y="1714500"/>
          <p14:tracePt t="2018" x="7154863" y="1676400"/>
          <p14:tracePt t="2034" x="7192963" y="1652588"/>
          <p14:tracePt t="2035" x="7267575" y="1614488"/>
          <p14:tracePt t="2051" x="7280275" y="1601788"/>
          <p14:tracePt t="2052" x="7318375" y="1601788"/>
          <p14:tracePt t="2068" x="7342188" y="1589088"/>
          <p14:tracePt t="2084" x="7342188" y="1576388"/>
          <p14:tracePt t="2144" x="7329488" y="1576388"/>
          <p14:tracePt t="2160" x="7280275" y="1576388"/>
          <p14:tracePt t="2168" x="7229475" y="1563688"/>
          <p14:tracePt t="2184" x="7154863" y="1552575"/>
          <p14:tracePt t="2185" x="7042150" y="1527175"/>
          <p14:tracePt t="2203" x="6842125" y="1489075"/>
          <p14:tracePt t="2218" x="6704013" y="1489075"/>
          <p14:tracePt t="2218" x="6567488" y="1476375"/>
          <p14:tracePt t="2239" x="6429375" y="1450975"/>
          <p14:tracePt t="2240" x="6103938" y="1427163"/>
          <p14:tracePt t="2251" x="5954713" y="1414463"/>
          <p14:tracePt t="2268" x="5778500" y="1414463"/>
          <p14:tracePt t="2268" x="5503863" y="1363663"/>
          <p14:tracePt t="2284" x="5316538" y="1363663"/>
          <p14:tracePt t="2285" x="5003800" y="1327150"/>
          <p14:tracePt t="2301" x="4752975" y="1327150"/>
          <p14:tracePt t="2302" x="4491038" y="1289050"/>
          <p14:tracePt t="2318" x="4240213" y="1276350"/>
          <p14:tracePt t="2318" x="4014788" y="1250950"/>
          <p14:tracePt t="2320" x="3840163" y="1238250"/>
          <p14:tracePt t="2334" x="3640138" y="1214438"/>
          <p14:tracePt t="2351" x="3489325" y="1201738"/>
          <p14:tracePt t="2352" x="3227388" y="1189038"/>
          <p14:tracePt t="2368" x="3176588" y="1176338"/>
          <p14:tracePt t="2368" x="3127375" y="1176338"/>
          <p14:tracePt t="2384" x="3089275" y="1150938"/>
          <p14:tracePt t="2385" x="3052763" y="1150938"/>
          <p14:tracePt t="2401" x="3027363" y="1150938"/>
          <p14:tracePt t="2800" x="3052763" y="1150938"/>
          <p14:tracePt t="2818" x="3065463" y="1150938"/>
          <p14:tracePt t="2818" x="3065463" y="1163638"/>
          <p14:tracePt t="2834" x="3076575" y="1163638"/>
          <p14:tracePt t="2835" x="3101975" y="1163638"/>
          <p14:tracePt t="2851" x="3114675" y="1189038"/>
          <p14:tracePt t="2868" x="3140075" y="1189038"/>
          <p14:tracePt t="2884" x="3176588" y="1201738"/>
          <p14:tracePt t="2885" x="3189288" y="1214438"/>
          <p14:tracePt t="2901" x="3240088" y="1227138"/>
          <p14:tracePt t="2902" x="3265488" y="1227138"/>
          <p14:tracePt t="2918" x="3289300" y="1238250"/>
          <p14:tracePt t="2918" x="3327400" y="1250950"/>
          <p14:tracePt t="2920" x="3376613" y="1250950"/>
          <p14:tracePt t="2934" x="3414713" y="1263650"/>
          <p14:tracePt t="2951" x="3440113" y="1276350"/>
          <p14:tracePt t="2951" x="3478213" y="1289050"/>
          <p14:tracePt t="2952" x="3514725" y="1301750"/>
          <p14:tracePt t="2968" x="3589338" y="1314450"/>
          <p14:tracePt t="2968" x="3665538" y="1314450"/>
          <p14:tracePt t="2984" x="3778250" y="1339850"/>
          <p14:tracePt t="2985" x="3940175" y="1363663"/>
          <p14:tracePt t="3001" x="4103688" y="1376363"/>
          <p14:tracePt t="3002" x="4303713" y="1427163"/>
          <p14:tracePt t="3018" x="4540250" y="1463675"/>
          <p14:tracePt t="3018" x="4778375" y="1514475"/>
          <p14:tracePt t="3034" x="4991100" y="1527175"/>
          <p14:tracePt t="3035" x="5229225" y="1576388"/>
          <p14:tracePt t="3051" x="5565775" y="1639888"/>
          <p14:tracePt t="3051" x="5842000" y="1689100"/>
          <p14:tracePt t="3068" x="6016625" y="1752600"/>
          <p14:tracePt t="3068" x="6291263" y="1801813"/>
          <p14:tracePt t="3084" x="6529388" y="1852613"/>
          <p14:tracePt t="3085" x="6680200" y="1889125"/>
          <p14:tracePt t="3101" x="6905625" y="1927225"/>
          <p14:tracePt t="3102" x="7054850" y="1965325"/>
          <p14:tracePt t="3118" x="7192963" y="1989138"/>
          <p14:tracePt t="3118" x="7318375" y="2014538"/>
          <p14:tracePt t="3120" x="7442200" y="2039938"/>
          <p14:tracePt t="3134" x="7518400" y="2065338"/>
          <p14:tracePt t="3151" x="7593013" y="2078038"/>
          <p14:tracePt t="3152" x="7667625" y="2127250"/>
          <p14:tracePt t="3168" x="7680325" y="2127250"/>
          <p14:tracePt t="3168" x="7705725" y="2127250"/>
          <p14:tracePt t="3184" x="7718425" y="2127250"/>
          <p14:tracePt t="3312" x="7731125" y="2139950"/>
          <p14:tracePt t="3352" x="7731125" y="2165350"/>
          <p14:tracePt t="3416" x="7742238" y="2178050"/>
          <p14:tracePt t="3434" x="7742238" y="2190750"/>
          <p14:tracePt t="3451" x="7742238" y="2201863"/>
          <p14:tracePt t="3468" x="7742238" y="2214563"/>
          <p14:tracePt t="3484" x="7742238" y="2227263"/>
          <p14:tracePt t="3485" x="7742238" y="2239963"/>
          <p14:tracePt t="3501" x="7742238" y="2252663"/>
          <p14:tracePt t="3501" x="7742238" y="2265363"/>
          <p14:tracePt t="3518" x="7742238" y="2278063"/>
          <p14:tracePt t="3534" x="7742238" y="2290763"/>
          <p14:tracePt t="3536" x="7742238" y="2303463"/>
          <p14:tracePt t="3552" x="7742238" y="2314575"/>
          <p14:tracePt t="3584" x="7742238" y="2327275"/>
          <p14:tracePt t="3608" x="7742238" y="2339975"/>
          <p14:tracePt t="3617" x="7742238" y="2352675"/>
          <p14:tracePt t="3648" x="7742238" y="2378075"/>
          <p14:tracePt t="3672" x="7742238" y="2390775"/>
          <p14:tracePt t="3720" x="7742238" y="2414588"/>
          <p14:tracePt t="3776" x="7754938" y="2427288"/>
          <p14:tracePt t="3864" x="7754938" y="2439988"/>
          <p14:tracePt t="4576" x="7742238" y="2439988"/>
          <p14:tracePt t="4600" x="7731125" y="2439988"/>
          <p14:tracePt t="4617" x="7731125" y="2452688"/>
          <p14:tracePt t="4634" x="7718425" y="2452688"/>
          <p14:tracePt t="4680" x="7705725" y="2452688"/>
          <p14:tracePt t="4688" x="7693025" y="2452688"/>
          <p14:tracePt t="4704" x="7693025" y="2465388"/>
          <p14:tracePt t="4720" x="7680325" y="2465388"/>
          <p14:tracePt t="4734" x="7642225" y="2465388"/>
          <p14:tracePt t="4751" x="7618413" y="2465388"/>
          <p14:tracePt t="4767" x="7605713" y="2465388"/>
          <p14:tracePt t="4784" x="7593013" y="2465388"/>
          <p14:tracePt t="4785" x="7580313" y="2465388"/>
          <p14:tracePt t="4801" x="7567613" y="2465388"/>
          <p14:tracePt t="4856" x="7542213" y="2478088"/>
          <p14:tracePt t="4880" x="7531100" y="2478088"/>
          <p14:tracePt t="4936" x="7518400" y="2478088"/>
          <p14:tracePt t="4960" x="7505700" y="2478088"/>
          <p14:tracePt t="4968" x="7493000" y="2478088"/>
          <p14:tracePt t="4992" x="7480300" y="2478088"/>
          <p14:tracePt t="5008" x="7454900" y="2478088"/>
          <p14:tracePt t="5040" x="7442200" y="2478088"/>
          <p14:tracePt t="5064" x="7429500" y="2478088"/>
          <p14:tracePt t="5072" x="7418388" y="2478088"/>
          <p14:tracePt t="5168" x="7405688" y="2478088"/>
          <p14:tracePt t="5216" x="7392988" y="2478088"/>
          <p14:tracePt t="5416" x="7380288" y="2478088"/>
          <p14:tracePt t="5848" x="7367588" y="2478088"/>
          <p14:tracePt t="5872" x="7354888" y="2490788"/>
          <p14:tracePt t="5912" x="7342188" y="2490788"/>
          <p14:tracePt t="5928" x="7329488" y="2490788"/>
          <p14:tracePt t="5936" x="7318375" y="2490788"/>
          <p14:tracePt t="5950" x="7305675" y="2503488"/>
          <p14:tracePt t="6608" x="7280275" y="2503488"/>
          <p14:tracePt t="6624" x="7267575" y="2503488"/>
          <p14:tracePt t="6640" x="7242175" y="2503488"/>
          <p14:tracePt t="6650" x="7229475" y="2503488"/>
          <p14:tracePt t="6667" x="7218363" y="2503488"/>
          <p14:tracePt t="6668" x="7205663" y="2503488"/>
          <p14:tracePt t="6684" x="7180263" y="2503488"/>
          <p14:tracePt t="6684" x="7154863" y="2503488"/>
          <p14:tracePt t="6700" x="7142163" y="2503488"/>
          <p14:tracePt t="6701" x="7118350" y="2503488"/>
          <p14:tracePt t="6717" x="7105650" y="2503488"/>
          <p14:tracePt t="6718" x="7092950" y="2503488"/>
          <p14:tracePt t="6734" x="7067550" y="2503488"/>
          <p14:tracePt t="6736" x="7054850" y="2503488"/>
          <p14:tracePt t="6752" x="7029450" y="2503488"/>
          <p14:tracePt t="6767" x="6992938" y="2503488"/>
          <p14:tracePt t="6768" x="6980238" y="2503488"/>
          <p14:tracePt t="6784" x="6967538" y="2503488"/>
          <p14:tracePt t="6784" x="6929438" y="2503488"/>
          <p14:tracePt t="6800" x="6892925" y="2503488"/>
          <p14:tracePt t="6802" x="6880225" y="2503488"/>
          <p14:tracePt t="6817" x="6867525" y="2503488"/>
          <p14:tracePt t="6818" x="6842125" y="2503488"/>
          <p14:tracePt t="6834" x="6816725" y="2503488"/>
          <p14:tracePt t="6834" x="6805613" y="2503488"/>
          <p14:tracePt t="6850" x="6792913" y="2503488"/>
          <p14:tracePt t="6851" x="6767513" y="2503488"/>
          <p14:tracePt t="6867" x="6754813" y="2503488"/>
          <p14:tracePt t="6884" x="6729413" y="2503488"/>
          <p14:tracePt t="6884" x="6716713" y="2503488"/>
          <p14:tracePt t="6900" x="6692900" y="2503488"/>
          <p14:tracePt t="6902" x="6629400" y="2503488"/>
          <p14:tracePt t="6917" x="6604000" y="2503488"/>
          <p14:tracePt t="6918" x="6567488" y="2503488"/>
          <p14:tracePt t="6934" x="6529388" y="2503488"/>
          <p14:tracePt t="6935" x="6516688" y="2503488"/>
          <p14:tracePt t="6950" x="6480175" y="2503488"/>
          <p14:tracePt t="6951" x="6454775" y="2503488"/>
          <p14:tracePt t="6952" x="6403975" y="2503488"/>
          <p14:tracePt t="6967" x="6380163" y="2503488"/>
          <p14:tracePt t="6968" x="6367463" y="2503488"/>
          <p14:tracePt t="6984" x="6342063" y="2503488"/>
          <p14:tracePt t="6985" x="6329363" y="2503488"/>
          <p14:tracePt t="7000" x="6316663" y="2503488"/>
          <p14:tracePt t="7001" x="6303963" y="2503488"/>
          <p14:tracePt t="7017" x="6291263" y="2503488"/>
          <p14:tracePt t="7018" x="6280150" y="2503488"/>
          <p14:tracePt t="7034" x="6267450" y="2503488"/>
          <p14:tracePt t="7050" x="6254750" y="2503488"/>
          <p14:tracePt t="7067" x="6229350" y="2503488"/>
          <p14:tracePt t="7084" x="6216650" y="2503488"/>
          <p14:tracePt t="7085" x="6191250" y="2503488"/>
          <p14:tracePt t="7100" x="6180138" y="2503488"/>
          <p14:tracePt t="7101" x="6142038" y="2503488"/>
          <p14:tracePt t="7117" x="6129338" y="2503488"/>
          <p14:tracePt t="7118" x="6091238" y="2503488"/>
          <p14:tracePt t="7134" x="6054725" y="2503488"/>
          <p14:tracePt t="7135" x="6016625" y="2503488"/>
          <p14:tracePt t="7135" x="5991225" y="2503488"/>
          <p14:tracePt t="7150" x="5967413" y="2503488"/>
          <p14:tracePt t="7152" x="5954713" y="2503488"/>
          <p14:tracePt t="7167" x="5916613" y="2503488"/>
          <p14:tracePt t="7184" x="5903913" y="2503488"/>
          <p14:tracePt t="7848" x="5891213" y="2503488"/>
          <p14:tracePt t="7856" x="5878513" y="2503488"/>
          <p14:tracePt t="7867" x="5867400" y="2503488"/>
          <p14:tracePt t="7884" x="5842000" y="2503488"/>
          <p14:tracePt t="7900" x="5816600" y="2503488"/>
          <p14:tracePt t="7901" x="5791200" y="2503488"/>
          <p14:tracePt t="7917" x="5778500" y="2503488"/>
          <p14:tracePt t="7917" x="5754688" y="2503488"/>
          <p14:tracePt t="7934" x="5741988" y="2503488"/>
          <p14:tracePt t="7950" x="5716588" y="2503488"/>
          <p14:tracePt t="7951" x="5703888" y="2503488"/>
          <p14:tracePt t="7951" x="5678488" y="2503488"/>
          <p14:tracePt t="7967" x="5654675" y="2503488"/>
          <p14:tracePt t="7968" x="5616575" y="2503488"/>
          <p14:tracePt t="7984" x="5565775" y="2503488"/>
          <p14:tracePt t="7984" x="5554663" y="2503488"/>
          <p14:tracePt t="8000" x="5503863" y="2503488"/>
          <p14:tracePt t="8001" x="5465763" y="2503488"/>
          <p14:tracePt t="8017" x="5454650" y="2503488"/>
          <p14:tracePt t="8018" x="5429250" y="2503488"/>
          <p14:tracePt t="8034" x="5403850" y="2490788"/>
          <p14:tracePt t="8034" x="5378450" y="2490788"/>
          <p14:tracePt t="8050" x="5341938" y="2490788"/>
          <p14:tracePt t="8067" x="5316538" y="2490788"/>
          <p14:tracePt t="8067" x="5278438" y="2490788"/>
          <p14:tracePt t="8084" x="5253038" y="2490788"/>
          <p14:tracePt t="8100" x="5229225" y="2478088"/>
          <p14:tracePt t="8101" x="5216525" y="2478088"/>
          <p14:tracePt t="8117" x="5178425" y="2452688"/>
          <p14:tracePt t="8118" x="5153025" y="2452688"/>
          <p14:tracePt t="8134" x="5141913" y="2452688"/>
          <p14:tracePt t="8134" x="5116513" y="2452688"/>
          <p14:tracePt t="8136" x="5103813" y="2452688"/>
          <p14:tracePt t="8150" x="5065713" y="2452688"/>
          <p14:tracePt t="8167" x="5029200" y="2439988"/>
          <p14:tracePt t="8167" x="4991100" y="2439988"/>
          <p14:tracePt t="8183" x="4965700" y="2427288"/>
          <p14:tracePt t="8184" x="4940300" y="2427288"/>
          <p14:tracePt t="8201" x="4916488" y="2427288"/>
          <p14:tracePt t="8217" x="4891088" y="2427288"/>
          <p14:tracePt t="8217" x="4878388" y="2427288"/>
          <p14:tracePt t="8237" x="4865688" y="2414588"/>
          <p14:tracePt t="8238" x="4852988" y="2414588"/>
          <p14:tracePt t="8239" x="4829175" y="2403475"/>
          <p14:tracePt t="8250" x="4816475" y="2403475"/>
          <p14:tracePt t="8267" x="4803775" y="2403475"/>
          <p14:tracePt t="8284" x="4778375" y="2403475"/>
          <p14:tracePt t="8300" x="4765675" y="2403475"/>
          <p14:tracePt t="8317" x="4740275" y="2403475"/>
          <p14:tracePt t="8318" x="4727575" y="2403475"/>
          <p14:tracePt t="8334" x="4703763" y="2403475"/>
          <p14:tracePt t="8334" x="4691063" y="2403475"/>
          <p14:tracePt t="8335" x="4678363" y="2403475"/>
          <p14:tracePt t="8350" x="4640263" y="2403475"/>
          <p14:tracePt t="8352" x="4616450" y="2403475"/>
          <p14:tracePt t="8367" x="4603750" y="2403475"/>
          <p14:tracePt t="8368" x="4578350" y="2403475"/>
          <p14:tracePt t="8384" x="4565650" y="2403475"/>
          <p14:tracePt t="8385" x="4552950" y="2403475"/>
          <p14:tracePt t="8400" x="4527550" y="2403475"/>
          <p14:tracePt t="8401" x="4516438" y="2403475"/>
          <p14:tracePt t="8417" x="4491038" y="2403475"/>
          <p14:tracePt t="8417" x="4478338" y="2403475"/>
          <p14:tracePt t="8434" x="4452938" y="2403475"/>
          <p14:tracePt t="8450" x="4427538" y="2403475"/>
          <p14:tracePt t="8467" x="4416425" y="2403475"/>
          <p14:tracePt t="8468" x="4403725" y="2403475"/>
          <p14:tracePt t="8484" x="4391025" y="2403475"/>
          <p14:tracePt t="8484" x="4352925" y="2403475"/>
          <p14:tracePt t="8500" x="4340225" y="2403475"/>
          <p14:tracePt t="8501" x="4303713" y="2403475"/>
          <p14:tracePt t="8517" x="4265613" y="2403475"/>
          <p14:tracePt t="8517" x="4227513" y="2403475"/>
          <p14:tracePt t="8534" x="4203700" y="2403475"/>
          <p14:tracePt t="8536" x="4127500" y="2403475"/>
          <p14:tracePt t="8550" x="4114800" y="2403475"/>
          <p14:tracePt t="8552" x="4103688" y="2403475"/>
          <p14:tracePt t="8567" x="4078288" y="2403475"/>
          <p14:tracePt t="8584" x="4065588" y="2403475"/>
          <p14:tracePt t="8600" x="4052888" y="2403475"/>
          <p14:tracePt t="8617" x="4040188" y="2403475"/>
          <p14:tracePt t="8634" x="4027488" y="2403475"/>
          <p14:tracePt t="8650" x="4014788" y="2403475"/>
          <p14:tracePt t="8667" x="4002088" y="2403475"/>
          <p14:tracePt t="8684" x="3990975" y="2403475"/>
          <p14:tracePt t="8684" x="3978275" y="2403475"/>
          <p14:tracePt t="8712" x="3952875" y="2403475"/>
          <p14:tracePt t="8728" x="3940175" y="2403475"/>
          <p14:tracePt t="8736" x="3927475" y="2403475"/>
          <p14:tracePt t="8752" x="3914775" y="2403475"/>
          <p14:tracePt t="8768" x="3902075" y="2403475"/>
          <p14:tracePt t="8784" x="3890963" y="2414588"/>
          <p14:tracePt t="8832" x="3878263" y="2414588"/>
          <p14:tracePt t="8855" x="3865563" y="2414588"/>
          <p14:tracePt t="8867" x="3852863" y="2414588"/>
          <p14:tracePt t="8884" x="3840163" y="2414588"/>
          <p14:tracePt t="8900" x="3827463" y="2439988"/>
          <p14:tracePt t="8960" x="3814763" y="2439988"/>
          <p14:tracePt t="10408" x="3778250" y="2439988"/>
          <p14:tracePt t="10417" x="3765550" y="2439988"/>
          <p14:tracePt t="10433" x="3714750" y="2439988"/>
          <p14:tracePt t="10434" x="3665538" y="2452688"/>
          <p14:tracePt t="10450" x="3627438" y="2452688"/>
          <p14:tracePt t="10451" x="3589338" y="2465388"/>
          <p14:tracePt t="10467" x="3540125" y="2465388"/>
          <p14:tracePt t="10467" x="3489325" y="2465388"/>
          <p14:tracePt t="10483" x="3427413" y="2465388"/>
          <p14:tracePt t="10484" x="3376613" y="2490788"/>
          <p14:tracePt t="10500" x="3327400" y="2490788"/>
          <p14:tracePt t="10501" x="3289300" y="2490788"/>
          <p14:tracePt t="10517" x="3240088" y="2503488"/>
          <p14:tracePt t="10517" x="3189288" y="2503488"/>
          <p14:tracePt t="10533" x="3089275" y="2503488"/>
          <p14:tracePt t="10534" x="3052763" y="2516188"/>
          <p14:tracePt t="10535" x="2963863" y="2516188"/>
          <p14:tracePt t="10550" x="2889250" y="2516188"/>
          <p14:tracePt t="10552" x="2752725" y="2527300"/>
          <p14:tracePt t="10567" x="2640013" y="2527300"/>
          <p14:tracePt t="10567" x="2501900" y="2527300"/>
          <p14:tracePt t="10583" x="2376488" y="2527300"/>
          <p14:tracePt t="10584" x="2263775" y="2527300"/>
          <p14:tracePt t="10600" x="2151063" y="2527300"/>
          <p14:tracePt t="10601" x="2038350" y="2527300"/>
          <p14:tracePt t="10617" x="1914525" y="2527300"/>
          <p14:tracePt t="10618" x="1851025" y="2527300"/>
          <p14:tracePt t="10633" x="1776413" y="2527300"/>
          <p14:tracePt t="10634" x="1689100" y="2527300"/>
          <p14:tracePt t="10650" x="1638300" y="2527300"/>
          <p14:tracePt t="10650" x="1612900" y="2527300"/>
          <p14:tracePt t="10667" x="1589088" y="2527300"/>
          <p14:tracePt t="10667" x="1550988" y="2527300"/>
          <p14:tracePt t="10683" x="1538288" y="2527300"/>
          <p14:tracePt t="10700" x="1525588" y="2527300"/>
          <p14:tracePt t="10717" x="1512888" y="2540000"/>
          <p14:tracePt t="10717" x="1501775" y="2540000"/>
          <p14:tracePt t="10733" x="1489075" y="2540000"/>
          <p14:tracePt t="10735" x="1450975" y="2552700"/>
          <p14:tracePt t="10767" x="1438275" y="2552700"/>
          <p14:tracePt t="10767" x="1425575" y="2552700"/>
          <p14:tracePt t="10792" x="1412875" y="2565400"/>
          <p14:tracePt t="10808" x="1389063" y="2565400"/>
          <p14:tracePt t="10817" x="1376363" y="2578100"/>
          <p14:tracePt t="10833" x="1363663" y="2578100"/>
          <p14:tracePt t="10834" x="1350963" y="2578100"/>
          <p14:tracePt t="10850" x="1338263" y="2590800"/>
          <p14:tracePt t="10867" x="1325563" y="2590800"/>
          <p14:tracePt t="10883" x="1312863" y="2590800"/>
          <p14:tracePt t="10900" x="1300163" y="2590800"/>
          <p14:tracePt t="10917" x="1289050" y="2590800"/>
          <p14:tracePt t="10933" x="1276350" y="2590800"/>
          <p14:tracePt t="10934" x="1263650" y="2603500"/>
          <p14:tracePt t="10952" x="1250950" y="2616200"/>
          <p14:tracePt t="10975" x="1238250" y="2627313"/>
          <p14:tracePt t="11103" x="1225550" y="2640013"/>
          <p14:tracePt t="11128" x="1212850" y="2652713"/>
          <p14:tracePt t="11360" x="1212850" y="2678113"/>
          <p14:tracePt t="11375" x="1212850" y="2703513"/>
          <p14:tracePt t="11391" x="1212850" y="2716213"/>
          <p14:tracePt t="11407" x="1225550" y="2728913"/>
          <p14:tracePt t="11417" x="1250950" y="2752725"/>
          <p14:tracePt t="11433" x="1263650" y="2765425"/>
          <p14:tracePt t="11434" x="1325563" y="2778125"/>
          <p14:tracePt t="11450" x="1363663" y="2803525"/>
          <p14:tracePt t="11450" x="1401763" y="2816225"/>
          <p14:tracePt t="11467" x="1438275" y="2828925"/>
          <p14:tracePt t="11467" x="1476375" y="2840038"/>
          <p14:tracePt t="11483" x="1550988" y="2852738"/>
          <p14:tracePt t="11484" x="1576388" y="2852738"/>
          <p14:tracePt t="11500" x="1625600" y="2865438"/>
          <p14:tracePt t="11500" x="1638300" y="2865438"/>
          <p14:tracePt t="11516" x="1651000" y="2878138"/>
          <p14:tracePt t="11517" x="1689100" y="2890838"/>
          <p14:tracePt t="11519" x="1751013" y="2903538"/>
          <p14:tracePt t="11533" x="1789113" y="2916238"/>
          <p14:tracePt t="11535" x="1838325" y="2928938"/>
          <p14:tracePt t="11550" x="1889125" y="2941638"/>
          <p14:tracePt t="11566" x="1951038" y="2941638"/>
          <p14:tracePt t="11568" x="1989138" y="2952750"/>
          <p14:tracePt t="11583" x="2025650" y="2952750"/>
          <p14:tracePt t="11585" x="2101850" y="2965450"/>
          <p14:tracePt t="11600" x="2189163" y="2978150"/>
          <p14:tracePt t="11600" x="2276475" y="2978150"/>
          <p14:tracePt t="11616" x="2351088" y="3003550"/>
          <p14:tracePt t="11617" x="2476500" y="3016250"/>
          <p14:tracePt t="11633" x="2589213" y="3016250"/>
          <p14:tracePt t="11634" x="2701925" y="3016250"/>
          <p14:tracePt t="11650" x="2801938" y="3016250"/>
          <p14:tracePt t="11650" x="2901950" y="3016250"/>
          <p14:tracePt t="11666" x="2989263" y="3016250"/>
          <p14:tracePt t="11667" x="3065463" y="3028950"/>
          <p14:tracePt t="11683" x="3152775" y="3028950"/>
          <p14:tracePt t="11684" x="3201988" y="3028950"/>
          <p14:tracePt t="11700" x="3252788" y="3028950"/>
          <p14:tracePt t="11701" x="3302000" y="3028950"/>
          <p14:tracePt t="11716" x="3327400" y="3028950"/>
          <p14:tracePt t="11718" x="3402013" y="3028950"/>
          <p14:tracePt t="11733" x="3427413" y="3028950"/>
          <p14:tracePt t="11735" x="3478213" y="3028950"/>
          <p14:tracePt t="11750" x="3514725" y="3028950"/>
          <p14:tracePt t="11750" x="3565525" y="3028950"/>
          <p14:tracePt t="11751" x="3602038" y="3028950"/>
          <p14:tracePt t="11766" x="3627438" y="3028950"/>
          <p14:tracePt t="11767" x="3678238" y="3028950"/>
          <p14:tracePt t="11783" x="3714750" y="3028950"/>
          <p14:tracePt t="11784" x="3765550" y="3028950"/>
          <p14:tracePt t="11800" x="3814763" y="3028950"/>
          <p14:tracePt t="11800" x="3865563" y="3028950"/>
          <p14:tracePt t="11816" x="3902075" y="3028950"/>
          <p14:tracePt t="11817" x="3927475" y="3028950"/>
          <p14:tracePt t="11833" x="3978275" y="3028950"/>
          <p14:tracePt t="11834" x="4014788" y="3028950"/>
          <p14:tracePt t="11850" x="4052888" y="3028950"/>
          <p14:tracePt t="11850" x="4114800" y="3028950"/>
          <p14:tracePt t="11866" x="4140200" y="3028950"/>
          <p14:tracePt t="11867" x="4178300" y="3028950"/>
          <p14:tracePt t="11883" x="4203700" y="3028950"/>
          <p14:tracePt t="11884" x="4265613" y="3028950"/>
          <p14:tracePt t="11900" x="4340225" y="3028950"/>
          <p14:tracePt t="11901" x="4378325" y="3028950"/>
          <p14:tracePt t="11916" x="4427538" y="3028950"/>
          <p14:tracePt t="11917" x="4478338" y="3028950"/>
          <p14:tracePt t="11933" x="4527550" y="3028950"/>
          <p14:tracePt t="11934" x="4603750" y="3028950"/>
          <p14:tracePt t="11935" x="4652963" y="3028950"/>
          <p14:tracePt t="11950" x="4740275" y="3028950"/>
          <p14:tracePt t="11952" x="4765675" y="3028950"/>
          <p14:tracePt t="11966" x="4840288" y="3028950"/>
          <p14:tracePt t="11968" x="4865688" y="3028950"/>
          <p14:tracePt t="11983" x="4953000" y="3028950"/>
          <p14:tracePt t="11984" x="5016500" y="3028950"/>
          <p14:tracePt t="12000" x="5078413" y="3028950"/>
          <p14:tracePt t="12001" x="5129213" y="3028950"/>
          <p14:tracePt t="12016" x="5178425" y="3028950"/>
          <p14:tracePt t="12018" x="5229225" y="3028950"/>
          <p14:tracePt t="12033" x="5278438" y="3028950"/>
          <p14:tracePt t="12034" x="5316538" y="3028950"/>
          <p14:tracePt t="12050" x="5378450" y="3028950"/>
          <p14:tracePt t="12051" x="5416550" y="3028950"/>
          <p14:tracePt t="12066" x="5454650" y="3028950"/>
          <p14:tracePt t="12067" x="5491163" y="3028950"/>
          <p14:tracePt t="12083" x="5541963" y="3028950"/>
          <p14:tracePt t="12084" x="5578475" y="3028950"/>
          <p14:tracePt t="12100" x="5641975" y="3028950"/>
          <p14:tracePt t="12101" x="5678488" y="3028950"/>
          <p14:tracePt t="12116" x="5729288" y="3028950"/>
          <p14:tracePt t="12118" x="5767388" y="3028950"/>
          <p14:tracePt t="12133" x="5791200" y="3028950"/>
          <p14:tracePt t="12135" x="5891213" y="3028950"/>
          <p14:tracePt t="12150" x="5929313" y="3028950"/>
          <p14:tracePt t="12151" x="5967413" y="3028950"/>
          <p14:tracePt t="12166" x="5991225" y="3028950"/>
          <p14:tracePt t="12167" x="6029325" y="3028950"/>
          <p14:tracePt t="12183" x="6078538" y="3028950"/>
          <p14:tracePt t="12184" x="6103938" y="3028950"/>
          <p14:tracePt t="12202" x="6191250" y="3028950"/>
          <p14:tracePt t="12221" x="6254750" y="3028950"/>
          <p14:tracePt t="12221" x="6291263" y="3028950"/>
          <p14:tracePt t="12223" x="6342063" y="3028950"/>
          <p14:tracePt t="12233" x="6391275" y="3028950"/>
          <p14:tracePt t="12249" x="6442075" y="3028950"/>
          <p14:tracePt t="12250" x="6503988" y="3028950"/>
          <p14:tracePt t="12266" x="6542088" y="3028950"/>
          <p14:tracePt t="12267" x="6592888" y="3028950"/>
          <p14:tracePt t="12283" x="6629400" y="3028950"/>
          <p14:tracePt t="12284" x="6667500" y="3028950"/>
          <p14:tracePt t="12300" x="6692900" y="3028950"/>
          <p14:tracePt t="12300" x="6729413" y="3028950"/>
          <p14:tracePt t="12316" x="6767513" y="3028950"/>
          <p14:tracePt t="12317" x="6780213" y="3028950"/>
          <p14:tracePt t="12333" x="6816725" y="3028950"/>
          <p14:tracePt t="12334" x="6829425" y="3028950"/>
          <p14:tracePt t="12336" x="6854825" y="3028950"/>
          <p14:tracePt t="12350" x="6867525" y="3028950"/>
          <p14:tracePt t="12351" x="6905625" y="3028950"/>
          <p14:tracePt t="12366" x="6916738" y="3028950"/>
          <p14:tracePt t="12367" x="6942138" y="3028950"/>
          <p14:tracePt t="12383" x="6954838" y="3028950"/>
          <p14:tracePt t="12384" x="6992938" y="3028950"/>
          <p14:tracePt t="12400" x="7029450" y="3028950"/>
          <p14:tracePt t="12400" x="7042150" y="3028950"/>
          <p14:tracePt t="12416" x="7080250" y="3028950"/>
          <p14:tracePt t="12417" x="7092950" y="3028950"/>
          <p14:tracePt t="12433" x="7118350" y="3028950"/>
          <p14:tracePt t="12450" x="7142163" y="3028950"/>
          <p14:tracePt t="12450" x="7167563" y="3028950"/>
          <p14:tracePt t="12466" x="7192963" y="3028950"/>
          <p14:tracePt t="12467" x="7218363" y="3028950"/>
          <p14:tracePt t="12483" x="7242175" y="3028950"/>
          <p14:tracePt t="12500" x="7254875" y="3028950"/>
          <p14:tracePt t="12500" x="7280275" y="3028950"/>
          <p14:tracePt t="12516" x="7292975" y="3028950"/>
          <p14:tracePt t="12533" x="7305675" y="3028950"/>
          <p14:tracePt t="12534" x="7329488" y="3028950"/>
          <p14:tracePt t="12550" x="7342188" y="3028950"/>
          <p14:tracePt t="12552" x="7367588" y="3028950"/>
          <p14:tracePt t="12566" x="7392988" y="3028950"/>
          <p14:tracePt t="12568" x="7429500" y="3028950"/>
          <p14:tracePt t="12583" x="7454900" y="3028950"/>
          <p14:tracePt t="12600" x="7467600" y="3028950"/>
          <p14:tracePt t="12600" x="7518400" y="3028950"/>
          <p14:tracePt t="12616" x="7554913" y="3028950"/>
          <p14:tracePt t="12633" x="7567613" y="3028950"/>
          <p14:tracePt t="12634" x="7593013" y="3028950"/>
          <p14:tracePt t="12650" x="7605713" y="3028950"/>
          <p14:tracePt t="12650" x="7618413" y="3028950"/>
          <p14:tracePt t="12666" x="7631113" y="3028950"/>
          <p14:tracePt t="12667" x="7642225" y="3028950"/>
          <p14:tracePt t="12683" x="7654925" y="3028950"/>
          <p14:tracePt t="12699" x="7667625" y="3028950"/>
          <p14:tracePt t="12716" x="7680325" y="3028950"/>
          <p14:tracePt t="13047" x="7693025" y="3041650"/>
          <p14:tracePt t="13471" x="7705725" y="3041650"/>
          <p14:tracePt t="13483" x="7705725" y="3054350"/>
          <p14:tracePt t="13535" x="7705725" y="3065463"/>
          <p14:tracePt t="13583" x="7705725" y="3078163"/>
          <p14:tracePt t="13599" x="7705725" y="3090863"/>
          <p14:tracePt t="13631" x="7705725" y="3103563"/>
          <p14:tracePt t="13649" x="7705725" y="3116263"/>
          <p14:tracePt t="13666" x="7705725" y="3128963"/>
          <p14:tracePt t="13667" x="7705725" y="3141663"/>
          <p14:tracePt t="13683" x="7705725" y="3165475"/>
          <p14:tracePt t="13683" x="7705725" y="3178175"/>
          <p14:tracePt t="13699" x="7705725" y="3216275"/>
          <p14:tracePt t="13716" x="7705725" y="3228975"/>
          <p14:tracePt t="13717" x="7705725" y="3241675"/>
          <p14:tracePt t="13733" x="7705725" y="3254375"/>
          <p14:tracePt t="13734" x="7705725" y="3290888"/>
          <p14:tracePt t="13749" x="7705725" y="3303588"/>
          <p14:tracePt t="13750" x="7718425" y="3328988"/>
          <p14:tracePt t="13751" x="7718425" y="3341688"/>
          <p14:tracePt t="13766" x="7718425" y="3354388"/>
          <p14:tracePt t="13767" x="7718425" y="3367088"/>
          <p14:tracePt t="13784" x="7718425" y="3378200"/>
          <p14:tracePt t="13800" x="7731125" y="3390900"/>
          <p14:tracePt t="13832" x="7731125" y="3403600"/>
          <p14:tracePt t="13855" x="7731125" y="3416300"/>
          <p14:tracePt t="13871" x="7731125" y="3429000"/>
          <p14:tracePt t="13883" x="7731125" y="3441700"/>
          <p14:tracePt t="13899" x="7742238" y="3467100"/>
          <p14:tracePt t="13916" x="7754938" y="3479800"/>
          <p14:tracePt t="13917" x="7754938" y="3490913"/>
          <p14:tracePt t="13933" x="7767638" y="3503613"/>
          <p14:tracePt t="13933" x="7767638" y="3516313"/>
          <p14:tracePt t="13935" x="7767638" y="3529013"/>
          <p14:tracePt t="13949" x="7767638" y="3554413"/>
          <p14:tracePt t="13966" x="7780338" y="3579813"/>
          <p14:tracePt t="13967" x="7793038" y="3579813"/>
          <p14:tracePt t="13991" x="7793038" y="3590925"/>
          <p14:tracePt t="14000" x="7793038" y="3603625"/>
          <p14:tracePt t="14020" x="7793038" y="3616325"/>
          <p14:tracePt t="14039" x="7805738" y="3629025"/>
          <p14:tracePt t="14055" x="7805738" y="3641725"/>
          <p14:tracePt t="14080" x="7805738" y="3654425"/>
          <p14:tracePt t="14111" x="7805738" y="3667125"/>
          <p14:tracePt t="14127" x="7818438" y="3692525"/>
          <p14:tracePt t="14191" x="7818438" y="3716338"/>
          <p14:tracePt t="14200" x="7831138" y="3716338"/>
          <p14:tracePt t="14216" x="7831138" y="3729038"/>
          <p14:tracePt t="14233" x="7831138" y="3741738"/>
          <p14:tracePt t="14249" x="7831138" y="3767138"/>
          <p14:tracePt t="14266" x="7831138" y="3779838"/>
          <p14:tracePt t="14287" x="7831138" y="3792538"/>
          <p14:tracePt t="14299" x="7831138" y="3803650"/>
          <p14:tracePt t="14316" x="7831138" y="3816350"/>
          <p14:tracePt t="15559" x="7831138" y="3841750"/>
          <p14:tracePt t="15967" x="7831138" y="3854450"/>
          <p14:tracePt t="16095" x="7805738" y="3854450"/>
          <p14:tracePt t="16239" x="7793038" y="3867150"/>
          <p14:tracePt t="16303" x="7793038" y="3879850"/>
          <p14:tracePt t="16359" x="7780338" y="3892550"/>
          <p14:tracePt t="16503" x="7767638" y="3892550"/>
          <p14:tracePt t="17503" x="7754938" y="3905250"/>
          <p14:tracePt t="17543" x="7754938" y="3916363"/>
          <p14:tracePt t="17559" x="7754938" y="3929063"/>
          <p14:tracePt t="17583" x="7754938" y="3941763"/>
          <p14:tracePt t="17599" x="7754938" y="3967163"/>
          <p14:tracePt t="17600" x="7754938" y="3992563"/>
          <p14:tracePt t="17616" x="7767638" y="4017963"/>
          <p14:tracePt t="17632" x="7780338" y="4054475"/>
          <p14:tracePt t="17633" x="7780338" y="4067175"/>
          <p14:tracePt t="17649" x="7805738" y="4092575"/>
          <p14:tracePt t="17650" x="7818438" y="4117975"/>
          <p14:tracePt t="17666" x="7831138" y="4129088"/>
          <p14:tracePt t="17666" x="7843838" y="4167188"/>
          <p14:tracePt t="17682" x="7854950" y="4179888"/>
          <p14:tracePt t="17683" x="7854950" y="4192588"/>
          <p14:tracePt t="17699" x="7867650" y="4205288"/>
          <p14:tracePt t="17700" x="7880350" y="4230688"/>
          <p14:tracePt t="17716" x="7893050" y="4254500"/>
          <p14:tracePt t="17732" x="7905750" y="4267200"/>
          <p14:tracePt t="17733" x="7905750" y="4292600"/>
          <p14:tracePt t="17749" x="7918450" y="4305300"/>
          <p14:tracePt t="17751" x="7931150" y="4318000"/>
          <p14:tracePt t="17766" x="7931150" y="4330700"/>
          <p14:tracePt t="17767" x="7931150" y="4341813"/>
          <p14:tracePt t="17782" x="7943850" y="4354513"/>
          <p14:tracePt t="17799" x="7943850" y="4379913"/>
          <p14:tracePt t="17800" x="7954963" y="4392613"/>
          <p14:tracePt t="17816" x="7954963" y="4418013"/>
          <p14:tracePt t="17832" x="7967663" y="4443413"/>
          <p14:tracePt t="17834" x="7980363" y="4454525"/>
          <p14:tracePt t="17849" x="7980363" y="4467225"/>
          <p14:tracePt t="17850" x="8005763" y="4492625"/>
          <p14:tracePt t="17866" x="8018463" y="4505325"/>
          <p14:tracePt t="17866" x="8018463" y="4518025"/>
          <p14:tracePt t="17882" x="8018463" y="4530725"/>
          <p14:tracePt t="17899" x="8031163" y="4554538"/>
          <p14:tracePt t="17900" x="8031163" y="4567238"/>
          <p14:tracePt t="17916" x="8031163" y="4592638"/>
          <p14:tracePt t="17932" x="8031163" y="4605338"/>
          <p14:tracePt t="17949" x="8031163" y="4630738"/>
          <p14:tracePt t="17950" x="8031163" y="4643438"/>
          <p14:tracePt t="17966" x="8031163" y="4667250"/>
          <p14:tracePt t="17982" x="8031163" y="4679950"/>
          <p14:tracePt t="17999" x="8031163" y="4705350"/>
          <p14:tracePt t="18095" x="8031163" y="4718050"/>
          <p14:tracePt t="18143" x="8018463" y="4730750"/>
          <p14:tracePt t="18199" x="8005763" y="4743450"/>
          <p14:tracePt t="18279" x="7993063" y="4756150"/>
          <p14:tracePt t="18311" x="7967663" y="4756150"/>
          <p14:tracePt t="18367" x="7954963" y="4756150"/>
          <p14:tracePt t="18383" x="7943850" y="4756150"/>
          <p14:tracePt t="18399" x="7931150" y="4756150"/>
          <p14:tracePt t="18416" x="7918450" y="4756150"/>
          <p14:tracePt t="18432" x="7905750" y="4768850"/>
          <p14:tracePt t="18449" x="7893050" y="4768850"/>
          <p14:tracePt t="18466" x="7880350" y="4768850"/>
          <p14:tracePt t="18482" x="7867650" y="4768850"/>
          <p14:tracePt t="18499" x="7854950" y="4768850"/>
          <p14:tracePt t="18499" x="7843838" y="4768850"/>
          <p14:tracePt t="18516" x="7831138" y="4768850"/>
          <p14:tracePt t="18516" x="7818438" y="4768850"/>
          <p14:tracePt t="18532" x="7805738" y="4768850"/>
          <p14:tracePt t="18533" x="7793038" y="4768850"/>
          <p14:tracePt t="18549" x="7767638" y="4768850"/>
          <p14:tracePt t="18551" x="7754938" y="4768850"/>
          <p14:tracePt t="18566" x="7731125" y="4768850"/>
          <p14:tracePt t="18567" x="7718425" y="4768850"/>
          <p14:tracePt t="18582" x="7693025" y="4768850"/>
          <p14:tracePt t="18583" x="7680325" y="4768850"/>
          <p14:tracePt t="18599" x="7667625" y="4768850"/>
          <p14:tracePt t="18600" x="7642225" y="4768850"/>
          <p14:tracePt t="18616" x="7631113" y="4768850"/>
          <p14:tracePt t="18617" x="7605713" y="4768850"/>
          <p14:tracePt t="18632" x="7593013" y="4768850"/>
          <p14:tracePt t="18649" x="7554913" y="4768850"/>
          <p14:tracePt t="18650" x="7542213" y="4768850"/>
          <p14:tracePt t="18666" x="7518400" y="4768850"/>
          <p14:tracePt t="18666" x="7480300" y="4768850"/>
          <p14:tracePt t="18682" x="7467600" y="4768850"/>
          <p14:tracePt t="18683" x="7454900" y="4768850"/>
          <p14:tracePt t="18699" x="7429500" y="4768850"/>
          <p14:tracePt t="18716" x="7405688" y="4768850"/>
          <p14:tracePt t="18716" x="7392988" y="4768850"/>
          <p14:tracePt t="18732" x="7380288" y="4768850"/>
          <p14:tracePt t="18734" x="7367588" y="4768850"/>
          <p14:tracePt t="18749" x="7342188" y="4768850"/>
          <p14:tracePt t="18766" x="7318375" y="4768850"/>
          <p14:tracePt t="18766" x="7292975" y="4768850"/>
          <p14:tracePt t="18767" x="7267575" y="4768850"/>
          <p14:tracePt t="18782" x="7254875" y="4768850"/>
          <p14:tracePt t="18783" x="7242175" y="4768850"/>
          <p14:tracePt t="18799" x="7218363" y="4768850"/>
          <p14:tracePt t="18800" x="7192963" y="4768850"/>
          <p14:tracePt t="18816" x="7180263" y="4768850"/>
          <p14:tracePt t="18816" x="7167563" y="4768850"/>
          <p14:tracePt t="18832" x="7142163" y="4768850"/>
          <p14:tracePt t="18833" x="7118350" y="4756150"/>
          <p14:tracePt t="18849" x="7105650" y="4756150"/>
          <p14:tracePt t="18866" x="7080250" y="4756150"/>
          <p14:tracePt t="18866" x="7054850" y="4756150"/>
          <p14:tracePt t="18882" x="7042150" y="4756150"/>
          <p14:tracePt t="18883" x="7016750" y="4756150"/>
          <p14:tracePt t="18899" x="6992938" y="4756150"/>
          <p14:tracePt t="18899" x="6967538" y="4756150"/>
          <p14:tracePt t="18916" x="6929438" y="4756150"/>
          <p14:tracePt t="18916" x="6916738" y="4756150"/>
          <p14:tracePt t="18932" x="6905625" y="4756150"/>
          <p14:tracePt t="18933" x="6880225" y="4756150"/>
          <p14:tracePt t="18949" x="6854825" y="4756150"/>
          <p14:tracePt t="18966" x="6842125" y="4756150"/>
          <p14:tracePt t="18966" x="6829425" y="4756150"/>
          <p14:tracePt t="18982" x="6816725" y="4756150"/>
          <p14:tracePt t="18983" x="6805613" y="4756150"/>
          <p14:tracePt t="18999" x="6792913" y="4756150"/>
          <p14:tracePt t="19000" x="6780213" y="4756150"/>
          <p14:tracePt t="19016" x="6767513" y="4756150"/>
          <p14:tracePt t="19016" x="6754813" y="4756150"/>
          <p14:tracePt t="19032" x="6742113" y="4756150"/>
          <p14:tracePt t="19049" x="6729413" y="4756150"/>
          <p14:tracePt t="19066" x="6716713" y="4756150"/>
          <p14:tracePt t="19095" x="6692900" y="4756150"/>
          <p14:tracePt t="19127" x="6680200" y="4756150"/>
          <p14:tracePt t="19167" x="6654800" y="4756150"/>
          <p14:tracePt t="19183" x="6642100" y="4756150"/>
          <p14:tracePt t="19200" x="6616700" y="4756150"/>
          <p14:tracePt t="19216" x="6604000" y="4756150"/>
          <p14:tracePt t="19247" x="6580188" y="4756150"/>
          <p14:tracePt t="19265" x="6567488" y="4756150"/>
          <p14:tracePt t="19311" x="6542088" y="4756150"/>
          <p14:tracePt t="19439" x="6529388" y="4756150"/>
          <p14:tracePt t="19551" x="6503988" y="4756150"/>
          <p14:tracePt t="19639" x="6492875" y="4756150"/>
          <p14:tracePt t="19655" x="6467475" y="4756150"/>
          <p14:tracePt t="19671" x="6442075" y="4756150"/>
          <p14:tracePt t="19687" x="6416675" y="4756150"/>
          <p14:tracePt t="19703" x="6403975" y="4756150"/>
          <p14:tracePt t="19719" x="6380163" y="4756150"/>
          <p14:tracePt t="19743" x="6367463" y="4756150"/>
          <p14:tracePt t="19775" x="6342063" y="4756150"/>
          <p14:tracePt t="19799" x="6329363" y="4756150"/>
          <p14:tracePt t="19816" x="6303963" y="4756150"/>
          <p14:tracePt t="19839" x="6291263" y="4756150"/>
          <p14:tracePt t="20111" x="6267450" y="4756150"/>
          <p14:tracePt t="20143" x="6254750" y="4756150"/>
          <p14:tracePt t="20151" x="6242050" y="4756150"/>
          <p14:tracePt t="20167" x="6229350" y="4756150"/>
          <p14:tracePt t="20183" x="6216650" y="4756150"/>
          <p14:tracePt t="20207" x="6191250" y="4756150"/>
          <p14:tracePt t="20231" x="6180138" y="4756150"/>
          <p14:tracePt t="20255" x="6154738" y="4756150"/>
          <p14:tracePt t="20351" x="6142038" y="4756150"/>
          <p14:tracePt t="20407" x="6116638" y="4756150"/>
          <p14:tracePt t="20431" x="6103938" y="4756150"/>
          <p14:tracePt t="20449" x="6078538" y="4756150"/>
          <p14:tracePt t="20465" x="6067425" y="4768850"/>
          <p14:tracePt t="20482" x="6054725" y="4768850"/>
          <p14:tracePt t="20499" x="6042025" y="4768850"/>
          <p14:tracePt t="20515" x="6029325" y="4768850"/>
          <p14:tracePt t="20532" x="6016625" y="4768850"/>
          <p14:tracePt t="20533" x="6003925" y="4768850"/>
          <p14:tracePt t="20549" x="5978525" y="4768850"/>
          <p14:tracePt t="20565" x="5978525" y="4779963"/>
          <p14:tracePt t="20566" x="5967413" y="4779963"/>
          <p14:tracePt t="20567" x="5954713" y="4779963"/>
          <p14:tracePt t="20582" x="5942013" y="4779963"/>
          <p14:tracePt t="20583" x="5916613" y="4779963"/>
          <p14:tracePt t="20607" x="5878513" y="4779963"/>
          <p14:tracePt t="20615" x="5867400" y="4779963"/>
          <p14:tracePt t="20632" x="5842000" y="4779963"/>
          <p14:tracePt t="20633" x="5842000" y="4792663"/>
          <p14:tracePt t="20649" x="5829300" y="4792663"/>
          <p14:tracePt t="20649" x="5803900" y="4792663"/>
          <p14:tracePt t="20665" x="5791200" y="4792663"/>
          <p14:tracePt t="20666" x="5778500" y="4805363"/>
          <p14:tracePt t="20682" x="5754688" y="4805363"/>
          <p14:tracePt t="20682" x="5741988" y="4805363"/>
          <p14:tracePt t="20699" x="5729288" y="4805363"/>
          <p14:tracePt t="20699" x="5691188" y="4818063"/>
          <p14:tracePt t="20715" x="5678488" y="4818063"/>
          <p14:tracePt t="20716" x="5665788" y="4818063"/>
          <p14:tracePt t="20732" x="5629275" y="4830763"/>
          <p14:tracePt t="20733" x="5603875" y="4830763"/>
          <p14:tracePt t="20749" x="5578475" y="4830763"/>
          <p14:tracePt t="20749" x="5565775" y="4830763"/>
          <p14:tracePt t="20751" x="5541963" y="4830763"/>
          <p14:tracePt t="20765" x="5491163" y="4843463"/>
          <p14:tracePt t="20767" x="5478463" y="4843463"/>
          <p14:tracePt t="20782" x="5441950" y="4843463"/>
          <p14:tracePt t="20783" x="5403850" y="4843463"/>
          <p14:tracePt t="20799" x="5391150" y="4843463"/>
          <p14:tracePt t="20799" x="5353050" y="4843463"/>
          <p14:tracePt t="20815" x="5316538" y="4843463"/>
          <p14:tracePt t="20817" x="5291138" y="4843463"/>
          <p14:tracePt t="20832" x="5253038" y="4843463"/>
          <p14:tracePt t="20832" x="5216525" y="4843463"/>
          <p14:tracePt t="20849" x="5191125" y="4843463"/>
          <p14:tracePt t="20849" x="5165725" y="4843463"/>
          <p14:tracePt t="20865" x="5141913" y="4843463"/>
          <p14:tracePt t="20867" x="5116513" y="4843463"/>
          <p14:tracePt t="20882" x="5103813" y="4843463"/>
          <p14:tracePt t="20883" x="5078413" y="4843463"/>
          <p14:tracePt t="20899" x="5053013" y="4843463"/>
          <p14:tracePt t="20899" x="5029200" y="4843463"/>
          <p14:tracePt t="20915" x="5016500" y="4843463"/>
          <p14:tracePt t="20916" x="4991100" y="4843463"/>
          <p14:tracePt t="20932" x="4978400" y="4843463"/>
          <p14:tracePt t="20934" x="4953000" y="4843463"/>
          <p14:tracePt t="20949" x="4940300" y="4843463"/>
          <p14:tracePt t="20965" x="4929188" y="4843463"/>
          <p14:tracePt t="20967" x="4916488" y="4843463"/>
          <p14:tracePt t="20983" x="4903788" y="4843463"/>
          <p14:tracePt t="21001" x="4878388" y="4843463"/>
          <p14:tracePt t="21016" x="4865688" y="4843463"/>
          <p14:tracePt t="21017" x="4840288" y="4843463"/>
          <p14:tracePt t="21036" x="4829175" y="4843463"/>
          <p14:tracePt t="21037" x="4816475" y="4843463"/>
          <p14:tracePt t="21049" x="4791075" y="4843463"/>
          <p14:tracePt t="21049" x="4778375" y="4843463"/>
          <p14:tracePt t="21065" x="4740275" y="4843463"/>
          <p14:tracePt t="21066" x="4716463" y="4843463"/>
          <p14:tracePt t="21082" x="4691063" y="4843463"/>
          <p14:tracePt t="21083" x="4652963" y="4843463"/>
          <p14:tracePt t="21099" x="4616450" y="4843463"/>
          <p14:tracePt t="21099" x="4603750" y="4843463"/>
          <p14:tracePt t="21115" x="4565650" y="4843463"/>
          <p14:tracePt t="21116" x="4527550" y="4843463"/>
          <p14:tracePt t="21132" x="4503738" y="4843463"/>
          <p14:tracePt t="21132" x="4478338" y="4843463"/>
          <p14:tracePt t="21135" x="4465638" y="4843463"/>
          <p14:tracePt t="21149" x="4452938" y="4843463"/>
          <p14:tracePt t="21165" x="4427538" y="4843463"/>
          <p14:tracePt t="21166" x="4416425" y="4843463"/>
          <p14:tracePt t="21167" x="4403725" y="4843463"/>
          <p14:tracePt t="21182" x="4391025" y="4843463"/>
          <p14:tracePt t="21199" x="4378325" y="4843463"/>
          <p14:tracePt t="21200" x="4365625" y="4843463"/>
          <p14:tracePt t="21215" x="4352925" y="4843463"/>
          <p14:tracePt t="21232" x="4340225" y="4843463"/>
          <p14:tracePt t="21255" x="4327525" y="4843463"/>
          <p14:tracePt t="21265" x="4314825" y="4843463"/>
          <p14:tracePt t="21287" x="4303713" y="4843463"/>
          <p14:tracePt t="21298" x="4291013" y="4843463"/>
          <p14:tracePt t="21315" x="4278313" y="4843463"/>
          <p14:tracePt t="21335" x="4265613" y="4843463"/>
          <p14:tracePt t="21349" x="4252913" y="4843463"/>
          <p14:tracePt t="21365" x="4240213" y="4843463"/>
          <p14:tracePt t="21383" x="4227513" y="4843463"/>
          <p14:tracePt t="21407" x="4214813" y="4843463"/>
          <p14:tracePt t="21415" x="4203700" y="4843463"/>
          <p14:tracePt t="21439" x="4178300" y="4843463"/>
          <p14:tracePt t="21449" x="4165600" y="4843463"/>
          <p14:tracePt t="21465" x="4152900" y="4843463"/>
          <p14:tracePt t="21482" x="4140200" y="4843463"/>
          <p14:tracePt t="21482" x="4127500" y="4843463"/>
          <p14:tracePt t="21511" x="4114800" y="4843463"/>
          <p14:tracePt t="21527" x="4090988" y="4843463"/>
          <p14:tracePt t="21543" x="4078288" y="4843463"/>
          <p14:tracePt t="21559" x="4065588" y="4843463"/>
          <p14:tracePt t="21567" x="4040188" y="4843463"/>
          <p14:tracePt t="21583" x="4014788" y="4843463"/>
          <p14:tracePt t="21599" x="4002088" y="4843463"/>
          <p14:tracePt t="21615" x="3978275" y="4843463"/>
          <p14:tracePt t="21632" x="3965575" y="4843463"/>
          <p14:tracePt t="21671" x="3940175" y="4843463"/>
          <p14:tracePt t="21695" x="3927475" y="4843463"/>
          <p14:tracePt t="21703" x="3914775" y="4843463"/>
          <p14:tracePt t="21715" x="3902075" y="4843463"/>
          <p14:tracePt t="21735" x="3890963" y="4843463"/>
          <p14:tracePt t="21791" x="3878263" y="4830763"/>
          <p14:tracePt t="22167" x="3865563" y="4830763"/>
          <p14:tracePt t="22215" x="3852863" y="4830763"/>
          <p14:tracePt t="22335" x="3827463" y="4830763"/>
          <p14:tracePt t="22391" x="3802063" y="4830763"/>
          <p14:tracePt t="22447" x="3790950" y="4830763"/>
          <p14:tracePt t="22465" x="3778250" y="4830763"/>
          <p14:tracePt t="22482" x="3765550" y="4843463"/>
          <p14:tracePt t="22498" x="3752850" y="4843463"/>
          <p14:tracePt t="22499" x="3740150" y="4843463"/>
          <p14:tracePt t="22583" x="3727450" y="4843463"/>
          <p14:tracePt t="22607" x="3714750" y="4843463"/>
          <p14:tracePt t="22623" x="3702050" y="4843463"/>
          <p14:tracePt t="22639" x="3689350" y="4856163"/>
          <p14:tracePt t="22655" x="3689350" y="4868863"/>
          <p14:tracePt t="22751" x="3678238" y="4868863"/>
          <p14:tracePt t="22775" x="3665538" y="4868863"/>
          <p14:tracePt t="22783" x="3652838" y="4868863"/>
          <p14:tracePt t="22799" x="3640138" y="4868863"/>
          <p14:tracePt t="22815" x="3640138" y="4879975"/>
          <p14:tracePt t="22832" x="3627438" y="4879975"/>
          <p14:tracePt t="22848" x="3614738" y="4879975"/>
          <p14:tracePt t="22895" x="3602038" y="4879975"/>
          <p14:tracePt t="22911" x="3602038" y="4892675"/>
          <p14:tracePt t="22927" x="3589338" y="4892675"/>
          <p14:tracePt t="22951" x="3589338" y="4905375"/>
          <p14:tracePt t="22967" x="3578225" y="4918075"/>
          <p14:tracePt t="23607" x="3589338" y="4918075"/>
          <p14:tracePt t="23631" x="3602038" y="4918075"/>
          <p14:tracePt t="23648" x="3614738" y="4918075"/>
          <p14:tracePt t="23649" x="3640138" y="4918075"/>
          <p14:tracePt t="23665" x="3665538" y="4918075"/>
          <p14:tracePt t="23666" x="3689350" y="4918075"/>
          <p14:tracePt t="23682" x="3727450" y="4918075"/>
          <p14:tracePt t="23682" x="3752850" y="4943475"/>
          <p14:tracePt t="23698" x="3778250" y="4943475"/>
          <p14:tracePt t="23715" x="3790950" y="4943475"/>
          <p14:tracePt t="23715" x="3814763" y="4943475"/>
          <p14:tracePt t="23732" x="3852863" y="4943475"/>
          <p14:tracePt t="23748" x="3878263" y="4943475"/>
          <p14:tracePt t="23749" x="3914775" y="4943475"/>
          <p14:tracePt t="23750" x="3952875" y="4943475"/>
          <p14:tracePt t="23765" x="3990975" y="4943475"/>
          <p14:tracePt t="23766" x="4027488" y="4943475"/>
          <p14:tracePt t="23782" x="4078288" y="4943475"/>
          <p14:tracePt t="23782" x="4127500" y="4943475"/>
          <p14:tracePt t="23798" x="4152900" y="4943475"/>
          <p14:tracePt t="23800" x="4203700" y="4943475"/>
          <p14:tracePt t="23815" x="4291013" y="4943475"/>
          <p14:tracePt t="23815" x="4365625" y="4943475"/>
          <p14:tracePt t="23832" x="4416425" y="4943475"/>
          <p14:tracePt t="23832" x="4503738" y="4943475"/>
          <p14:tracePt t="23848" x="4591050" y="4943475"/>
          <p14:tracePt t="23850" x="4652963" y="4943475"/>
          <p14:tracePt t="23865" x="4727575" y="4943475"/>
          <p14:tracePt t="23865" x="4791075" y="4943475"/>
          <p14:tracePt t="23882" x="4878388" y="4943475"/>
          <p14:tracePt t="23883" x="4953000" y="4943475"/>
          <p14:tracePt t="23898" x="5003800" y="4943475"/>
          <p14:tracePt t="23900" x="5078413" y="4943475"/>
          <p14:tracePt t="23915" x="5141913" y="4943475"/>
          <p14:tracePt t="23915" x="5229225" y="4943475"/>
          <p14:tracePt t="23932" x="5303838" y="4943475"/>
          <p14:tracePt t="23932" x="5365750" y="4943475"/>
          <p14:tracePt t="23948" x="5491163" y="4943475"/>
          <p14:tracePt t="23949" x="5603875" y="4943475"/>
          <p14:tracePt t="23965" x="5716588" y="4930775"/>
          <p14:tracePt t="23966" x="5978525" y="4879975"/>
          <p14:tracePt t="23982" x="6116638" y="4868863"/>
          <p14:tracePt t="23983" x="6254750" y="4856163"/>
          <p14:tracePt t="23998" x="6391275" y="4843463"/>
          <p14:tracePt t="24000" x="6503988" y="4818063"/>
          <p14:tracePt t="24015" x="6642100" y="4805363"/>
          <p14:tracePt t="24016" x="6805613" y="4792663"/>
          <p14:tracePt t="24032" x="6942138" y="4779963"/>
          <p14:tracePt t="24032" x="7118350" y="4779963"/>
          <p14:tracePt t="24048" x="7280275" y="4779963"/>
          <p14:tracePt t="24049" x="7418388" y="4779963"/>
          <p14:tracePt t="24065" x="7542213" y="4779963"/>
          <p14:tracePt t="24065" x="7667625" y="4779963"/>
          <p14:tracePt t="24082" x="7805738" y="4779963"/>
          <p14:tracePt t="24082" x="7905750" y="4779963"/>
          <p14:tracePt t="24098" x="8005763" y="4779963"/>
          <p14:tracePt t="24100" x="8093075" y="4779963"/>
          <p14:tracePt t="24115" x="8180388" y="4779963"/>
          <p14:tracePt t="24115" x="8256588" y="4779963"/>
          <p14:tracePt t="24132" x="8293100" y="4756150"/>
          <p14:tracePt t="24132" x="8318500" y="4756150"/>
          <p14:tracePt t="24148" x="8356600" y="4756150"/>
          <p14:tracePt t="24149" x="8393113" y="4743450"/>
          <p14:tracePt t="24150" x="8405813" y="4730750"/>
          <p14:tracePt t="24165" x="8456613" y="4730750"/>
          <p14:tracePt t="24166" x="8480425" y="4705350"/>
          <p14:tracePt t="24182" x="8543925" y="4705350"/>
          <p14:tracePt t="24183" x="8569325" y="4692650"/>
          <p14:tracePt t="24201" x="8643938" y="4656138"/>
          <p14:tracePt t="24219" x="8669338" y="4643438"/>
          <p14:tracePt t="24220" x="8718550" y="4630738"/>
          <p14:tracePt t="24232" x="8780463" y="4592638"/>
          <p14:tracePt t="24232" x="8831263" y="4567238"/>
          <p14:tracePt t="24248" x="8931275" y="4543425"/>
          <p14:tracePt t="24249" x="8982075" y="4530725"/>
          <p14:tracePt t="24265" x="9056688" y="4518025"/>
          <p14:tracePt t="24265" x="9105900" y="4505325"/>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 xmlns:a16="http://schemas.microsoft.com/office/drawing/2014/main" id="{F83545A1-4649-4F04-BD61-8FDDCB8C6C0B}"/>
              </a:ext>
            </a:extLst>
          </p:cNvPr>
          <p:cNvSpPr>
            <a:spLocks noGrp="1"/>
          </p:cNvSpPr>
          <p:nvPr>
            <p:ph type="title"/>
          </p:nvPr>
        </p:nvSpPr>
        <p:spPr>
          <a:xfrm>
            <a:off x="1971675" y="0"/>
            <a:ext cx="8229600" cy="1143000"/>
          </a:xfrm>
        </p:spPr>
        <p:txBody>
          <a:bodyPr/>
          <a:lstStyle/>
          <a:p>
            <a:pPr eaLnBrk="1" hangingPunct="1"/>
            <a:r>
              <a:rPr lang="fa-IR" altLang="en-US" sz="4000" dirty="0">
                <a:cs typeface="B Yagut" panose="00000400000000000000" pitchFamily="2" charset="-78"/>
              </a:rPr>
              <a:t/>
            </a:r>
            <a:br>
              <a:rPr lang="fa-IR" altLang="en-US" sz="4000" dirty="0">
                <a:cs typeface="B Yagut" panose="00000400000000000000" pitchFamily="2" charset="-78"/>
              </a:rPr>
            </a:br>
            <a:r>
              <a:rPr lang="fa-IR" altLang="en-US" sz="4000" dirty="0">
                <a:cs typeface="B Yagut" panose="00000400000000000000" pitchFamily="2" charset="-78"/>
              </a:rPr>
              <a:t>شرایط استاندارد ديوارهاي كلاس</a:t>
            </a:r>
            <a:endParaRPr lang="th-TH" altLang="en-US" sz="4000" dirty="0">
              <a:cs typeface="Titr" panose="00000700000000000000" pitchFamily="2" charset="-78"/>
            </a:endParaRPr>
          </a:p>
        </p:txBody>
      </p:sp>
      <p:sp>
        <p:nvSpPr>
          <p:cNvPr id="17411" name="Rectangle 3">
            <a:extLst>
              <a:ext uri="{FF2B5EF4-FFF2-40B4-BE49-F238E27FC236}">
                <a16:creationId xmlns="" xmlns:a16="http://schemas.microsoft.com/office/drawing/2014/main" id="{29073C23-E390-438C-8F8B-FFACD7D043B0}"/>
              </a:ext>
            </a:extLst>
          </p:cNvPr>
          <p:cNvSpPr>
            <a:spLocks noGrp="1"/>
          </p:cNvSpPr>
          <p:nvPr>
            <p:ph type="body" sz="half" idx="2"/>
          </p:nvPr>
        </p:nvSpPr>
        <p:spPr>
          <a:xfrm>
            <a:off x="2640014" y="1125539"/>
            <a:ext cx="9288634" cy="4929187"/>
          </a:xfrm>
        </p:spPr>
        <p:txBody>
          <a:bodyPr/>
          <a:lstStyle/>
          <a:p>
            <a:pPr eaLnBrk="1" hangingPunct="1">
              <a:lnSpc>
                <a:spcPct val="150000"/>
              </a:lnSpc>
              <a:buFont typeface="Wingdings" panose="05000000000000000000" pitchFamily="2" charset="2"/>
              <a:buChar char="Ø"/>
            </a:pPr>
            <a:r>
              <a:rPr lang="fa-IR" altLang="en-US" sz="2800" dirty="0">
                <a:cs typeface="B Yagut" panose="00000400000000000000" pitchFamily="2" charset="-78"/>
              </a:rPr>
              <a:t>كـامـلا خشـك</a:t>
            </a:r>
          </a:p>
          <a:p>
            <a:pPr eaLnBrk="1" hangingPunct="1">
              <a:lnSpc>
                <a:spcPct val="150000"/>
              </a:lnSpc>
              <a:buFont typeface="Wingdings" panose="05000000000000000000" pitchFamily="2" charset="2"/>
              <a:buChar char="Ø"/>
            </a:pPr>
            <a:r>
              <a:rPr lang="fa-IR" altLang="en-US" sz="2800" dirty="0">
                <a:cs typeface="B Yagut" panose="00000400000000000000" pitchFamily="2" charset="-78"/>
              </a:rPr>
              <a:t>بــدون درز</a:t>
            </a:r>
          </a:p>
          <a:p>
            <a:pPr eaLnBrk="1" hangingPunct="1">
              <a:lnSpc>
                <a:spcPct val="150000"/>
              </a:lnSpc>
              <a:buFont typeface="Wingdings" panose="05000000000000000000" pitchFamily="2" charset="2"/>
              <a:buChar char="Ø"/>
            </a:pPr>
            <a:r>
              <a:rPr lang="fa-IR" altLang="en-US" sz="2800" dirty="0">
                <a:cs typeface="B Yagut" panose="00000400000000000000" pitchFamily="2" charset="-78"/>
              </a:rPr>
              <a:t>صـــــاف</a:t>
            </a:r>
          </a:p>
          <a:p>
            <a:pPr eaLnBrk="1" hangingPunct="1">
              <a:lnSpc>
                <a:spcPct val="150000"/>
              </a:lnSpc>
              <a:buFont typeface="Wingdings" panose="05000000000000000000" pitchFamily="2" charset="2"/>
              <a:buChar char="Ø"/>
            </a:pPr>
            <a:r>
              <a:rPr lang="fa-IR" altLang="en-US" sz="2800" dirty="0" smtClean="0">
                <a:cs typeface="B Yagut" panose="00000400000000000000" pitchFamily="2" charset="-78"/>
              </a:rPr>
              <a:t> </a:t>
            </a:r>
            <a:r>
              <a:rPr lang="fa-IR" altLang="en-US" sz="2800" dirty="0">
                <a:cs typeface="B Yagut" panose="00000400000000000000" pitchFamily="2" charset="-78"/>
              </a:rPr>
              <a:t>تا ارتفاع پنجره هـا مفـروش از سنگ مناســب</a:t>
            </a:r>
          </a:p>
          <a:p>
            <a:pPr eaLnBrk="1" hangingPunct="1">
              <a:lnSpc>
                <a:spcPct val="150000"/>
              </a:lnSpc>
              <a:buFont typeface="Wingdings" panose="05000000000000000000" pitchFamily="2" charset="2"/>
              <a:buChar char="Ø"/>
            </a:pPr>
            <a:r>
              <a:rPr lang="fa-IR" altLang="en-US" sz="2800" dirty="0">
                <a:cs typeface="B Yagut" panose="00000400000000000000" pitchFamily="2" charset="-78"/>
              </a:rPr>
              <a:t>رنگ آميزي شده مطـابق با جدول رنگ آميزي فضاهاي </a:t>
            </a:r>
            <a:r>
              <a:rPr lang="fa-IR" altLang="en-US" sz="2800" dirty="0" smtClean="0">
                <a:cs typeface="B Yagut" panose="00000400000000000000" pitchFamily="2" charset="-78"/>
              </a:rPr>
              <a:t>آموزشي</a:t>
            </a:r>
            <a:endParaRPr lang="fa-IR" altLang="en-US" sz="2800" dirty="0">
              <a:cs typeface="B Yagut" panose="00000400000000000000" pitchFamily="2" charset="-78"/>
            </a:endParaRPr>
          </a:p>
          <a:p>
            <a:pPr eaLnBrk="1" hangingPunct="1">
              <a:lnSpc>
                <a:spcPct val="150000"/>
              </a:lnSpc>
              <a:buFont typeface="Wingdings" panose="05000000000000000000" pitchFamily="2" charset="2"/>
              <a:buChar char="Ø"/>
            </a:pPr>
            <a:r>
              <a:rPr lang="fa-IR" altLang="en-US" sz="2800" dirty="0" smtClean="0">
                <a:cs typeface="B Yagut" panose="00000400000000000000" pitchFamily="2" charset="-78"/>
              </a:rPr>
              <a:t>تمهيدات </a:t>
            </a:r>
            <a:r>
              <a:rPr lang="fa-IR" altLang="en-US" sz="2800" dirty="0">
                <a:cs typeface="B Yagut" panose="00000400000000000000" pitchFamily="2" charset="-78"/>
              </a:rPr>
              <a:t>لازم جهـت عـدم انتقال صوت به كلاس مجاور</a:t>
            </a:r>
            <a:endParaRPr lang="th-TH" altLang="en-US" sz="2800" dirty="0">
              <a:cs typeface="2  Titr" pitchFamily="2" charset="0"/>
            </a:endParaRPr>
          </a:p>
        </p:txBody>
      </p:sp>
      <p:sp>
        <p:nvSpPr>
          <p:cNvPr id="17412" name="Slide Number Placeholder 1">
            <a:extLst>
              <a:ext uri="{FF2B5EF4-FFF2-40B4-BE49-F238E27FC236}">
                <a16:creationId xmlns="" xmlns:a16="http://schemas.microsoft.com/office/drawing/2014/main" id="{6BE583D6-1E98-4756-997B-1B344ED125B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8823D9B2-A923-485F-AD96-D28921761251}" type="slidenum">
              <a:rPr lang="en-US" altLang="en-US" sz="1200">
                <a:solidFill>
                  <a:srgbClr val="898989"/>
                </a:solidFill>
                <a:latin typeface="Arial" panose="020B0604020202020204" pitchFamily="34" charset="0"/>
              </a:rPr>
              <a:pPr algn="l" rtl="0">
                <a:spcBef>
                  <a:spcPct val="0"/>
                </a:spcBef>
                <a:buFontTx/>
                <a:buNone/>
              </a:pPr>
              <a:t>15</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4C9F9472-4563-4D10-9CDC-31B975D848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674"/>
    </mc:Choice>
    <mc:Fallback xmlns="">
      <p:transition advTm="30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381" x="9082088" y="3629025"/>
          <p14:tracePt t="1382" x="9069388" y="3629025"/>
          <p14:tracePt t="1397" x="9043988" y="3629025"/>
          <p14:tracePt t="1398" x="9031288" y="3629025"/>
          <p14:tracePt t="1452" x="9005888" y="3629025"/>
          <p14:tracePt t="1588" x="8993188" y="3629025"/>
          <p14:tracePt t="1596" x="8982075" y="3603625"/>
          <p14:tracePt t="1609" x="8982075" y="3567113"/>
          <p14:tracePt t="1626" x="8943975" y="3529013"/>
          <p14:tracePt t="1626" x="8943975" y="3479800"/>
          <p14:tracePt t="1628" x="8918575" y="3416300"/>
          <p14:tracePt t="1642" x="8905875" y="3378200"/>
          <p14:tracePt t="1644" x="8905875" y="3341688"/>
          <p14:tracePt t="1659" x="8882063" y="3278188"/>
          <p14:tracePt t="1661" x="8869363" y="3228975"/>
          <p14:tracePt t="1676" x="8843963" y="3165475"/>
          <p14:tracePt t="1677" x="8831263" y="3116263"/>
          <p14:tracePt t="1692" x="8818563" y="3041650"/>
          <p14:tracePt t="1693" x="8818563" y="2990850"/>
          <p14:tracePt t="1709" x="8805863" y="2916238"/>
          <p14:tracePt t="1710" x="8805863" y="2865438"/>
          <p14:tracePt t="1726" x="8793163" y="2840038"/>
          <p14:tracePt t="1727" x="8780463" y="2778125"/>
          <p14:tracePt t="1742" x="8780463" y="2728913"/>
          <p14:tracePt t="1743" x="8769350" y="2690813"/>
          <p14:tracePt t="1759" x="8756650" y="2640013"/>
          <p14:tracePt t="1759" x="8731250" y="2590800"/>
          <p14:tracePt t="1776" x="8731250" y="2552700"/>
          <p14:tracePt t="1776" x="8718550" y="2527300"/>
          <p14:tracePt t="1792" x="8705850" y="2490788"/>
          <p14:tracePt t="1793" x="8705850" y="2452688"/>
          <p14:tracePt t="1809" x="8693150" y="2427288"/>
          <p14:tracePt t="1809" x="8693150" y="2414588"/>
          <p14:tracePt t="1826" x="8680450" y="2378075"/>
          <p14:tracePt t="1826" x="8669338" y="2352675"/>
          <p14:tracePt t="1828" x="8669338" y="2339975"/>
          <p14:tracePt t="1842" x="8656638" y="2314575"/>
          <p14:tracePt t="1844" x="8656638" y="2290763"/>
          <p14:tracePt t="1859" x="8643938" y="2252663"/>
          <p14:tracePt t="1860" x="8643938" y="2239963"/>
          <p14:tracePt t="1876" x="8643938" y="2214563"/>
          <p14:tracePt t="1892" x="8631238" y="2178050"/>
          <p14:tracePt t="1893" x="8631238" y="2127250"/>
          <p14:tracePt t="1909" x="8618538" y="2078038"/>
          <p14:tracePt t="1910" x="8618538" y="2052638"/>
          <p14:tracePt t="1926" x="8618538" y="2014538"/>
          <p14:tracePt t="1926" x="8593138" y="1965325"/>
          <p14:tracePt t="1942" x="8580438" y="1939925"/>
          <p14:tracePt t="1943" x="8580438" y="1914525"/>
          <p14:tracePt t="1959" x="8580438" y="1865313"/>
          <p14:tracePt t="1960" x="8569325" y="1827213"/>
          <p14:tracePt t="1976" x="8569325" y="1789113"/>
          <p14:tracePt t="1976" x="8556625" y="1739900"/>
          <p14:tracePt t="1992" x="8556625" y="1727200"/>
          <p14:tracePt t="1993" x="8543925" y="1663700"/>
          <p14:tracePt t="2009" x="8543925" y="1627188"/>
          <p14:tracePt t="2026" x="8531225" y="1601788"/>
          <p14:tracePt t="2026" x="8531225" y="1589088"/>
          <p14:tracePt t="2028" x="8531225" y="1552575"/>
          <p14:tracePt t="2042" x="8531225" y="1539875"/>
          <p14:tracePt t="2044" x="8518525" y="1514475"/>
          <p14:tracePt t="2077" x="8518525" y="1450975"/>
          <p14:tracePt t="2077" x="8518525" y="1414463"/>
          <p14:tracePt t="2097" x="8518525" y="1401763"/>
          <p14:tracePt t="2109" x="8493125" y="1376363"/>
          <p14:tracePt t="2126" x="8493125" y="1363663"/>
          <p14:tracePt t="2142" x="8493125" y="1339850"/>
          <p14:tracePt t="2180" x="8493125" y="1327150"/>
          <p14:tracePt t="2204" x="8493125" y="1301750"/>
          <p14:tracePt t="2228" x="8493125" y="1289050"/>
          <p14:tracePt t="2316" x="8493125" y="1263650"/>
          <p14:tracePt t="2332" x="8493125" y="1250950"/>
          <p14:tracePt t="4053" x="8493125" y="1263650"/>
          <p14:tracePt t="4075" x="8493125" y="1289050"/>
          <p14:tracePt t="4156" x="8505825" y="1289050"/>
          <p14:tracePt t="4620" x="8505825" y="1301750"/>
          <p14:tracePt t="4660" x="8518525" y="1327150"/>
          <p14:tracePt t="4700" x="8531225" y="1339850"/>
          <p14:tracePt t="4740" x="8543925" y="1350963"/>
          <p14:tracePt t="4764" x="8556625" y="1350963"/>
          <p14:tracePt t="4828" x="8569325" y="1363663"/>
          <p14:tracePt t="4852" x="8580438" y="1376363"/>
          <p14:tracePt t="4868" x="8580438" y="1389063"/>
          <p14:tracePt t="4876" x="8580438" y="1401763"/>
          <p14:tracePt t="4892" x="8593138" y="1401763"/>
          <p14:tracePt t="4909" x="8605838" y="1414463"/>
          <p14:tracePt t="4925" x="8605838" y="1427163"/>
          <p14:tracePt t="4942" x="8618538" y="1439863"/>
          <p14:tracePt t="4964" x="8618538" y="1450975"/>
          <p14:tracePt t="4979" x="8631238" y="1463675"/>
          <p14:tracePt t="5172" x="8631238" y="1476375"/>
          <p14:tracePt t="5204" x="8643938" y="1476375"/>
          <p14:tracePt t="5228" x="8643938" y="1489075"/>
          <p14:tracePt t="5259" x="8643938" y="1501775"/>
          <p14:tracePt t="5276" x="8643938" y="1514475"/>
          <p14:tracePt t="5300" x="8643938" y="1527175"/>
          <p14:tracePt t="5340" x="8643938" y="1539875"/>
          <p14:tracePt t="5355" x="8643938" y="1552575"/>
          <p14:tracePt t="5404" x="8643938" y="1563688"/>
          <p14:tracePt t="5412" x="8643938" y="1576388"/>
          <p14:tracePt t="5428" x="8643938" y="1589088"/>
          <p14:tracePt t="5444" x="8643938" y="1601788"/>
          <p14:tracePt t="5459" x="8643938" y="1614488"/>
          <p14:tracePt t="5476" x="8643938" y="1627188"/>
          <p14:tracePt t="5492" x="8643938" y="1639888"/>
          <p14:tracePt t="5493" x="8643938" y="1652588"/>
          <p14:tracePt t="5509" x="8643938" y="1663700"/>
          <p14:tracePt t="5525" x="8643938" y="1676400"/>
          <p14:tracePt t="5526" x="8643938" y="1689100"/>
          <p14:tracePt t="5542" x="8643938" y="1701800"/>
          <p14:tracePt t="5559" x="8643938" y="1714500"/>
          <p14:tracePt t="5575" x="8643938" y="1727200"/>
          <p14:tracePt t="5592" x="8643938" y="1739900"/>
          <p14:tracePt t="5609" x="8643938" y="1752600"/>
          <p14:tracePt t="5609" x="8643938" y="1765300"/>
          <p14:tracePt t="5625" x="8643938" y="1776413"/>
          <p14:tracePt t="5642" x="8643938" y="1789113"/>
          <p14:tracePt t="5644" x="8643938" y="1814513"/>
          <p14:tracePt t="5659" x="8656638" y="1814513"/>
          <p14:tracePt t="5675" x="8656638" y="1827213"/>
          <p14:tracePt t="5676" x="8656638" y="1839913"/>
          <p14:tracePt t="5692" x="8669338" y="1865313"/>
          <p14:tracePt t="5709" x="8680450" y="1876425"/>
          <p14:tracePt t="5725" x="8680450" y="1889125"/>
          <p14:tracePt t="5726" x="8680450" y="1927225"/>
          <p14:tracePt t="5742" x="8680450" y="1939925"/>
          <p14:tracePt t="5742" x="8680450" y="1952625"/>
          <p14:tracePt t="5759" x="8693150" y="1978025"/>
          <p14:tracePt t="5775" x="8693150" y="1989138"/>
          <p14:tracePt t="5776" x="8693150" y="2014538"/>
          <p14:tracePt t="5792" x="8718550" y="2027238"/>
          <p14:tracePt t="5820" x="8718550" y="2052638"/>
          <p14:tracePt t="5876" x="8718550" y="2065338"/>
          <p14:tracePt t="6068" x="8718550" y="2078038"/>
          <p14:tracePt t="6084" x="8718550" y="2089150"/>
          <p14:tracePt t="6100" x="8718550" y="2101850"/>
          <p14:tracePt t="6124" x="8718550" y="2114550"/>
          <p14:tracePt t="6142" x="8718550" y="2127250"/>
          <p14:tracePt t="6159" x="8718550" y="2139950"/>
          <p14:tracePt t="6175" x="8718550" y="2165350"/>
          <p14:tracePt t="6176" x="8731250" y="2178050"/>
          <p14:tracePt t="6192" x="8731250" y="2190750"/>
          <p14:tracePt t="6209" x="8731250" y="2201863"/>
          <p14:tracePt t="6225" x="8731250" y="2214563"/>
          <p14:tracePt t="6242" x="8731250" y="2227263"/>
          <p14:tracePt t="6268" x="8731250" y="2239963"/>
          <p14:tracePt t="6299" x="8731250" y="2252663"/>
          <p14:tracePt t="6316" x="8731250" y="2265363"/>
          <p14:tracePt t="6325" x="8731250" y="2278063"/>
          <p14:tracePt t="6342" x="8731250" y="2290763"/>
          <p14:tracePt t="6342" x="8731250" y="2303463"/>
          <p14:tracePt t="6359" x="8731250" y="2314575"/>
          <p14:tracePt t="6359" x="8731250" y="2327275"/>
          <p14:tracePt t="6375" x="8731250" y="2352675"/>
          <p14:tracePt t="6376" x="8731250" y="2365375"/>
          <p14:tracePt t="6392" x="8743950" y="2378075"/>
          <p14:tracePt t="6393" x="8743950" y="2403475"/>
          <p14:tracePt t="6409" x="8743950" y="2414588"/>
          <p14:tracePt t="6425" x="8743950" y="2439988"/>
          <p14:tracePt t="6442" x="8743950" y="2452688"/>
          <p14:tracePt t="6442" x="8743950" y="2478088"/>
          <p14:tracePt t="6459" x="8743950" y="2490788"/>
          <p14:tracePt t="6475" x="8743950" y="2503488"/>
          <p14:tracePt t="6476" x="8743950" y="2516188"/>
          <p14:tracePt t="6499" x="8743950" y="2540000"/>
          <p14:tracePt t="6523" x="8756650" y="2540000"/>
          <p14:tracePt t="6542" x="8756650" y="2552700"/>
          <p14:tracePt t="6564" x="8769350" y="2552700"/>
          <p14:tracePt t="6628" x="8769350" y="2565400"/>
          <p14:tracePt t="6642" x="8769350" y="2578100"/>
          <p14:tracePt t="6643" x="8769350" y="2590800"/>
          <p14:tracePt t="6675" x="8769350" y="2603500"/>
          <p14:tracePt t="6676" x="8769350" y="2627313"/>
          <p14:tracePt t="6692" x="8756650" y="2640013"/>
          <p14:tracePt t="6709" x="8756650" y="2665413"/>
          <p14:tracePt t="6725" x="8743950" y="2665413"/>
          <p14:tracePt t="6726" x="8743950" y="2678113"/>
          <p14:tracePt t="6742" x="8743950" y="2690813"/>
          <p14:tracePt t="7028" x="8743950" y="2703513"/>
          <p14:tracePt t="7042" x="8743950" y="2716213"/>
          <p14:tracePt t="7060" x="8743950" y="2728913"/>
          <p14:tracePt t="7099" x="8743950" y="2740025"/>
          <p14:tracePt t="7115" x="8743950" y="2765425"/>
          <p14:tracePt t="7140" x="8743950" y="2790825"/>
          <p14:tracePt t="7187" x="8756650" y="2816225"/>
          <p14:tracePt t="7244" x="8756650" y="2828925"/>
          <p14:tracePt t="7276" x="8756650" y="2840038"/>
          <p14:tracePt t="7324" x="8756650" y="2852738"/>
          <p14:tracePt t="7372" x="8756650" y="2865438"/>
          <p14:tracePt t="7395" x="8756650" y="2878138"/>
          <p14:tracePt t="7564" x="8756650" y="2890838"/>
          <p14:tracePt t="7580" x="8756650" y="2903538"/>
          <p14:tracePt t="7636" x="8756650" y="2916238"/>
          <p14:tracePt t="7660" x="8756650" y="2928938"/>
          <p14:tracePt t="7675" x="8756650" y="2941638"/>
          <p14:tracePt t="7676" x="8756650" y="2952750"/>
          <p14:tracePt t="7692" x="8756650" y="2965450"/>
          <p14:tracePt t="7708" x="8756650" y="2978150"/>
          <p14:tracePt t="7709" x="8756650" y="2990850"/>
          <p14:tracePt t="7725" x="8756650" y="3003550"/>
          <p14:tracePt t="7742" x="8756650" y="3016250"/>
          <p14:tracePt t="7742" x="8743950" y="3041650"/>
          <p14:tracePt t="7764" x="8731250" y="3078163"/>
          <p14:tracePt t="7788" x="8731250" y="3090863"/>
          <p14:tracePt t="7796" x="8718550" y="3103563"/>
          <p14:tracePt t="7809" x="8718550" y="3116263"/>
          <p14:tracePt t="7826" x="8718550" y="3128963"/>
          <p14:tracePt t="7842" x="8718550" y="3141663"/>
          <p14:tracePt t="7858" x="8718550" y="3154363"/>
          <p14:tracePt t="7858" x="8705850" y="3165475"/>
          <p14:tracePt t="7875" x="8705850" y="3178175"/>
          <p14:tracePt t="7891" x="8693150" y="3203575"/>
          <p14:tracePt t="7923" x="8693150" y="3216275"/>
          <p14:tracePt t="7931" x="8693150" y="3228975"/>
          <p14:tracePt t="7941" x="8693150" y="3241675"/>
          <p14:tracePt t="7958" x="8680450" y="3241675"/>
          <p14:tracePt t="7979" x="8680450" y="3254375"/>
          <p14:tracePt t="7992" x="8680450" y="3267075"/>
          <p14:tracePt t="8011" x="8680450" y="3278188"/>
          <p14:tracePt t="8027" x="8669338" y="3303588"/>
          <p14:tracePt t="8059" x="8669338" y="3316288"/>
          <p14:tracePt t="8092" x="8656638" y="3341688"/>
          <p14:tracePt t="8156" x="8656638" y="3354388"/>
          <p14:tracePt t="8179" x="8656638" y="3367088"/>
          <p14:tracePt t="8191" x="8643938" y="3378200"/>
          <p14:tracePt t="8259" x="8631238" y="3403600"/>
          <p14:tracePt t="8323" x="8631238" y="3416300"/>
          <p14:tracePt t="8347" x="8631238" y="3429000"/>
          <p14:tracePt t="8363" x="8631238" y="3441700"/>
          <p14:tracePt t="8796" x="8631238" y="3454400"/>
          <p14:tracePt t="8915" x="8618538" y="3467100"/>
          <p14:tracePt t="8947" x="8618538" y="3479800"/>
          <p14:tracePt t="8963" x="8605838" y="3490913"/>
          <p14:tracePt t="8987" x="8593138" y="3503613"/>
          <p14:tracePt t="8995" x="8593138" y="3516313"/>
          <p14:tracePt t="9008" x="8593138" y="3529013"/>
          <p14:tracePt t="9025" x="8593138" y="3541713"/>
          <p14:tracePt t="9042" x="8580438" y="3554413"/>
          <p14:tracePt t="9043" x="8580438" y="3567113"/>
          <p14:tracePt t="9076" x="8580438" y="3579813"/>
          <p14:tracePt t="9076" x="8569325" y="3603625"/>
          <p14:tracePt t="9095" x="8569325" y="3616325"/>
          <p14:tracePt t="9108" x="8569325" y="3629025"/>
          <p14:tracePt t="9125" x="8569325" y="3641725"/>
          <p14:tracePt t="9142" x="8569325" y="3654425"/>
          <p14:tracePt t="9142" x="8556625" y="3654425"/>
          <p14:tracePt t="9171" x="8556625" y="3667125"/>
          <p14:tracePt t="9188" x="8556625" y="3679825"/>
          <p14:tracePt t="9204" x="8556625" y="3692525"/>
          <p14:tracePt t="9227" x="8556625" y="3703638"/>
          <p14:tracePt t="9259" x="8543925" y="3716338"/>
          <p14:tracePt t="9291" x="8543925" y="3729038"/>
          <p14:tracePt t="9347" x="8543925" y="3741738"/>
          <p14:tracePt t="9475" x="8531225" y="3754438"/>
          <p14:tracePt t="12883" x="8531225" y="3767138"/>
          <p14:tracePt t="13443" x="8531225" y="3779838"/>
          <p14:tracePt t="13458" x="8531225" y="3792538"/>
          <p14:tracePt t="13507" x="8531225" y="3803650"/>
          <p14:tracePt t="13524" x="8531225" y="3816350"/>
          <p14:tracePt t="13541" x="8531225" y="3829050"/>
          <p14:tracePt t="13558" x="8531225" y="3841750"/>
          <p14:tracePt t="13575" x="8531225" y="3854450"/>
          <p14:tracePt t="13575" x="8531225" y="3867150"/>
          <p14:tracePt t="13591" x="8531225" y="3879850"/>
          <p14:tracePt t="13608" x="8518525" y="3892550"/>
          <p14:tracePt t="13624" x="8518525" y="3905250"/>
          <p14:tracePt t="13643" x="8505825" y="3916363"/>
          <p14:tracePt t="13659" x="8505825" y="3941763"/>
          <p14:tracePt t="13675" x="8505825" y="3954463"/>
          <p14:tracePt t="13691" x="8493125" y="3954463"/>
          <p14:tracePt t="13715" x="8493125" y="3967163"/>
          <p14:tracePt t="13731" x="8493125" y="3979863"/>
          <p14:tracePt t="13747" x="8493125" y="3992563"/>
          <p14:tracePt t="13779" x="8493125" y="4005263"/>
          <p14:tracePt t="13791" x="8493125" y="4017963"/>
          <p14:tracePt t="13808" x="8493125" y="4029075"/>
          <p14:tracePt t="13808" x="8480425" y="4029075"/>
          <p14:tracePt t="13824" x="8480425" y="4041775"/>
          <p14:tracePt t="13939" x="8480425" y="4054475"/>
          <p14:tracePt t="13958" x="8480425" y="4067175"/>
          <p14:tracePt t="13974" x="8480425" y="4079875"/>
          <p14:tracePt t="13991" x="8480425" y="4092575"/>
          <p14:tracePt t="13991" x="8480425" y="4105275"/>
          <p14:tracePt t="14007" x="8480425" y="4117975"/>
          <p14:tracePt t="14024" x="8480425" y="4129088"/>
          <p14:tracePt t="14043" x="8480425" y="4141788"/>
          <p14:tracePt t="14059" x="8480425" y="4154488"/>
          <p14:tracePt t="14075" x="8480425" y="4167188"/>
          <p14:tracePt t="14096" x="8480425" y="4179888"/>
          <p14:tracePt t="14108" x="8480425" y="4192588"/>
          <p14:tracePt t="14108" x="8480425" y="4205288"/>
          <p14:tracePt t="14124" x="8480425" y="4230688"/>
          <p14:tracePt t="14141" x="8480425" y="4241800"/>
          <p14:tracePt t="14141" x="8480425" y="4254500"/>
          <p14:tracePt t="14158" x="8480425" y="4267200"/>
          <p14:tracePt t="14175" x="8480425" y="4279900"/>
          <p14:tracePt t="14175" x="8480425" y="4292600"/>
          <p14:tracePt t="14191" x="8480425" y="4305300"/>
          <p14:tracePt t="14208" x="8480425" y="4318000"/>
          <p14:tracePt t="14224" x="8480425" y="4330700"/>
          <p14:tracePt t="14241" x="8480425" y="4341813"/>
          <p14:tracePt t="14257" x="8480425" y="4354513"/>
          <p14:tracePt t="14259" x="8493125" y="4354513"/>
          <p14:tracePt t="14274" x="8493125" y="4367213"/>
          <p14:tracePt t="14275" x="8505825" y="4367213"/>
          <p14:tracePt t="14291" x="8518525" y="4392613"/>
          <p14:tracePt t="14331" x="8531225" y="4418013"/>
          <p14:tracePt t="14563" x="8543925" y="4430713"/>
          <p14:tracePt t="14587" x="8543925" y="4443413"/>
          <p14:tracePt t="14619" x="8543925" y="4454525"/>
          <p14:tracePt t="14755" x="8556625" y="4454525"/>
          <p14:tracePt t="14795" x="8556625" y="4467225"/>
          <p14:tracePt t="14923" x="8569325" y="4467225"/>
          <p14:tracePt t="14963" x="8569325" y="4479925"/>
          <p14:tracePt t="14987" x="8569325" y="4492625"/>
          <p14:tracePt t="15019" x="8569325" y="4505325"/>
          <p14:tracePt t="15027" x="8580438" y="4505325"/>
          <p14:tracePt t="15139" x="8580438" y="4518025"/>
          <p14:tracePt t="15451" x="8580438" y="4530725"/>
          <p14:tracePt t="15523" x="8593138" y="4554538"/>
          <p14:tracePt t="15635" x="8593138" y="4567238"/>
          <p14:tracePt t="16523" x="8605838" y="4567238"/>
          <p14:tracePt t="18771" x="8605838" y="4579938"/>
          <p14:tracePt t="21651" x="8605838" y="4592638"/>
          <p14:tracePt t="22186" x="8605838" y="4605338"/>
          <p14:tracePt t="22226" x="8605838" y="4618038"/>
          <p14:tracePt t="22299" x="8605838" y="4630738"/>
          <p14:tracePt t="22346" x="8605838" y="4643438"/>
          <p14:tracePt t="22371" x="8593138" y="4656138"/>
          <p14:tracePt t="22554" x="8593138" y="4667250"/>
          <p14:tracePt t="22619" x="8593138" y="4679950"/>
          <p14:tracePt t="22626" x="8593138" y="4692650"/>
          <p14:tracePt t="22640" x="8580438" y="4705350"/>
          <p14:tracePt t="22656" x="8580438" y="4730750"/>
          <p14:tracePt t="22658" x="8569325" y="4756150"/>
          <p14:tracePt t="22675" x="8569325" y="4779963"/>
          <p14:tracePt t="22691" x="8556625" y="4792663"/>
          <p14:tracePt t="22708" x="8556625" y="4818063"/>
          <p14:tracePt t="22724" x="8556625" y="4830763"/>
          <p14:tracePt t="22740" x="8556625" y="4856163"/>
          <p14:tracePt t="22756" x="8556625" y="4868863"/>
          <p14:tracePt t="22773" x="8556625" y="4892675"/>
          <p14:tracePt t="22774" x="8556625" y="4905375"/>
          <p14:tracePt t="22790" x="8543925" y="4918075"/>
          <p14:tracePt t="22791" x="8543925" y="4930775"/>
          <p14:tracePt t="22806" x="8543925" y="4943475"/>
          <p14:tracePt t="22823" x="8543925" y="4968875"/>
          <p14:tracePt t="22825" x="8543925" y="4981575"/>
          <p14:tracePt t="22840" x="8531225" y="5005388"/>
          <p14:tracePt t="22859" x="8531225" y="5018088"/>
          <p14:tracePt t="22874" x="8531225" y="5030788"/>
          <p14:tracePt t="22890" x="8531225" y="5043488"/>
          <p14:tracePt t="22891" x="8531225" y="5056188"/>
          <p14:tracePt t="22906" x="8531225" y="5068888"/>
          <p14:tracePt t="22923" x="8531225" y="5092700"/>
          <p14:tracePt t="22923" x="8518525" y="5105400"/>
          <p14:tracePt t="22940" x="8518525" y="5130800"/>
          <p14:tracePt t="22956" x="8518525" y="5143500"/>
          <p14:tracePt t="22973" x="8518525" y="5168900"/>
          <p14:tracePt t="22990" x="8518525" y="5181600"/>
          <p14:tracePt t="23006" x="8518525" y="5205413"/>
          <p14:tracePt t="23023" x="8518525" y="5218113"/>
          <p14:tracePt t="23040" x="8518525" y="5243513"/>
          <p14:tracePt t="23066" x="8518525" y="5256213"/>
          <p14:tracePt t="23090" x="8518525" y="5268913"/>
          <p14:tracePt t="23106" x="8518525" y="5281613"/>
          <p14:tracePt t="23123" x="8518525" y="5294313"/>
          <p14:tracePt t="23140" x="8518525" y="5305425"/>
          <p14:tracePt t="23156" x="8518525" y="5318125"/>
          <p14:tracePt t="23157" x="8518525" y="5330825"/>
          <p14:tracePt t="23173" x="8518525" y="5356225"/>
          <p14:tracePt t="23195" x="8518525" y="5368925"/>
          <p14:tracePt t="23266" x="8518525" y="5394325"/>
          <p14:tracePt t="23283" x="8518525" y="5407025"/>
          <p14:tracePt t="23306" x="8518525" y="5430838"/>
          <p14:tracePt t="23330" x="8518525" y="5443538"/>
          <p14:tracePt t="23354" x="8518525" y="5468938"/>
          <p14:tracePt t="23370" x="8518525" y="5481638"/>
          <p14:tracePt t="23395" x="8518525" y="5507038"/>
          <p14:tracePt t="23411" x="8518525" y="5518150"/>
          <p14:tracePt t="23426" x="8505825" y="5530850"/>
          <p14:tracePt t="23440" x="8505825" y="5543550"/>
          <p14:tracePt t="23456" x="8505825" y="5556250"/>
          <p14:tracePt t="23473" x="8505825" y="5568950"/>
          <p14:tracePt t="23490" x="8505825" y="5594350"/>
          <p14:tracePt t="23522" x="8505825" y="5607050"/>
          <p14:tracePt t="23634" x="8505825" y="5619750"/>
          <p14:tracePt t="23666" x="8505825" y="5630863"/>
          <p14:tracePt t="23786" x="8505825" y="5643563"/>
          <p14:tracePt t="23794" x="8505825" y="5656263"/>
          <p14:tracePt t="23810" x="8505825" y="5668963"/>
          <p14:tracePt t="23858" x="8493125" y="5681663"/>
          <p14:tracePt t="24002" x="8493125" y="5694363"/>
          <p14:tracePt t="24010" x="8493125" y="5707063"/>
          <p14:tracePt t="24042" x="8493125" y="5719763"/>
          <p14:tracePt t="24058" x="8493125" y="5732463"/>
          <p14:tracePt t="24738" x="8480425" y="5743575"/>
          <p14:tracePt t="24756" x="8469313" y="5743575"/>
          <p14:tracePt t="24757" x="8456613" y="5743575"/>
          <p14:tracePt t="24773" x="8443913" y="5743575"/>
          <p14:tracePt t="24790" x="8431213" y="5743575"/>
          <p14:tracePt t="24790" x="8418513" y="5743575"/>
          <p14:tracePt t="24875" x="8405813" y="5743575"/>
          <p14:tracePt t="25450" x="8405813" y="5756275"/>
          <p14:tracePt t="25890" x="8405813" y="5768975"/>
          <p14:tracePt t="26018" x="8418513" y="5781675"/>
          <p14:tracePt t="26154" x="8443913" y="5756275"/>
          <p14:tracePt t="26173" x="8443913" y="5743575"/>
          <p14:tracePt t="26192" x="8456613" y="5743575"/>
          <p14:tracePt t="26206" x="8456613" y="5732463"/>
          <p14:tracePt t="26306" x="8469313" y="5732463"/>
          <p14:tracePt t="26386" x="8480425" y="5732463"/>
          <p14:tracePt t="27850" x="8469313" y="5732463"/>
          <p14:tracePt t="29034" x="8469313" y="5743575"/>
          <p14:tracePt t="29042" x="8469313" y="5756275"/>
          <p14:tracePt t="29058" x="8469313" y="5781675"/>
          <p14:tracePt t="29074" x="8469313" y="5794375"/>
          <p14:tracePt t="29089" x="8480425" y="5819775"/>
          <p14:tracePt t="29106" x="8480425" y="5843588"/>
          <p14:tracePt t="29107" x="8493125" y="5843588"/>
          <p14:tracePt t="29122" x="8505825" y="5868988"/>
          <p14:tracePt t="29186" x="8531225" y="5868988"/>
          <p14:tracePt t="29194" x="8569325" y="5868988"/>
          <p14:tracePt t="29206" x="8605838" y="5868988"/>
          <p14:tracePt t="29222" x="8631238" y="5868988"/>
          <p14:tracePt t="29239" x="8656638" y="5856288"/>
          <p14:tracePt t="29240" x="8669338" y="5843588"/>
          <p14:tracePt t="29256" x="8669338" y="5832475"/>
          <p14:tracePt t="29256" x="8680450" y="5781675"/>
          <p14:tracePt t="29258" x="8680450" y="5756275"/>
          <p14:tracePt t="29272" x="8705850" y="5719763"/>
          <p14:tracePt t="29289" x="8718550" y="5681663"/>
          <p14:tracePt t="29290" x="8743950" y="5607050"/>
          <p14:tracePt t="29306" x="8769350" y="5568950"/>
          <p14:tracePt t="29307" x="8769350" y="5507038"/>
          <p14:tracePt t="29322" x="8780463" y="5456238"/>
          <p14:tracePt t="29323" x="8818563" y="5394325"/>
          <p14:tracePt t="29339" x="8831263" y="5356225"/>
          <p14:tracePt t="29340" x="8856663" y="5294313"/>
          <p14:tracePt t="29356" x="8869363" y="5256213"/>
          <p14:tracePt t="29356" x="8869363" y="5205413"/>
          <p14:tracePt t="29372" x="8882063" y="5181600"/>
          <p14:tracePt t="29373" x="8893175" y="5118100"/>
          <p14:tracePt t="29389" x="8905875" y="5081588"/>
          <p14:tracePt t="29390" x="8943975" y="5043488"/>
          <p14:tracePt t="29406" x="8956675" y="4992688"/>
          <p14:tracePt t="29406" x="8993188" y="4930775"/>
          <p14:tracePt t="29422" x="8993188" y="4905375"/>
          <p14:tracePt t="29423" x="9018588" y="4856163"/>
          <p14:tracePt t="29439" x="9043988" y="4805363"/>
          <p14:tracePt t="29440" x="9069388" y="4730750"/>
          <p14:tracePt t="29456" x="9105900" y="4692650"/>
          <p14:tracePt t="29456" x="9131300" y="4630738"/>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 xmlns:a16="http://schemas.microsoft.com/office/drawing/2014/main" id="{E2026587-71FD-41ED-9DDF-91A1D9D10832}"/>
              </a:ext>
            </a:extLst>
          </p:cNvPr>
          <p:cNvSpPr>
            <a:spLocks noGrp="1"/>
          </p:cNvSpPr>
          <p:nvPr>
            <p:ph type="title"/>
          </p:nvPr>
        </p:nvSpPr>
        <p:spPr>
          <a:xfrm>
            <a:off x="1487488" y="0"/>
            <a:ext cx="8750301" cy="1143000"/>
          </a:xfrm>
        </p:spPr>
        <p:txBody>
          <a:bodyPr/>
          <a:lstStyle/>
          <a:p>
            <a:pPr eaLnBrk="1" hangingPunct="1"/>
            <a:r>
              <a:rPr lang="fa-IR" altLang="en-US" sz="4000" dirty="0">
                <a:cs typeface="B Yagut" panose="00000400000000000000" pitchFamily="2" charset="-78"/>
              </a:rPr>
              <a:t/>
            </a:r>
            <a:br>
              <a:rPr lang="fa-IR" altLang="en-US" sz="4000" dirty="0">
                <a:cs typeface="B Yagut" panose="00000400000000000000" pitchFamily="2" charset="-78"/>
              </a:rPr>
            </a:br>
            <a:r>
              <a:rPr lang="fa-IR" altLang="en-US" sz="4000" dirty="0">
                <a:cs typeface="B Yagut" panose="00000400000000000000" pitchFamily="2" charset="-78"/>
              </a:rPr>
              <a:t>شرايط استاندارد كف كلاسها و </a:t>
            </a:r>
            <a:r>
              <a:rPr lang="fa-IR" altLang="en-US" sz="4000" dirty="0" smtClean="0">
                <a:cs typeface="B Yagut" panose="00000400000000000000" pitchFamily="2" charset="-78"/>
              </a:rPr>
              <a:t>راه روها </a:t>
            </a:r>
            <a:r>
              <a:rPr lang="fa-IR" altLang="en-US" sz="4000" dirty="0">
                <a:cs typeface="B Yagut" panose="00000400000000000000" pitchFamily="2" charset="-78"/>
              </a:rPr>
              <a:t>و پله ها</a:t>
            </a:r>
            <a:endParaRPr lang="th-TH" altLang="en-US" sz="4000" dirty="0">
              <a:cs typeface="Titr" panose="00000700000000000000" pitchFamily="2" charset="-78"/>
            </a:endParaRPr>
          </a:p>
        </p:txBody>
      </p:sp>
      <p:sp>
        <p:nvSpPr>
          <p:cNvPr id="18435" name="Rectangle 4">
            <a:extLst>
              <a:ext uri="{FF2B5EF4-FFF2-40B4-BE49-F238E27FC236}">
                <a16:creationId xmlns="" xmlns:a16="http://schemas.microsoft.com/office/drawing/2014/main" id="{EA848D41-BD8D-4113-9876-EA1E74FE0611}"/>
              </a:ext>
            </a:extLst>
          </p:cNvPr>
          <p:cNvSpPr>
            <a:spLocks noGrp="1"/>
          </p:cNvSpPr>
          <p:nvPr>
            <p:ph type="body" sz="half" idx="2"/>
          </p:nvPr>
        </p:nvSpPr>
        <p:spPr>
          <a:xfrm>
            <a:off x="2487614" y="1268413"/>
            <a:ext cx="9225010" cy="4857750"/>
          </a:xfrm>
        </p:spPr>
        <p:txBody>
          <a:bodyPr/>
          <a:lstStyle/>
          <a:p>
            <a:pPr eaLnBrk="1" hangingPunct="1">
              <a:lnSpc>
                <a:spcPct val="150000"/>
              </a:lnSpc>
              <a:buFont typeface="Wingdings" panose="05000000000000000000" pitchFamily="2" charset="2"/>
              <a:buChar char="Ø"/>
            </a:pPr>
            <a:r>
              <a:rPr lang="fa-IR" altLang="en-US" sz="2800" dirty="0">
                <a:ea typeface="Majalla UI"/>
                <a:cs typeface="B Yagut" panose="00000400000000000000" pitchFamily="2" charset="-78"/>
              </a:rPr>
              <a:t>غیربراق</a:t>
            </a:r>
          </a:p>
          <a:p>
            <a:pPr eaLnBrk="1" hangingPunct="1">
              <a:lnSpc>
                <a:spcPct val="150000"/>
              </a:lnSpc>
              <a:buFont typeface="Wingdings" panose="05000000000000000000" pitchFamily="2" charset="2"/>
              <a:buChar char="Ø"/>
            </a:pPr>
            <a:r>
              <a:rPr lang="fa-IR" altLang="en-US" sz="2800" dirty="0">
                <a:ea typeface="Majalla UI"/>
                <a:cs typeface="B Yagut" panose="00000400000000000000" pitchFamily="2" charset="-78"/>
              </a:rPr>
              <a:t>مــقــاوم </a:t>
            </a:r>
          </a:p>
          <a:p>
            <a:pPr eaLnBrk="1" hangingPunct="1">
              <a:lnSpc>
                <a:spcPct val="150000"/>
              </a:lnSpc>
              <a:buFont typeface="Wingdings" panose="05000000000000000000" pitchFamily="2" charset="2"/>
              <a:buChar char="Ø"/>
            </a:pPr>
            <a:r>
              <a:rPr lang="fa-IR" altLang="en-US" sz="2800" dirty="0">
                <a:ea typeface="Majalla UI"/>
                <a:cs typeface="B Yagut" panose="00000400000000000000" pitchFamily="2" charset="-78"/>
              </a:rPr>
              <a:t>مســطــح</a:t>
            </a:r>
          </a:p>
          <a:p>
            <a:pPr eaLnBrk="1" hangingPunct="1">
              <a:lnSpc>
                <a:spcPct val="150000"/>
              </a:lnSpc>
              <a:buFont typeface="Wingdings" panose="05000000000000000000" pitchFamily="2" charset="2"/>
              <a:buChar char="Ø"/>
            </a:pPr>
            <a:r>
              <a:rPr lang="fa-IR" altLang="en-US" sz="2800" dirty="0">
                <a:ea typeface="Majalla UI"/>
                <a:cs typeface="B Yagut" panose="00000400000000000000" pitchFamily="2" charset="-78"/>
              </a:rPr>
              <a:t>قابـل شستشو </a:t>
            </a:r>
          </a:p>
          <a:p>
            <a:pPr eaLnBrk="1" hangingPunct="1">
              <a:lnSpc>
                <a:spcPct val="150000"/>
              </a:lnSpc>
              <a:buFont typeface="Wingdings" panose="05000000000000000000" pitchFamily="2" charset="2"/>
              <a:buChar char="Ø"/>
            </a:pPr>
            <a:r>
              <a:rPr lang="fa-IR" altLang="en-US" sz="2800" dirty="0">
                <a:ea typeface="Majalla UI"/>
                <a:cs typeface="B Yagut" panose="00000400000000000000" pitchFamily="2" charset="-78"/>
              </a:rPr>
              <a:t>غيـر لغـزنده </a:t>
            </a:r>
          </a:p>
          <a:p>
            <a:pPr eaLnBrk="1" hangingPunct="1">
              <a:lnSpc>
                <a:spcPct val="150000"/>
              </a:lnSpc>
              <a:buFont typeface="Wingdings" panose="05000000000000000000" pitchFamily="2" charset="2"/>
              <a:buChar char="Ø"/>
            </a:pPr>
            <a:r>
              <a:rPr lang="fa-IR" altLang="en-US" sz="2800" dirty="0">
                <a:ea typeface="Majalla UI"/>
                <a:cs typeface="B Yagut" panose="00000400000000000000" pitchFamily="2" charset="-78"/>
              </a:rPr>
              <a:t>خشک</a:t>
            </a:r>
          </a:p>
          <a:p>
            <a:pPr eaLnBrk="1" hangingPunct="1">
              <a:lnSpc>
                <a:spcPct val="150000"/>
              </a:lnSpc>
              <a:buFont typeface="Wingdings" panose="05000000000000000000" pitchFamily="2" charset="2"/>
              <a:buChar char="Ø"/>
            </a:pPr>
            <a:r>
              <a:rPr lang="fa-IR" altLang="en-US" sz="2800" dirty="0">
                <a:ea typeface="Majalla UI"/>
                <a:cs typeface="B Yagut" panose="00000400000000000000" pitchFamily="2" charset="-78"/>
              </a:rPr>
              <a:t>بدون درز و شکاف                                                     </a:t>
            </a:r>
            <a:endParaRPr lang="th-TH" altLang="en-US" sz="2800" dirty="0">
              <a:ea typeface="Majalla UI"/>
              <a:cs typeface="2  Titr" pitchFamily="2" charset="0"/>
            </a:endParaRPr>
          </a:p>
        </p:txBody>
      </p:sp>
      <p:sp>
        <p:nvSpPr>
          <p:cNvPr id="18436" name="Slide Number Placeholder 1">
            <a:extLst>
              <a:ext uri="{FF2B5EF4-FFF2-40B4-BE49-F238E27FC236}">
                <a16:creationId xmlns="" xmlns:a16="http://schemas.microsoft.com/office/drawing/2014/main" id="{12ADE8E9-829D-4DAD-92D1-2C4FAD1105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4535088B-2BAD-45F8-A797-B2E5C6319951}" type="slidenum">
              <a:rPr lang="en-US" altLang="en-US" sz="1200">
                <a:solidFill>
                  <a:srgbClr val="898989"/>
                </a:solidFill>
                <a:latin typeface="Arial" panose="020B0604020202020204" pitchFamily="34" charset="0"/>
              </a:rPr>
              <a:pPr algn="l" rtl="0">
                <a:spcBef>
                  <a:spcPct val="0"/>
                </a:spcBef>
                <a:buFontTx/>
                <a:buNone/>
              </a:pPr>
              <a:t>16</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2B02036E-4229-4487-8096-191C36A059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5387"/>
    </mc:Choice>
    <mc:Fallback xmlns="">
      <p:transition advTm="2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1428" x="9082088" y="3467100"/>
          <p14:tracePt t="1441" x="9056688" y="3441700"/>
          <p14:tracePt t="1458" x="9043988" y="3429000"/>
          <p14:tracePt t="1458" x="9018588" y="3416300"/>
          <p14:tracePt t="1475" x="8982075" y="3416300"/>
          <p14:tracePt t="1475" x="8943975" y="3378200"/>
          <p14:tracePt t="1476" x="8918575" y="3367088"/>
          <p14:tracePt t="1492" x="8869363" y="3341688"/>
          <p14:tracePt t="1492" x="8856663" y="3328988"/>
          <p14:tracePt t="1508" x="8831263" y="3316288"/>
          <p14:tracePt t="1509" x="8780463" y="3290888"/>
          <p14:tracePt t="1525" x="8780463" y="3278188"/>
          <p14:tracePt t="1525" x="8743950" y="3278188"/>
          <p14:tracePt t="1537" x="8731250" y="3278188"/>
          <p14:tracePt t="1554" x="8718550" y="3267075"/>
          <p14:tracePt t="1554" x="8680450" y="3254375"/>
          <p14:tracePt t="1572" x="8680450" y="3241675"/>
          <p14:tracePt t="1588" x="8669338" y="3228975"/>
          <p14:tracePt t="1604" x="8656638" y="3228975"/>
          <p14:tracePt t="1605" x="8643938" y="3228975"/>
          <p14:tracePt t="1876" x="8643938" y="3216275"/>
          <p14:tracePt t="1887" x="8643938" y="3203575"/>
          <p14:tracePt t="1904" x="8656638" y="3190875"/>
          <p14:tracePt t="1905" x="8669338" y="3165475"/>
          <p14:tracePt t="1921" x="8669338" y="3154363"/>
          <p14:tracePt t="1937" x="8669338" y="3128963"/>
          <p14:tracePt t="1938" x="8669338" y="3103563"/>
          <p14:tracePt t="1954" x="8669338" y="3078163"/>
          <p14:tracePt t="1955" x="8669338" y="3041650"/>
          <p14:tracePt t="1956" x="8669338" y="3016250"/>
          <p14:tracePt t="1971" x="8669338" y="2978150"/>
          <p14:tracePt t="1972" x="8669338" y="2941638"/>
          <p14:tracePt t="1987" x="8669338" y="2890838"/>
          <p14:tracePt t="1989" x="8669338" y="2840038"/>
          <p14:tracePt t="2004" x="8669338" y="2778125"/>
          <p14:tracePt t="2005" x="8669338" y="2728913"/>
          <p14:tracePt t="2021" x="8669338" y="2678113"/>
          <p14:tracePt t="2022" x="8669338" y="2603500"/>
          <p14:tracePt t="2038" x="8669338" y="2552700"/>
          <p14:tracePt t="2039" x="8669338" y="2490788"/>
          <p14:tracePt t="2054" x="8669338" y="2427288"/>
          <p14:tracePt t="2055" x="8669338" y="2378075"/>
          <p14:tracePt t="2071" x="8669338" y="2339975"/>
          <p14:tracePt t="2071" x="8669338" y="2290763"/>
          <p14:tracePt t="2087" x="8669338" y="2239963"/>
          <p14:tracePt t="2088" x="8669338" y="2201863"/>
          <p14:tracePt t="2104" x="8669338" y="2152650"/>
          <p14:tracePt t="2105" x="8669338" y="2101850"/>
          <p14:tracePt t="2121" x="8669338" y="2052638"/>
          <p14:tracePt t="2121" x="8643938" y="2001838"/>
          <p14:tracePt t="2137" x="8643938" y="1927225"/>
          <p14:tracePt t="2138" x="8631238" y="1876425"/>
          <p14:tracePt t="2141" x="8631238" y="1814513"/>
          <p14:tracePt t="2155" x="8631238" y="1765300"/>
          <p14:tracePt t="2156" x="8631238" y="1727200"/>
          <p14:tracePt t="2175" x="8631238" y="1689100"/>
          <p14:tracePt t="2176" x="8631238" y="1663700"/>
          <p14:tracePt t="2188" x="8631238" y="1614488"/>
          <p14:tracePt t="2189" x="8631238" y="1589088"/>
          <p14:tracePt t="2204" x="8631238" y="1552575"/>
          <p14:tracePt t="2205" x="8631238" y="1527175"/>
          <p14:tracePt t="2221" x="8631238" y="1514475"/>
          <p14:tracePt t="2222" x="8631238" y="1489075"/>
          <p14:tracePt t="2237" x="8631238" y="1476375"/>
          <p14:tracePt t="2238" x="8631238" y="1439863"/>
          <p14:tracePt t="2254" x="8631238" y="1427163"/>
          <p14:tracePt t="2254" x="8631238" y="1401763"/>
          <p14:tracePt t="2271" x="8618538" y="1376363"/>
          <p14:tracePt t="2271" x="8618538" y="1363663"/>
          <p14:tracePt t="2287" x="8618538" y="1339850"/>
          <p14:tracePt t="2304" x="8618538" y="1327150"/>
          <p14:tracePt t="2305" x="8618538" y="1314450"/>
          <p14:tracePt t="2324" x="8631238" y="1289050"/>
          <p14:tracePt t="2340" x="8643938" y="1276350"/>
          <p14:tracePt t="2354" x="8643938" y="1263650"/>
          <p14:tracePt t="2356" x="8643938" y="1250950"/>
          <p14:tracePt t="2371" x="8643938" y="1238250"/>
          <p14:tracePt t="2372" x="8656638" y="1227138"/>
          <p14:tracePt t="2388" x="8656638" y="1201738"/>
          <p14:tracePt t="2404" x="8669338" y="1176338"/>
          <p14:tracePt t="2405" x="8680450" y="1176338"/>
          <p14:tracePt t="2421" x="8680450" y="1163638"/>
          <p14:tracePt t="2508" x="8693150" y="1150938"/>
          <p14:tracePt t="2908" x="8705850" y="1150938"/>
          <p14:tracePt t="2932" x="8718550" y="1163638"/>
          <p14:tracePt t="2964" x="8731250" y="1163638"/>
          <p14:tracePt t="2980" x="8731250" y="1176338"/>
          <p14:tracePt t="2988" x="8743950" y="1189038"/>
          <p14:tracePt t="3013" x="8756650" y="1201738"/>
          <p14:tracePt t="3036" x="8756650" y="1214438"/>
          <p14:tracePt t="3060" x="8756650" y="1227138"/>
          <p14:tracePt t="3071" x="8769350" y="1227138"/>
          <p14:tracePt t="3100" x="8769350" y="1250950"/>
          <p14:tracePt t="3108" x="8769350" y="1263650"/>
          <p14:tracePt t="3124" x="8780463" y="1276350"/>
          <p14:tracePt t="3140" x="8780463" y="1289050"/>
          <p14:tracePt t="3220" x="8793163" y="1301750"/>
          <p14:tracePt t="3292" x="8793163" y="1314450"/>
          <p14:tracePt t="3324" x="8793163" y="1327150"/>
          <p14:tracePt t="3427" x="8805863" y="1339850"/>
          <p14:tracePt t="3492" x="8805863" y="1350963"/>
          <p14:tracePt t="3540" x="8805863" y="1363663"/>
          <p14:tracePt t="3812" x="8818563" y="1376363"/>
          <p14:tracePt t="3836" x="8831263" y="1389063"/>
          <p14:tracePt t="3996" x="8843963" y="1401763"/>
          <p14:tracePt t="4436" x="8843963" y="1414463"/>
          <p14:tracePt t="4454" x="8831263" y="1414463"/>
          <p14:tracePt t="4471" x="8831263" y="1427163"/>
          <p14:tracePt t="4487" x="8831263" y="1439863"/>
          <p14:tracePt t="4488" x="8818563" y="1463675"/>
          <p14:tracePt t="4504" x="8818563" y="1489075"/>
          <p14:tracePt t="4520" x="8818563" y="1501775"/>
          <p14:tracePt t="4521" x="8818563" y="1514475"/>
          <p14:tracePt t="4537" x="8818563" y="1527175"/>
          <p14:tracePt t="4554" x="8818563" y="1539875"/>
          <p14:tracePt t="4556" x="8818563" y="1552575"/>
          <p14:tracePt t="4570" x="8818563" y="1563688"/>
          <p14:tracePt t="5980" x="8818563" y="1589088"/>
          <p14:tracePt t="7195" x="8805863" y="1614488"/>
          <p14:tracePt t="7315" x="8793163" y="1614488"/>
          <p14:tracePt t="7652" x="8780463" y="1614488"/>
          <p14:tracePt t="11355" x="8769350" y="1614488"/>
          <p14:tracePt t="11371" x="8756650" y="1614488"/>
          <p14:tracePt t="11387" x="8743950" y="1627188"/>
          <p14:tracePt t="11411" x="8731250" y="1639888"/>
          <p14:tracePt t="11435" x="8718550" y="1639888"/>
          <p14:tracePt t="11453" x="8705850" y="1639888"/>
          <p14:tracePt t="11470" x="8693150" y="1652588"/>
          <p14:tracePt t="11492" x="8680450" y="1652588"/>
          <p14:tracePt t="11515" x="8669338" y="1663700"/>
          <p14:tracePt t="11532" x="8656638" y="1663700"/>
          <p14:tracePt t="11548" x="8643938" y="1676400"/>
          <p14:tracePt t="11595" x="8631238" y="1676400"/>
          <p14:tracePt t="11635" x="8618538" y="1689100"/>
          <p14:tracePt t="11668" x="8605838" y="1689100"/>
          <p14:tracePt t="11763" x="8593138" y="1689100"/>
          <p14:tracePt t="11796" x="8580438" y="1689100"/>
          <p14:tracePt t="11820" x="8569325" y="1689100"/>
          <p14:tracePt t="11843" x="8569325" y="1701800"/>
          <p14:tracePt t="11899" x="8556625" y="1701800"/>
          <p14:tracePt t="12092" x="8543925" y="1701800"/>
          <p14:tracePt t="13267" x="8531225" y="1727200"/>
          <p14:tracePt t="13286" x="8531225" y="1739900"/>
          <p14:tracePt t="13303" x="8531225" y="1765300"/>
          <p14:tracePt t="13303" x="8531225" y="1776413"/>
          <p14:tracePt t="13319" x="8531225" y="1801813"/>
          <p14:tracePt t="13336" x="8531225" y="1839913"/>
          <p14:tracePt t="13337" x="8531225" y="1852613"/>
          <p14:tracePt t="13353" x="8556625" y="1865313"/>
          <p14:tracePt t="13353" x="8593138" y="1927225"/>
          <p14:tracePt t="13369" x="8643938" y="1978025"/>
          <p14:tracePt t="13370" x="8669338" y="1989138"/>
          <p14:tracePt t="13371" x="8680450" y="2027238"/>
          <p14:tracePt t="13386" x="8705850" y="2065338"/>
          <p14:tracePt t="13387" x="8731250" y="2127250"/>
          <p14:tracePt t="13403" x="8743950" y="2152650"/>
          <p14:tracePt t="13404" x="8769350" y="2190750"/>
          <p14:tracePt t="13420" x="8780463" y="2214563"/>
          <p14:tracePt t="13420" x="8793163" y="2239963"/>
          <p14:tracePt t="13436" x="8793163" y="2265363"/>
          <p14:tracePt t="13437" x="8793163" y="2278063"/>
          <p14:tracePt t="13453" x="8805863" y="2303463"/>
          <p14:tracePt t="13454" x="8831263" y="2327275"/>
          <p14:tracePt t="13470" x="8843963" y="2365375"/>
          <p14:tracePt t="13486" x="8882063" y="2390775"/>
          <p14:tracePt t="13502" x="8893175" y="2427288"/>
          <p14:tracePt t="13519" x="8905875" y="2439988"/>
          <p14:tracePt t="13536" x="8918575" y="2439988"/>
          <p14:tracePt t="13555" x="8918575" y="2452688"/>
          <p14:tracePt t="13579" x="8918575" y="2465388"/>
          <p14:tracePt t="13611" x="8918575" y="2478088"/>
          <p14:tracePt t="13747" x="8918575" y="2490788"/>
          <p14:tracePt t="13763" x="8905875" y="2490788"/>
          <p14:tracePt t="13771" x="8905875" y="2503488"/>
          <p14:tracePt t="13786" x="8905875" y="2516188"/>
          <p14:tracePt t="13787" x="8893175" y="2516188"/>
          <p14:tracePt t="13803" x="8882063" y="2527300"/>
          <p14:tracePt t="13827" x="8869363" y="2527300"/>
          <p14:tracePt t="14931" x="8856663" y="2527300"/>
          <p14:tracePt t="14947" x="8856663" y="2540000"/>
          <p14:tracePt t="14955" x="8843963" y="2552700"/>
          <p14:tracePt t="14971" x="8831263" y="2565400"/>
          <p14:tracePt t="14987" x="8831263" y="2578100"/>
          <p14:tracePt t="15002" x="8818563" y="2590800"/>
          <p14:tracePt t="15003" x="8805863" y="2590800"/>
          <p14:tracePt t="15019" x="8805863" y="2603500"/>
          <p14:tracePt t="15036" x="8793163" y="2616200"/>
          <p14:tracePt t="15052" x="8793163" y="2627313"/>
          <p14:tracePt t="15083" x="8780463" y="2640013"/>
          <p14:tracePt t="15091" x="8769350" y="2640013"/>
          <p14:tracePt t="15102" x="8769350" y="2652713"/>
          <p14:tracePt t="15163" x="8769350" y="2665413"/>
          <p14:tracePt t="15179" x="8756650" y="2665413"/>
          <p14:tracePt t="15203" x="8756650" y="2678113"/>
          <p14:tracePt t="15219" x="8756650" y="2690813"/>
          <p14:tracePt t="15236" x="8743950" y="2703513"/>
          <p14:tracePt t="15283" x="8731250" y="2716213"/>
          <p14:tracePt t="15315" x="8731250" y="2728913"/>
          <p14:tracePt t="15331" x="8731250" y="2740025"/>
          <p14:tracePt t="15379" x="8718550" y="2740025"/>
          <p14:tracePt t="15411" x="8718550" y="2752725"/>
          <p14:tracePt t="15420" x="8718550" y="2765425"/>
          <p14:tracePt t="15436" x="8718550" y="2778125"/>
          <p14:tracePt t="15459" x="8718550" y="2790825"/>
          <p14:tracePt t="15475" x="8718550" y="2803525"/>
          <p14:tracePt t="15486" x="8718550" y="2816225"/>
          <p14:tracePt t="15502" x="8705850" y="2816225"/>
          <p14:tracePt t="15523" x="8705850" y="2828925"/>
          <p14:tracePt t="15563" x="8705850" y="2852738"/>
          <p14:tracePt t="15595" x="8705850" y="2865438"/>
          <p14:tracePt t="15651" x="8693150" y="2865438"/>
          <p14:tracePt t="15669" x="8693150" y="2878138"/>
          <p14:tracePt t="15731" x="8693150" y="2890838"/>
          <p14:tracePt t="15755" x="8693150" y="2903538"/>
          <p14:tracePt t="15771" x="8693150" y="2916238"/>
          <p14:tracePt t="15795" x="8680450" y="2916238"/>
          <p14:tracePt t="15819" x="8680450" y="2928938"/>
          <p14:tracePt t="15836" x="8680450" y="2941638"/>
          <p14:tracePt t="15852" x="8680450" y="2952750"/>
          <p14:tracePt t="15915" x="8680450" y="2965450"/>
          <p14:tracePt t="15923" x="8680450" y="2978150"/>
          <p14:tracePt t="15947" x="8680450" y="2990850"/>
          <p14:tracePt t="15979" x="8680450" y="3003550"/>
          <p14:tracePt t="16003" x="8680450" y="3016250"/>
          <p14:tracePt t="16027" x="8693150" y="3016250"/>
          <p14:tracePt t="16059" x="8693150" y="3028950"/>
          <p14:tracePt t="16115" x="8693150" y="3041650"/>
          <p14:tracePt t="16139" x="8693150" y="3065463"/>
          <p14:tracePt t="16163" x="8705850" y="3078163"/>
          <p14:tracePt t="16179" x="8705850" y="3090863"/>
          <p14:tracePt t="16187" x="8705850" y="3103563"/>
          <p14:tracePt t="16211" x="8705850" y="3116263"/>
          <p14:tracePt t="16220" x="8705850" y="3128963"/>
          <p14:tracePt t="16236" x="8718550" y="3154363"/>
          <p14:tracePt t="16236" x="8731250" y="3165475"/>
          <p14:tracePt t="16252" x="8731250" y="3178175"/>
          <p14:tracePt t="16269" x="8731250" y="3190875"/>
          <p14:tracePt t="16286" x="8731250" y="3203575"/>
          <p14:tracePt t="16286" x="8731250" y="3216275"/>
          <p14:tracePt t="16302" x="8731250" y="3241675"/>
          <p14:tracePt t="16303" x="8731250" y="3267075"/>
          <p14:tracePt t="16319" x="8731250" y="3278188"/>
          <p14:tracePt t="16320" x="8731250" y="3290888"/>
          <p14:tracePt t="16336" x="8731250" y="3316288"/>
          <p14:tracePt t="16352" x="8731250" y="3341688"/>
          <p14:tracePt t="16353" x="8731250" y="3354388"/>
          <p14:tracePt t="16369" x="8731250" y="3367088"/>
          <p14:tracePt t="16386" x="8731250" y="3378200"/>
          <p14:tracePt t="16386" x="8731250" y="3390900"/>
          <p14:tracePt t="16387" x="8731250" y="3403600"/>
          <p14:tracePt t="16402" x="8731250" y="3429000"/>
          <p14:tracePt t="16403" x="8731250" y="3441700"/>
          <p14:tracePt t="16420" x="8731250" y="3454400"/>
          <p14:tracePt t="16436" x="8731250" y="3467100"/>
          <p14:tracePt t="16452" x="8731250" y="3479800"/>
          <p14:tracePt t="16469" x="8731250" y="3490913"/>
          <p14:tracePt t="16486" x="8731250" y="3503613"/>
          <p14:tracePt t="16486" x="8731250" y="3516313"/>
          <p14:tracePt t="16502" x="8731250" y="3541713"/>
          <p14:tracePt t="16519" x="8731250" y="3554413"/>
          <p14:tracePt t="16519" x="8731250" y="3579813"/>
          <p14:tracePt t="16536" x="8731250" y="3590925"/>
          <p14:tracePt t="16536" x="8731250" y="3603625"/>
          <p14:tracePt t="16552" x="8731250" y="3629025"/>
          <p14:tracePt t="16569" x="8731250" y="3654425"/>
          <p14:tracePt t="16571" x="8731250" y="3667125"/>
          <p14:tracePt t="16586" x="8731250" y="3679825"/>
          <p14:tracePt t="16587" x="8731250" y="3692525"/>
          <p14:tracePt t="16602" x="8731250" y="3703638"/>
          <p14:tracePt t="16603" x="8718550" y="3716338"/>
          <p14:tracePt t="16627" x="8693150" y="3754438"/>
          <p14:tracePt t="16636" x="8693150" y="3767138"/>
          <p14:tracePt t="16652" x="8680450" y="3792538"/>
          <p14:tracePt t="16669" x="8680450" y="3803650"/>
          <p14:tracePt t="16686" x="8680450" y="3816350"/>
          <p14:tracePt t="16686" x="8680450" y="3829050"/>
          <p14:tracePt t="16702" x="8669338" y="3829050"/>
          <p14:tracePt t="16703" x="8669338" y="3841750"/>
          <p14:tracePt t="16719" x="8656638" y="3879850"/>
          <p14:tracePt t="16739" x="8643938" y="3892550"/>
          <p14:tracePt t="16755" x="8643938" y="3905250"/>
          <p14:tracePt t="16771" x="8643938" y="3916363"/>
          <p14:tracePt t="16786" x="8631238" y="3929063"/>
          <p14:tracePt t="16802" x="8631238" y="3941763"/>
          <p14:tracePt t="16827" x="8631238" y="3954463"/>
          <p14:tracePt t="16955" x="8618538" y="3967163"/>
          <p14:tracePt t="16979" x="8618538" y="3979863"/>
          <p14:tracePt t="17027" x="8618538" y="3992563"/>
          <p14:tracePt t="17083" x="8605838" y="4005263"/>
          <p14:tracePt t="17163" x="8593138" y="4017963"/>
          <p14:tracePt t="17227" x="8580438" y="4029075"/>
          <p14:tracePt t="17539" x="8580438" y="4054475"/>
          <p14:tracePt t="17707" x="8580438" y="4067175"/>
          <p14:tracePt t="17763" x="8580438" y="4092575"/>
          <p14:tracePt t="18003" x="8580438" y="4105275"/>
          <p14:tracePt t="18355" x="8580438" y="4129088"/>
          <p14:tracePt t="18539" x="8580438" y="4141788"/>
          <p14:tracePt t="18555" x="8580438" y="4167188"/>
          <p14:tracePt t="18568" x="8580438" y="4179888"/>
          <p14:tracePt t="18585" x="8580438" y="4205288"/>
          <p14:tracePt t="18586" x="8580438" y="4217988"/>
          <p14:tracePt t="18602" x="8580438" y="4230688"/>
          <p14:tracePt t="18602" x="8569325" y="4241800"/>
          <p14:tracePt t="18618" x="8569325" y="4254500"/>
          <p14:tracePt t="18635" x="8569325" y="4267200"/>
          <p14:tracePt t="18707" x="8569325" y="4279900"/>
          <p14:tracePt t="18851" x="8569325" y="4292600"/>
          <p14:tracePt t="18875" x="8556625" y="4292600"/>
          <p14:tracePt t="18907" x="8556625" y="4305300"/>
          <p14:tracePt t="18939" x="8556625" y="4318000"/>
          <p14:tracePt t="18987" x="8556625" y="4330700"/>
          <p14:tracePt t="19171" x="8556625" y="4341813"/>
          <p14:tracePt t="19187" x="8556625" y="4354513"/>
          <p14:tracePt t="19259" x="8556625" y="4379913"/>
          <p14:tracePt t="19283" x="8543925" y="4379913"/>
          <p14:tracePt t="19307" x="8543925" y="4392613"/>
          <p14:tracePt t="19363" x="8543925" y="4405313"/>
          <p14:tracePt t="19595" x="8543925" y="4418013"/>
          <p14:tracePt t="19923" x="8543925" y="4430713"/>
          <p14:tracePt t="20019" x="8543925" y="4443413"/>
          <p14:tracePt t="20059" x="8543925" y="4454525"/>
          <p14:tracePt t="20068" x="8531225" y="4454525"/>
          <p14:tracePt t="20085" x="8531225" y="4467225"/>
          <p14:tracePt t="20115" x="8531225" y="4479925"/>
          <p14:tracePt t="20123" x="8531225" y="4492625"/>
          <p14:tracePt t="20137" x="8531225" y="4505325"/>
          <p14:tracePt t="20139" x="8518525" y="4505325"/>
          <p14:tracePt t="20157" x="8518525" y="4518025"/>
          <p14:tracePt t="20168" x="8518525" y="4530725"/>
          <p14:tracePt t="20185" x="8505825" y="4543425"/>
          <p14:tracePt t="20187" x="8505825" y="4554538"/>
          <p14:tracePt t="20202" x="8505825" y="4567238"/>
          <p14:tracePt t="20203" x="8493125" y="4592638"/>
          <p14:tracePt t="20219" x="8493125" y="4618038"/>
          <p14:tracePt t="20235" x="8493125" y="4643438"/>
          <p14:tracePt t="20236" x="8493125" y="4667250"/>
          <p14:tracePt t="20252" x="8493125" y="4692650"/>
          <p14:tracePt t="20253" x="8493125" y="4718050"/>
          <p14:tracePt t="20268" x="8480425" y="4756150"/>
          <p14:tracePt t="20270" x="8480425" y="4779963"/>
          <p14:tracePt t="20285" x="8456613" y="4830763"/>
          <p14:tracePt t="20302" x="8443913" y="4868863"/>
          <p14:tracePt t="20302" x="8443913" y="4892675"/>
          <p14:tracePt t="20318" x="8443913" y="4918075"/>
          <p14:tracePt t="20335" x="8431213" y="4943475"/>
          <p14:tracePt t="20336" x="8418513" y="4968875"/>
          <p14:tracePt t="20352" x="8405813" y="4981575"/>
          <p14:tracePt t="20369" x="8405813" y="4992688"/>
          <p14:tracePt t="20371" x="8405813" y="5018088"/>
          <p14:tracePt t="20385" x="8405813" y="5030788"/>
          <p14:tracePt t="20402" x="8405813" y="5056188"/>
          <p14:tracePt t="20403" x="8405813" y="5068888"/>
          <p14:tracePt t="20419" x="8405813" y="5105400"/>
          <p14:tracePt t="20419" x="8405813" y="5118100"/>
          <p14:tracePt t="20435" x="8405813" y="5130800"/>
          <p14:tracePt t="20436" x="8405813" y="5143500"/>
          <p14:tracePt t="20467" x="8405813" y="5156200"/>
          <p14:tracePt t="20485" x="8405813" y="5181600"/>
          <p14:tracePt t="20502" x="8405813" y="5194300"/>
          <p14:tracePt t="20502" x="8405813" y="5218113"/>
          <p14:tracePt t="20518" x="8405813" y="5230813"/>
          <p14:tracePt t="20519" x="8405813" y="5243513"/>
          <p14:tracePt t="20535" x="8405813" y="5256213"/>
          <p14:tracePt t="20536" x="8405813" y="5268913"/>
          <p14:tracePt t="20552" x="8405813" y="5294313"/>
          <p14:tracePt t="20568" x="8405813" y="5305425"/>
          <p14:tracePt t="20585" x="8405813" y="5318125"/>
          <p14:tracePt t="20603" x="8405813" y="5330825"/>
          <p14:tracePt t="20619" x="8405813" y="5356225"/>
          <p14:tracePt t="20619" x="8405813" y="5381625"/>
          <p14:tracePt t="20635" x="8405813" y="5407025"/>
          <p14:tracePt t="20636" x="8393113" y="5443538"/>
          <p14:tracePt t="20652" x="8367713" y="5468938"/>
          <p14:tracePt t="20652" x="8367713" y="5494338"/>
          <p14:tracePt t="20668" x="8367713" y="5518150"/>
          <p14:tracePt t="20669" x="8367713" y="5530850"/>
          <p14:tracePt t="20685" x="8356600" y="5556250"/>
          <p14:tracePt t="20702" x="8356600" y="5568950"/>
          <p14:tracePt t="22739" x="8356600" y="5581650"/>
          <p14:tracePt t="22819" x="8343900" y="5594350"/>
          <p14:tracePt t="22851" x="8331200" y="5594350"/>
          <p14:tracePt t="22874" x="8318500" y="5594350"/>
          <p14:tracePt t="23139" x="8318500" y="5607050"/>
          <p14:tracePt t="23151" x="8318500" y="5643563"/>
          <p14:tracePt t="23168" x="8318500" y="5656263"/>
          <p14:tracePt t="23169" x="8318500" y="5694363"/>
          <p14:tracePt t="23185" x="8305800" y="5719763"/>
          <p14:tracePt t="23186" x="8293100" y="5756275"/>
          <p14:tracePt t="23218" x="8280400" y="5781675"/>
          <p14:tracePt t="23634" x="8280400" y="5768975"/>
          <p14:tracePt t="23659" x="8280400" y="5743575"/>
          <p14:tracePt t="23699" x="8293100" y="5732463"/>
          <p14:tracePt t="23715" x="8293100" y="5719763"/>
          <p14:tracePt t="23731" x="8318500" y="5707063"/>
          <p14:tracePt t="23739" x="8318500" y="5694363"/>
          <p14:tracePt t="23751" x="8343900" y="5681663"/>
          <p14:tracePt t="23768" x="8356600" y="5656263"/>
          <p14:tracePt t="23769" x="8367713" y="5656263"/>
          <p14:tracePt t="23770" x="8380413" y="5643563"/>
          <p14:tracePt t="23785" x="8393113" y="5619750"/>
          <p14:tracePt t="23786" x="8431213" y="5594350"/>
          <p14:tracePt t="23801" x="8443913" y="5581650"/>
          <p14:tracePt t="23802" x="8456613" y="5568950"/>
          <p14:tracePt t="23818" x="8480425" y="5543550"/>
          <p14:tracePt t="23820" x="8493125" y="5543550"/>
          <p14:tracePt t="23835" x="8543925" y="5518150"/>
          <p14:tracePt t="23835" x="8556625" y="5507038"/>
          <p14:tracePt t="23851" x="8605838" y="5481638"/>
          <p14:tracePt t="23852" x="8631238" y="5468938"/>
          <p14:tracePt t="23868" x="8669338" y="5443538"/>
          <p14:tracePt t="23869" x="8693150" y="5430838"/>
          <p14:tracePt t="23885" x="8705850" y="5418138"/>
          <p14:tracePt t="23885" x="8743950" y="5418138"/>
          <p14:tracePt t="23901" x="8769350" y="5381625"/>
          <p14:tracePt t="23902" x="8793163" y="5368925"/>
          <p14:tracePt t="23918" x="8831263" y="5343525"/>
          <p14:tracePt t="23919" x="8905875" y="5318125"/>
          <p14:tracePt t="23935" x="8956675" y="5268913"/>
          <p14:tracePt t="23935" x="9031288" y="5230813"/>
          <p14:tracePt t="23951" x="9082088" y="521811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 xmlns:a16="http://schemas.microsoft.com/office/drawing/2014/main" id="{948D6F3D-06A7-4A5C-B3F9-2FF5F6C56905}"/>
              </a:ext>
            </a:extLst>
          </p:cNvPr>
          <p:cNvSpPr>
            <a:spLocks noGrp="1"/>
          </p:cNvSpPr>
          <p:nvPr>
            <p:ph type="title"/>
          </p:nvPr>
        </p:nvSpPr>
        <p:spPr>
          <a:xfrm>
            <a:off x="2408238" y="0"/>
            <a:ext cx="7497762" cy="1143000"/>
          </a:xfrm>
        </p:spPr>
        <p:txBody>
          <a:bodyPr/>
          <a:lstStyle/>
          <a:p>
            <a:pPr eaLnBrk="1" hangingPunct="1"/>
            <a:r>
              <a:rPr lang="fa-IR" altLang="en-US" sz="4000" dirty="0">
                <a:cs typeface="B Yagut" panose="00000400000000000000" pitchFamily="2" charset="-78"/>
              </a:rPr>
              <a:t/>
            </a:r>
            <a:br>
              <a:rPr lang="fa-IR" altLang="en-US" sz="4000" dirty="0">
                <a:cs typeface="B Yagut" panose="00000400000000000000" pitchFamily="2" charset="-78"/>
              </a:rPr>
            </a:br>
            <a:r>
              <a:rPr lang="fa-IR" altLang="en-US" sz="4000" dirty="0">
                <a:cs typeface="B Yagut" panose="00000400000000000000" pitchFamily="2" charset="-78"/>
              </a:rPr>
              <a:t>شرايط استاندارد سقف كلاسها</a:t>
            </a:r>
            <a:endParaRPr lang="th-TH" altLang="en-US" sz="4000" dirty="0">
              <a:cs typeface="Titr" panose="00000700000000000000" pitchFamily="2" charset="-78"/>
            </a:endParaRPr>
          </a:p>
        </p:txBody>
      </p:sp>
      <p:sp>
        <p:nvSpPr>
          <p:cNvPr id="19459" name="Rectangle 3">
            <a:extLst>
              <a:ext uri="{FF2B5EF4-FFF2-40B4-BE49-F238E27FC236}">
                <a16:creationId xmlns="" xmlns:a16="http://schemas.microsoft.com/office/drawing/2014/main" id="{56F60759-20FC-4149-A55E-CB48E77C59AE}"/>
              </a:ext>
            </a:extLst>
          </p:cNvPr>
          <p:cNvSpPr>
            <a:spLocks noGrp="1"/>
          </p:cNvSpPr>
          <p:nvPr>
            <p:ph idx="1"/>
          </p:nvPr>
        </p:nvSpPr>
        <p:spPr>
          <a:xfrm>
            <a:off x="2360614" y="1628775"/>
            <a:ext cx="9424018" cy="3143250"/>
          </a:xfrm>
        </p:spPr>
        <p:txBody>
          <a:bodyPr/>
          <a:lstStyle/>
          <a:p>
            <a:pPr eaLnBrk="1" hangingPunct="1">
              <a:lnSpc>
                <a:spcPct val="170000"/>
              </a:lnSpc>
              <a:buFont typeface="Wingdings" panose="05000000000000000000" pitchFamily="2" charset="2"/>
              <a:buChar char="Ø"/>
            </a:pPr>
            <a:r>
              <a:rPr lang="fa-IR" altLang="en-US" dirty="0">
                <a:cs typeface="B Yagut" panose="00000400000000000000" pitchFamily="2" charset="-78"/>
              </a:rPr>
              <a:t>صـــــاف                       </a:t>
            </a:r>
          </a:p>
          <a:p>
            <a:pPr eaLnBrk="1" hangingPunct="1">
              <a:lnSpc>
                <a:spcPct val="170000"/>
              </a:lnSpc>
              <a:buFont typeface="Wingdings" panose="05000000000000000000" pitchFamily="2" charset="2"/>
              <a:buChar char="Ø"/>
            </a:pPr>
            <a:r>
              <a:rPr lang="fa-IR" altLang="en-US" dirty="0">
                <a:cs typeface="B Yagut" panose="00000400000000000000" pitchFamily="2" charset="-78"/>
              </a:rPr>
              <a:t>بدون درز و شكاف </a:t>
            </a:r>
          </a:p>
          <a:p>
            <a:pPr eaLnBrk="1" hangingPunct="1">
              <a:lnSpc>
                <a:spcPct val="170000"/>
              </a:lnSpc>
              <a:buFont typeface="Wingdings" panose="05000000000000000000" pitchFamily="2" charset="2"/>
              <a:buChar char="Ø"/>
            </a:pPr>
            <a:r>
              <a:rPr lang="fa-IR" altLang="en-US" dirty="0">
                <a:cs typeface="B Yagut" panose="00000400000000000000" pitchFamily="2" charset="-78"/>
              </a:rPr>
              <a:t>به رنـگ روشـن</a:t>
            </a:r>
          </a:p>
          <a:p>
            <a:pPr eaLnBrk="1" hangingPunct="1">
              <a:lnSpc>
                <a:spcPct val="170000"/>
              </a:lnSpc>
              <a:buFont typeface="Wingdings" panose="05000000000000000000" pitchFamily="2" charset="2"/>
              <a:buChar char="Ø"/>
            </a:pPr>
            <a:r>
              <a:rPr lang="fa-IR" altLang="en-US" dirty="0">
                <a:cs typeface="B Yagut" panose="00000400000000000000" pitchFamily="2" charset="-78"/>
              </a:rPr>
              <a:t>ارتفاع حداقل 3متر</a:t>
            </a:r>
            <a:endParaRPr lang="th-TH" altLang="en-US" dirty="0">
              <a:cs typeface="2  Titr" pitchFamily="2" charset="0"/>
            </a:endParaRPr>
          </a:p>
        </p:txBody>
      </p:sp>
      <p:sp>
        <p:nvSpPr>
          <p:cNvPr id="19460" name="Slide Number Placeholder 1">
            <a:extLst>
              <a:ext uri="{FF2B5EF4-FFF2-40B4-BE49-F238E27FC236}">
                <a16:creationId xmlns="" xmlns:a16="http://schemas.microsoft.com/office/drawing/2014/main" id="{6AE75C90-5F8C-4F32-AA85-9DAA8A50745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09679F3F-CA73-49E6-8164-A1D337ED7D54}" type="slidenum">
              <a:rPr lang="en-US" altLang="en-US" sz="1200">
                <a:solidFill>
                  <a:srgbClr val="898989"/>
                </a:solidFill>
                <a:latin typeface="Arial" panose="020B0604020202020204" pitchFamily="34" charset="0"/>
              </a:rPr>
              <a:pPr algn="l" rtl="0">
                <a:spcBef>
                  <a:spcPct val="0"/>
                </a:spcBef>
                <a:buFontTx/>
                <a:buNone/>
              </a:pPr>
              <a:t>17</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A5BDCBC8-7A9C-47EB-BB9D-7AE7886F55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2769"/>
    </mc:Choice>
    <mc:Fallback xmlns="">
      <p:transition advTm="12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 xmlns:a16="http://schemas.microsoft.com/office/drawing/2014/main" id="{A6501540-889B-43B9-B3D5-A307E64B56AF}"/>
              </a:ext>
            </a:extLst>
          </p:cNvPr>
          <p:cNvSpPr>
            <a:spLocks noGrp="1"/>
          </p:cNvSpPr>
          <p:nvPr>
            <p:ph type="title"/>
          </p:nvPr>
        </p:nvSpPr>
        <p:spPr>
          <a:xfrm>
            <a:off x="1981200" y="1588"/>
            <a:ext cx="8229600" cy="1143000"/>
          </a:xfrm>
        </p:spPr>
        <p:txBody>
          <a:bodyPr/>
          <a:lstStyle/>
          <a:p>
            <a:pPr eaLnBrk="1" hangingPunct="1"/>
            <a:r>
              <a:rPr lang="fa-IR" altLang="en-US" sz="4000" dirty="0">
                <a:cs typeface="B Yagut" panose="00000400000000000000" pitchFamily="2" charset="-78"/>
              </a:rPr>
              <a:t/>
            </a:r>
            <a:br>
              <a:rPr lang="fa-IR" altLang="en-US" sz="4000" dirty="0">
                <a:cs typeface="B Yagut" panose="00000400000000000000" pitchFamily="2" charset="-78"/>
              </a:rPr>
            </a:br>
            <a:r>
              <a:rPr lang="fa-IR" altLang="en-US" sz="4000" dirty="0">
                <a:cs typeface="B Yagut" panose="00000400000000000000" pitchFamily="2" charset="-78"/>
              </a:rPr>
              <a:t>شرایط استاندارد نور كلاسها</a:t>
            </a:r>
            <a:endParaRPr lang="th-TH" altLang="en-US" sz="4000" dirty="0">
              <a:cs typeface="2  Titr" pitchFamily="2" charset="0"/>
            </a:endParaRPr>
          </a:p>
        </p:txBody>
      </p:sp>
      <p:sp>
        <p:nvSpPr>
          <p:cNvPr id="20483" name="Rectangle 3">
            <a:extLst>
              <a:ext uri="{FF2B5EF4-FFF2-40B4-BE49-F238E27FC236}">
                <a16:creationId xmlns="" xmlns:a16="http://schemas.microsoft.com/office/drawing/2014/main" id="{ED95DF40-E014-4FDD-8C4D-9CC05DA42A05}"/>
              </a:ext>
            </a:extLst>
          </p:cNvPr>
          <p:cNvSpPr>
            <a:spLocks noGrp="1"/>
          </p:cNvSpPr>
          <p:nvPr>
            <p:ph type="body" sz="half" idx="2"/>
          </p:nvPr>
        </p:nvSpPr>
        <p:spPr>
          <a:xfrm>
            <a:off x="335360" y="1556791"/>
            <a:ext cx="11593288" cy="4637633"/>
          </a:xfrm>
        </p:spPr>
        <p:txBody>
          <a:bodyPr/>
          <a:lstStyle/>
          <a:p>
            <a:pPr eaLnBrk="1" hangingPunct="1">
              <a:lnSpc>
                <a:spcPct val="150000"/>
              </a:lnSpc>
              <a:buFont typeface="Wingdings" panose="05000000000000000000" pitchFamily="2" charset="2"/>
              <a:buChar char="Ø"/>
            </a:pPr>
            <a:r>
              <a:rPr lang="fa-IR" altLang="en-US" sz="2700" dirty="0">
                <a:cs typeface="B Yagut" panose="00000400000000000000" pitchFamily="2" charset="-78"/>
              </a:rPr>
              <a:t>استـفـاده از نـور طبيـــعي حتي الامكان در </a:t>
            </a:r>
            <a:r>
              <a:rPr lang="fa-IR" altLang="en-US" sz="2700" dirty="0" smtClean="0">
                <a:cs typeface="B Yagut" panose="00000400000000000000" pitchFamily="2" charset="-78"/>
              </a:rPr>
              <a:t>كـلاسـها</a:t>
            </a:r>
          </a:p>
          <a:p>
            <a:pPr eaLnBrk="1" hangingPunct="1">
              <a:lnSpc>
                <a:spcPct val="150000"/>
              </a:lnSpc>
              <a:buFont typeface="Wingdings" panose="05000000000000000000" pitchFamily="2" charset="2"/>
              <a:buChar char="Ø"/>
            </a:pPr>
            <a:r>
              <a:rPr lang="fa-IR" altLang="en-US" sz="2700" dirty="0" smtClean="0">
                <a:cs typeface="B Yagut" panose="00000400000000000000" pitchFamily="2" charset="-78"/>
              </a:rPr>
              <a:t> </a:t>
            </a:r>
            <a:r>
              <a:rPr lang="fa-IR" altLang="en-US" sz="2700" dirty="0">
                <a:cs typeface="B Yagut" panose="00000400000000000000" pitchFamily="2" charset="-78"/>
              </a:rPr>
              <a:t>تعبیه پنجره ها سمت چـپ كلاس </a:t>
            </a:r>
            <a:endParaRPr lang="fa-IR" altLang="en-US" sz="2700" dirty="0" smtClean="0">
              <a:cs typeface="B Yagut" panose="00000400000000000000" pitchFamily="2" charset="-78"/>
            </a:endParaRPr>
          </a:p>
          <a:p>
            <a:pPr eaLnBrk="1" hangingPunct="1">
              <a:lnSpc>
                <a:spcPct val="150000"/>
              </a:lnSpc>
              <a:buFont typeface="Wingdings" panose="05000000000000000000" pitchFamily="2" charset="2"/>
              <a:buChar char="Ø"/>
            </a:pPr>
            <a:r>
              <a:rPr lang="fa-IR" altLang="en-US" sz="2700" dirty="0" smtClean="0">
                <a:cs typeface="B Yagut" panose="00000400000000000000" pitchFamily="2" charset="-78"/>
              </a:rPr>
              <a:t>اختصاص اندازه پنجره های کلاس به نسبت يـك </a:t>
            </a:r>
            <a:r>
              <a:rPr lang="fa-IR" altLang="en-US" sz="2700" dirty="0">
                <a:cs typeface="B Yagut" panose="00000400000000000000" pitchFamily="2" charset="-78"/>
              </a:rPr>
              <a:t>پنجـم سطـح كـلاس </a:t>
            </a:r>
          </a:p>
          <a:p>
            <a:pPr eaLnBrk="1" hangingPunct="1">
              <a:lnSpc>
                <a:spcPct val="150000"/>
              </a:lnSpc>
              <a:buFont typeface="Wingdings" panose="05000000000000000000" pitchFamily="2" charset="2"/>
              <a:buChar char="Ø"/>
            </a:pPr>
            <a:r>
              <a:rPr lang="fa-IR" altLang="en-US" sz="2700" dirty="0">
                <a:cs typeface="B Yagut" panose="00000400000000000000" pitchFamily="2" charset="-78"/>
              </a:rPr>
              <a:t>نصب پنجره </a:t>
            </a:r>
            <a:r>
              <a:rPr lang="fa-IR" altLang="en-US" sz="2700" dirty="0" smtClean="0">
                <a:cs typeface="B Yagut" panose="00000400000000000000" pitchFamily="2" charset="-78"/>
              </a:rPr>
              <a:t>ها </a:t>
            </a:r>
            <a:r>
              <a:rPr lang="fa-IR" altLang="en-US" sz="2700" dirty="0">
                <a:cs typeface="B Yagut" panose="00000400000000000000" pitchFamily="2" charset="-78"/>
              </a:rPr>
              <a:t>120سانتی متر بالاتر از کف کلاس و 20 سانتی متر زیر سقف </a:t>
            </a:r>
          </a:p>
          <a:p>
            <a:pPr eaLnBrk="1" hangingPunct="1">
              <a:lnSpc>
                <a:spcPct val="150000"/>
              </a:lnSpc>
              <a:buFont typeface="Wingdings" panose="05000000000000000000" pitchFamily="2" charset="2"/>
              <a:buChar char="Ø"/>
            </a:pPr>
            <a:r>
              <a:rPr lang="fa-IR" altLang="en-US" sz="2700" dirty="0">
                <a:cs typeface="B Yagut" panose="00000400000000000000" pitchFamily="2" charset="-78"/>
              </a:rPr>
              <a:t>نـور مصنوعـي داراي حداقـل شـدت روشنايـي برابر 300  الی 500 لوكـس باشد </a:t>
            </a:r>
            <a:endParaRPr lang="fa-IR" altLang="en-US" sz="2700" dirty="0" smtClean="0">
              <a:cs typeface="B Yagut" panose="00000400000000000000" pitchFamily="2" charset="-78"/>
            </a:endParaRPr>
          </a:p>
          <a:p>
            <a:pPr eaLnBrk="1" hangingPunct="1">
              <a:lnSpc>
                <a:spcPct val="150000"/>
              </a:lnSpc>
              <a:buFont typeface="Wingdings" panose="05000000000000000000" pitchFamily="2" charset="2"/>
              <a:buChar char="Ø"/>
            </a:pPr>
            <a:r>
              <a:rPr lang="fa-IR" altLang="en-US" sz="2700" dirty="0" smtClean="0">
                <a:cs typeface="B Yagut" panose="00000400000000000000" pitchFamily="2" charset="-78"/>
              </a:rPr>
              <a:t>عدم </a:t>
            </a:r>
            <a:r>
              <a:rPr lang="fa-IR" altLang="en-US" sz="2700" dirty="0">
                <a:cs typeface="B Yagut" panose="00000400000000000000" pitchFamily="2" charset="-78"/>
              </a:rPr>
              <a:t>ایجاد خيـرگي </a:t>
            </a:r>
          </a:p>
          <a:p>
            <a:pPr eaLnBrk="1" hangingPunct="1">
              <a:lnSpc>
                <a:spcPct val="120000"/>
              </a:lnSpc>
            </a:pPr>
            <a:endParaRPr lang="th-TH" altLang="en-US" sz="2800" dirty="0">
              <a:cs typeface="2  Titr" pitchFamily="2" charset="0"/>
            </a:endParaRPr>
          </a:p>
        </p:txBody>
      </p:sp>
      <p:sp>
        <p:nvSpPr>
          <p:cNvPr id="20484" name="Slide Number Placeholder 1">
            <a:extLst>
              <a:ext uri="{FF2B5EF4-FFF2-40B4-BE49-F238E27FC236}">
                <a16:creationId xmlns="" xmlns:a16="http://schemas.microsoft.com/office/drawing/2014/main" id="{4044A65C-1732-44E3-B314-3B06FB4DEA2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0C14F8E8-7D5B-409A-9F38-832DF6E8EF41}" type="slidenum">
              <a:rPr lang="en-US" altLang="en-US" sz="1200">
                <a:solidFill>
                  <a:srgbClr val="898989"/>
                </a:solidFill>
                <a:latin typeface="Arial" panose="020B0604020202020204" pitchFamily="34" charset="0"/>
              </a:rPr>
              <a:pPr algn="l" rtl="0">
                <a:spcBef>
                  <a:spcPct val="0"/>
                </a:spcBef>
                <a:buFontTx/>
                <a:buNone/>
              </a:pPr>
              <a:t>18</a:t>
            </a:fld>
            <a:endParaRPr lang="en-US" altLang="en-US" sz="1200">
              <a:solidFill>
                <a:srgbClr val="898989"/>
              </a:solidFill>
              <a:latin typeface="Arial" panose="020B0604020202020204" pitchFamily="34" charset="0"/>
            </a:endParaRPr>
          </a:p>
        </p:txBody>
      </p:sp>
      <p:pic>
        <p:nvPicPr>
          <p:cNvPr id="4" name="Audio 3">
            <a:hlinkClick r:id="" action="ppaction://media"/>
            <a:extLst>
              <a:ext uri="{FF2B5EF4-FFF2-40B4-BE49-F238E27FC236}">
                <a16:creationId xmlns="" xmlns:a16="http://schemas.microsoft.com/office/drawing/2014/main" id="{75F11E42-27B0-44D9-A40B-66BAC21535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75681"/>
    </mc:Choice>
    <mc:Fallback xmlns="">
      <p:transition advTm="75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509" x="1801813" y="187325"/>
          <p14:tracePt t="1528" x="1776413" y="187325"/>
          <p14:tracePt t="1560" x="1714500" y="187325"/>
          <p14:tracePt t="1582" x="1701800" y="187325"/>
          <p14:tracePt t="1593" x="1689100" y="200025"/>
          <p14:tracePt t="1609" x="1676400" y="200025"/>
          <p14:tracePt t="1610" x="1663700" y="200025"/>
          <p14:tracePt t="1626" x="1651000" y="200025"/>
          <p14:tracePt t="1626" x="1638300" y="200025"/>
          <p14:tracePt t="1629" x="1625600" y="212725"/>
          <p14:tracePt t="1645" x="1601788" y="212725"/>
          <p14:tracePt t="1660" x="1576388" y="225425"/>
          <p14:tracePt t="1676" x="1550988" y="225425"/>
          <p14:tracePt t="1693" x="1525588" y="225425"/>
          <p14:tracePt t="1694" x="1512888" y="225425"/>
          <p14:tracePt t="1710" x="1501775" y="225425"/>
          <p14:tracePt t="1710" x="1476375" y="250825"/>
          <p14:tracePt t="1726" x="1463675" y="250825"/>
          <p14:tracePt t="1743" x="1450975" y="250825"/>
          <p14:tracePt t="1760" x="1438275" y="250825"/>
          <p14:tracePt t="1760" x="1425575" y="250825"/>
          <p14:tracePt t="1776" x="1412875" y="250825"/>
          <p14:tracePt t="1793" x="1401763" y="250825"/>
          <p14:tracePt t="1794" x="1389063" y="250825"/>
          <p14:tracePt t="1797" x="1389063" y="263525"/>
          <p14:tracePt t="1813" x="1363663" y="263525"/>
          <p14:tracePt t="1829" x="1350963" y="274638"/>
          <p14:tracePt t="1861" x="1338263" y="274638"/>
          <p14:tracePt t="1876" x="1325563" y="287338"/>
          <p14:tracePt t="1893" x="1312863" y="287338"/>
          <p14:tracePt t="1910" x="1300163" y="287338"/>
          <p14:tracePt t="1926" x="1289050" y="287338"/>
          <p14:tracePt t="1933" x="1276350" y="300038"/>
          <p14:tracePt t="1973" x="1263650" y="300038"/>
          <p14:tracePt t="2013" x="1250950" y="300038"/>
          <p14:tracePt t="2026" x="1238250" y="300038"/>
          <p14:tracePt t="3445" x="1263650" y="300038"/>
          <p14:tracePt t="3477" x="1276350" y="312738"/>
          <p14:tracePt t="3509" x="1276350" y="325438"/>
          <p14:tracePt t="3526" x="1276350" y="363538"/>
          <p14:tracePt t="3527" x="1289050" y="387350"/>
          <p14:tracePt t="3543" x="1289050" y="425450"/>
          <p14:tracePt t="3544" x="1289050" y="476250"/>
          <p14:tracePt t="3560" x="1300163" y="512763"/>
          <p14:tracePt t="3560" x="1312863" y="538163"/>
          <p14:tracePt t="3565" x="1325563" y="563563"/>
          <p14:tracePt t="3576" x="1363663" y="588963"/>
          <p14:tracePt t="3581" x="1412875" y="625475"/>
          <p14:tracePt t="3593" x="1512888" y="676275"/>
          <p14:tracePt t="3597" x="1589088" y="700088"/>
          <p14:tracePt t="3609" x="1689100" y="763588"/>
          <p14:tracePt t="3613" x="1814513" y="801688"/>
          <p14:tracePt t="3626" x="1889125" y="850900"/>
          <p14:tracePt t="3629" x="1976438" y="901700"/>
          <p14:tracePt t="3642" x="2063750" y="950913"/>
          <p14:tracePt t="3645" x="2127250" y="976313"/>
          <p14:tracePt t="3659" x="2163763" y="1014413"/>
          <p14:tracePt t="3661" x="2201863" y="1025525"/>
          <p14:tracePt t="3676" x="2238375" y="1063625"/>
          <p14:tracePt t="3676" x="2238375" y="1076325"/>
          <p14:tracePt t="3693" x="2276475" y="1076325"/>
          <p14:tracePt t="3694" x="2301875" y="1101725"/>
          <p14:tracePt t="3709" x="2314575" y="1101725"/>
          <p14:tracePt t="3710" x="2338388" y="1101725"/>
          <p14:tracePt t="3726" x="2376488" y="1101725"/>
          <p14:tracePt t="3727" x="2414588" y="1114425"/>
          <p14:tracePt t="3743" x="2476500" y="1114425"/>
          <p14:tracePt t="3743" x="2489200" y="1125538"/>
          <p14:tracePt t="3759" x="2527300" y="1125538"/>
          <p14:tracePt t="3760" x="2551113" y="1125538"/>
          <p14:tracePt t="3776" x="2589213" y="1138238"/>
          <p14:tracePt t="3776" x="2601913" y="1138238"/>
          <p14:tracePt t="3793" x="2614613" y="1138238"/>
          <p14:tracePt t="3794" x="2627313" y="1150938"/>
          <p14:tracePt t="3809" x="2640013" y="1150938"/>
          <p14:tracePt t="3813" x="2651125" y="1150938"/>
          <p14:tracePt t="3845" x="2676525" y="1150938"/>
          <p14:tracePt t="3861" x="2714625" y="1163638"/>
          <p14:tracePt t="3877" x="2727325" y="1163638"/>
          <p14:tracePt t="3893" x="2752725" y="1189038"/>
          <p14:tracePt t="3893" x="2763838" y="1201738"/>
          <p14:tracePt t="3909" x="2776538" y="1201738"/>
          <p14:tracePt t="3926" x="2789238" y="1214438"/>
          <p14:tracePt t="3942" x="2801938" y="1214438"/>
          <p14:tracePt t="3943" x="2801938" y="1227138"/>
          <p14:tracePt t="3959" x="2827338" y="1238250"/>
          <p14:tracePt t="3960" x="2840038" y="1238250"/>
          <p14:tracePt t="3976" x="2863850" y="1250950"/>
          <p14:tracePt t="3992" x="2863850" y="1263650"/>
          <p14:tracePt t="3993" x="2876550" y="1276350"/>
          <p14:tracePt t="3997" x="2876550" y="1289050"/>
          <p14:tracePt t="4009" x="2901950" y="1289050"/>
          <p14:tracePt t="4013" x="2914650" y="1301750"/>
          <p14:tracePt t="4026" x="2914650" y="1314450"/>
          <p14:tracePt t="4043" x="2927350" y="1327150"/>
          <p14:tracePt t="4044" x="2952750" y="1339850"/>
          <p14:tracePt t="4059" x="2963863" y="1350963"/>
          <p14:tracePt t="4061" x="3001963" y="1363663"/>
          <p14:tracePt t="4076" x="3065463" y="1363663"/>
          <p14:tracePt t="4077" x="3176588" y="1376363"/>
          <p14:tracePt t="4093" x="3314700" y="1414463"/>
          <p14:tracePt t="4094" x="3452813" y="1427163"/>
          <p14:tracePt t="4109" x="3627438" y="1439863"/>
          <p14:tracePt t="4111" x="3852863" y="1489075"/>
          <p14:tracePt t="4126" x="4078288" y="1514475"/>
          <p14:tracePt t="4126" x="4378325" y="1576388"/>
          <p14:tracePt t="4142" x="4678363" y="1614488"/>
          <p14:tracePt t="4143" x="5016500" y="1689100"/>
          <p14:tracePt t="4159" x="5278438" y="1714500"/>
          <p14:tracePt t="4160" x="5578475" y="1789113"/>
          <p14:tracePt t="4176" x="5867400" y="1876425"/>
          <p14:tracePt t="4176" x="6167438" y="1914525"/>
          <p14:tracePt t="4192" x="6429375" y="1952625"/>
          <p14:tracePt t="4193" x="6629400" y="1978025"/>
          <p14:tracePt t="4209" x="6829425" y="2027238"/>
          <p14:tracePt t="4211" x="7092950" y="2065338"/>
          <p14:tracePt t="4230" x="7418388" y="2101850"/>
          <p14:tracePt t="4230" x="7943850" y="2178050"/>
          <p14:tracePt t="4242" x="8218488" y="2227263"/>
          <p14:tracePt t="4245" x="8443913" y="2239963"/>
          <p14:tracePt t="4259" x="8605838" y="2290763"/>
          <p14:tracePt t="4261" x="8856663" y="2314575"/>
          <p14:tracePt t="4276" x="9005888" y="2327275"/>
          <p14:tracePt t="4809" x="9093200" y="2352675"/>
          <p14:tracePt t="4813" x="9031288" y="2339975"/>
          <p14:tracePt t="4826" x="8982075" y="2339975"/>
          <p14:tracePt t="4829" x="8943975" y="2339975"/>
          <p14:tracePt t="4843" x="8869363" y="2339975"/>
          <p14:tracePt t="4845" x="8805863" y="2339975"/>
          <p14:tracePt t="4859" x="8731250" y="2327275"/>
          <p14:tracePt t="4862" x="8680450" y="2327275"/>
          <p14:tracePt t="4876" x="8593138" y="2303463"/>
          <p14:tracePt t="4879" x="8531225" y="2303463"/>
          <p14:tracePt t="4893" x="8505825" y="2303463"/>
          <p14:tracePt t="4894" x="8469313" y="2290763"/>
          <p14:tracePt t="4909" x="8431213" y="2290763"/>
          <p14:tracePt t="4912" x="8393113" y="2278063"/>
          <p14:tracePt t="4926" x="8367713" y="2278063"/>
          <p14:tracePt t="4943" x="8343900" y="2278063"/>
          <p14:tracePt t="4945" x="8331200" y="2265363"/>
          <p14:tracePt t="4976" x="8305800" y="2252663"/>
          <p14:tracePt t="4976" x="8267700" y="2252663"/>
          <p14:tracePt t="4981" x="8243888" y="2252663"/>
          <p14:tracePt t="4993" x="8218488" y="2239963"/>
          <p14:tracePt t="4997" x="8205788" y="2239963"/>
          <p14:tracePt t="5009" x="8193088" y="2239963"/>
          <p14:tracePt t="5013" x="8180388" y="2239963"/>
          <p14:tracePt t="5026" x="8167688" y="2239963"/>
          <p14:tracePt t="5043" x="8156575" y="2239963"/>
          <p14:tracePt t="5093" x="8131175" y="2239963"/>
          <p14:tracePt t="5173" x="8118475" y="2239963"/>
          <p14:tracePt t="5193" x="8093075" y="2239963"/>
          <p14:tracePt t="5197" x="8067675" y="2239963"/>
          <p14:tracePt t="5209" x="8043863" y="2239963"/>
          <p14:tracePt t="5213" x="8018463" y="2239963"/>
          <p14:tracePt t="5243" x="8005763" y="2239963"/>
          <p14:tracePt t="5243" x="7993063" y="2239963"/>
          <p14:tracePt t="5244" x="7980363" y="2239963"/>
          <p14:tracePt t="5277" x="7967663" y="2239963"/>
          <p14:tracePt t="5301" x="7954963" y="2239963"/>
          <p14:tracePt t="5325" x="7943850" y="2239963"/>
          <p14:tracePt t="5421" x="7918450" y="2239963"/>
          <p14:tracePt t="5443" x="7893050" y="2239963"/>
          <p14:tracePt t="5443" x="7880350" y="2239963"/>
          <p14:tracePt t="5446" x="7854950" y="2239963"/>
          <p14:tracePt t="5459" x="7831138" y="2214563"/>
          <p14:tracePt t="5462" x="7805738" y="2214563"/>
          <p14:tracePt t="5476" x="7767638" y="2214563"/>
          <p14:tracePt t="5479" x="7742238" y="2201863"/>
          <p14:tracePt t="5493" x="7718425" y="2190750"/>
          <p14:tracePt t="5509" x="7705725" y="2190750"/>
          <p14:tracePt t="5526" x="7667625" y="2178050"/>
          <p14:tracePt t="5527" x="7654925" y="2178050"/>
          <p14:tracePt t="5543" x="7618413" y="2178050"/>
          <p14:tracePt t="5545" x="7580313" y="2178050"/>
          <p14:tracePt t="5559" x="7542213" y="2178050"/>
          <p14:tracePt t="5560" x="7505700" y="2178050"/>
          <p14:tracePt t="5565" x="7480300" y="2178050"/>
          <p14:tracePt t="5576" x="7454900" y="2178050"/>
          <p14:tracePt t="5581" x="7429500" y="2165350"/>
          <p14:tracePt t="5592" x="7405688" y="2152650"/>
          <p14:tracePt t="5597" x="7380288" y="2152650"/>
          <p14:tracePt t="5613" x="7354888" y="2139950"/>
          <p14:tracePt t="5626" x="7342188" y="2127250"/>
          <p14:tracePt t="5642" x="7305675" y="2101850"/>
          <p14:tracePt t="5645" x="7292975" y="2101850"/>
          <p14:tracePt t="5659" x="7254875" y="2089150"/>
          <p14:tracePt t="5662" x="7218363" y="2078038"/>
          <p14:tracePt t="5676" x="7180263" y="2065338"/>
          <p14:tracePt t="5677" x="7154863" y="2052638"/>
          <p14:tracePt t="5693" x="7129463" y="2052638"/>
          <p14:tracePt t="5693" x="7092950" y="2039938"/>
          <p14:tracePt t="5709" x="7080250" y="2027238"/>
          <p14:tracePt t="5726" x="7067550" y="2027238"/>
          <p14:tracePt t="5742" x="7054850" y="2027238"/>
          <p14:tracePt t="5759" x="7042150" y="2027238"/>
          <p14:tracePt t="5776" x="7029450" y="2027238"/>
          <p14:tracePt t="5792" x="7016750" y="2027238"/>
          <p14:tracePt t="5793" x="7005638" y="2027238"/>
          <p14:tracePt t="5809" x="6980238" y="2027238"/>
          <p14:tracePt t="5826" x="6967538" y="2027238"/>
          <p14:tracePt t="5829" x="6954838" y="2027238"/>
          <p14:tracePt t="5846" x="6929438" y="2027238"/>
          <p14:tracePt t="5859" x="6916738" y="2027238"/>
          <p14:tracePt t="5862" x="6892925" y="2027238"/>
          <p14:tracePt t="5878" x="6880225" y="2027238"/>
          <p14:tracePt t="5893" x="6854825" y="2027238"/>
          <p14:tracePt t="5894" x="6829425" y="2027238"/>
          <p14:tracePt t="5909" x="6805613" y="2027238"/>
          <p14:tracePt t="5926" x="6792913" y="2027238"/>
          <p14:tracePt t="5959" x="6767513" y="2027238"/>
          <p14:tracePt t="5976" x="6754813" y="2027238"/>
          <p14:tracePt t="5992" x="6729413" y="2027238"/>
          <p14:tracePt t="5997" x="6716713" y="2027238"/>
          <p14:tracePt t="6009" x="6692900" y="2027238"/>
          <p14:tracePt t="6013" x="6680200" y="2027238"/>
          <p14:tracePt t="6026" x="6667500" y="2027238"/>
          <p14:tracePt t="6042" x="6654800" y="2027238"/>
          <p14:tracePt t="6045" x="6642100" y="2027238"/>
          <p14:tracePt t="6061" x="6629400" y="2027238"/>
          <p14:tracePt t="6076" x="6592888" y="2027238"/>
          <p14:tracePt t="6076" x="6554788" y="2039938"/>
          <p14:tracePt t="6092" x="6516688" y="2039938"/>
          <p14:tracePt t="6093" x="6467475" y="2052638"/>
          <p14:tracePt t="6109" x="6416675" y="2065338"/>
          <p14:tracePt t="6110" x="6354763" y="2089150"/>
          <p14:tracePt t="6126" x="6316663" y="2089150"/>
          <p14:tracePt t="6126" x="6291263" y="2089150"/>
          <p14:tracePt t="6142" x="6254750" y="2089150"/>
          <p14:tracePt t="6143" x="6229350" y="2089150"/>
          <p14:tracePt t="6159" x="6203950" y="2089150"/>
          <p14:tracePt t="6160" x="6191250" y="2089150"/>
          <p14:tracePt t="6192" x="6180138" y="2089150"/>
          <p14:tracePt t="6429" x="6167438" y="2089150"/>
          <p14:tracePt t="6443" x="6154738" y="2089150"/>
          <p14:tracePt t="6485" x="6142038" y="2089150"/>
          <p14:tracePt t="6541" x="6129338" y="2089150"/>
          <p14:tracePt t="6565" x="6116638" y="2089150"/>
          <p14:tracePt t="6581" x="6103938" y="2089150"/>
          <p14:tracePt t="6637" x="6091238" y="2089150"/>
          <p14:tracePt t="6669" x="6078538" y="2089150"/>
          <p14:tracePt t="6685" x="6067425" y="2089150"/>
          <p14:tracePt t="6741" x="6054725" y="2089150"/>
          <p14:tracePt t="6797" x="6042025" y="2089150"/>
          <p14:tracePt t="7389" x="6029325" y="2089150"/>
          <p14:tracePt t="7409" x="6029325" y="2078038"/>
          <p14:tracePt t="7410" x="6042025" y="2065338"/>
          <p14:tracePt t="7413" x="6054725" y="2052638"/>
          <p14:tracePt t="7426" x="6067425" y="2039938"/>
          <p14:tracePt t="7429" x="6091238" y="2039938"/>
          <p14:tracePt t="7445" x="6103938" y="2039938"/>
          <p14:tracePt t="7459" x="6103938" y="2027238"/>
          <p14:tracePt t="7461" x="6116638" y="2027238"/>
          <p14:tracePt t="7492" x="6129338" y="2014538"/>
          <p14:tracePt t="7557" x="6142038" y="2014538"/>
          <p14:tracePt t="17220" x="6142038" y="2039938"/>
          <p14:tracePt t="17241" x="6142038" y="2065338"/>
          <p14:tracePt t="17242" x="6142038" y="2101850"/>
          <p14:tracePt t="17245" x="6142038" y="2114550"/>
          <p14:tracePt t="17258" x="6142038" y="2139950"/>
          <p14:tracePt t="17261" x="6142038" y="2152650"/>
          <p14:tracePt t="17274" x="6142038" y="2190750"/>
          <p14:tracePt t="17277" x="6142038" y="2201863"/>
          <p14:tracePt t="17293" x="6142038" y="2214563"/>
          <p14:tracePt t="17348" x="6142038" y="2227263"/>
          <p14:tracePt t="17372" x="6129338" y="2252663"/>
          <p14:tracePt t="17391" x="6129338" y="2265363"/>
          <p14:tracePt t="17392" x="6129338" y="2278063"/>
          <p14:tracePt t="17408" x="6129338" y="2290763"/>
          <p14:tracePt t="17412" x="6129338" y="2303463"/>
          <p14:tracePt t="17476" x="6129338" y="2314575"/>
          <p14:tracePt t="17492" x="6129338" y="2327275"/>
          <p14:tracePt t="17508" x="6129338" y="2339975"/>
          <p14:tracePt t="17524" x="6129338" y="2352675"/>
          <p14:tracePt t="17525" x="6129338" y="2378075"/>
          <p14:tracePt t="17564" x="6129338" y="2390775"/>
          <p14:tracePt t="17604" x="6129338" y="2403475"/>
          <p14:tracePt t="17624" x="6142038" y="2427288"/>
          <p14:tracePt t="17628" x="6142038" y="2452688"/>
          <p14:tracePt t="17644" x="6142038" y="2465388"/>
          <p14:tracePt t="17658" x="6142038" y="2478088"/>
          <p14:tracePt t="17661" x="6142038" y="2490788"/>
          <p14:tracePt t="17674" x="6154738" y="2490788"/>
          <p14:tracePt t="17677" x="6167438" y="2503488"/>
          <p14:tracePt t="17693" x="6167438" y="2516188"/>
          <p14:tracePt t="17708" x="6167438" y="2527300"/>
          <p14:tracePt t="17725" x="6167438" y="2540000"/>
          <p14:tracePt t="17741" x="6167438" y="2552700"/>
          <p14:tracePt t="17744" x="6167438" y="2565400"/>
          <p14:tracePt t="17758" x="6167438" y="2590800"/>
          <p14:tracePt t="17758" x="6180138" y="2616200"/>
          <p14:tracePt t="17774" x="6180138" y="2652713"/>
          <p14:tracePt t="17777" x="6191250" y="2678113"/>
          <p14:tracePt t="17791" x="6203950" y="2703513"/>
          <p14:tracePt t="26140" x="6191250" y="2703513"/>
          <p14:tracePt t="26171" x="6180138" y="2703513"/>
          <p14:tracePt t="26228" x="6167438" y="2716213"/>
          <p14:tracePt t="28491" x="6142038" y="2716213"/>
          <p14:tracePt t="28540" x="6129338" y="2716213"/>
          <p14:tracePt t="28612" x="6116638" y="2716213"/>
          <p14:tracePt t="28636" x="6103938" y="2716213"/>
          <p14:tracePt t="28656" x="6091238" y="2716213"/>
          <p14:tracePt t="28716" x="6078538" y="2716213"/>
          <p14:tracePt t="28731" x="6067425" y="2728913"/>
          <p14:tracePt t="28771" x="6054725" y="2728913"/>
          <p14:tracePt t="28803" x="6042025" y="2740025"/>
          <p14:tracePt t="28851" x="6029325" y="2740025"/>
          <p14:tracePt t="28873" x="6016625" y="2752725"/>
          <p14:tracePt t="31459" x="6003925" y="2752725"/>
          <p14:tracePt t="40563" x="5991225" y="2752725"/>
          <p14:tracePt t="40611" x="5978525" y="2752725"/>
          <p14:tracePt t="42619" x="5967413" y="2752725"/>
          <p14:tracePt t="42755" x="5954713" y="2752725"/>
          <p14:tracePt t="42786" x="5942013" y="2752725"/>
          <p14:tracePt t="42939" x="5929313" y="2752725"/>
          <p14:tracePt t="42955" x="5916613" y="2752725"/>
          <p14:tracePt t="43226" x="5903913" y="2752725"/>
          <p14:tracePt t="43435" x="5891213" y="2752725"/>
          <p14:tracePt t="44386" x="5878513" y="2765425"/>
          <p14:tracePt t="48106" x="5854700" y="2765425"/>
          <p14:tracePt t="48121" x="5829300" y="2765425"/>
          <p14:tracePt t="48123" x="5829300" y="2752725"/>
          <p14:tracePt t="48298" x="5854700" y="2752725"/>
          <p14:tracePt t="48321" x="5916613" y="2803525"/>
          <p14:tracePt t="48321" x="5978525" y="2865438"/>
          <p14:tracePt t="48322" x="6042025" y="2916238"/>
          <p14:tracePt t="48337" x="6067425" y="2941638"/>
          <p14:tracePt t="48338" x="6103938" y="2965450"/>
          <p14:tracePt t="48354" x="6116638" y="2978150"/>
          <p14:tracePt t="48371" x="6129338" y="2990850"/>
          <p14:tracePt t="48371" x="6180138" y="3016250"/>
          <p14:tracePt t="48387" x="6203950" y="3028950"/>
          <p14:tracePt t="48450" x="6216650" y="3028950"/>
          <p14:tracePt t="48471" x="6242050" y="3041650"/>
          <p14:tracePt t="48471" x="6267450" y="3054350"/>
          <p14:tracePt t="48474" x="6291263" y="3078163"/>
          <p14:tracePt t="48490" x="6316663" y="3103563"/>
          <p14:tracePt t="48504" x="6354763" y="3116263"/>
          <p14:tracePt t="48507" x="6367463" y="3128963"/>
          <p14:tracePt t="48521" x="6391275" y="3154363"/>
          <p14:tracePt t="48523" x="6403975" y="3154363"/>
          <p14:tracePt t="48537" x="6429375" y="3165475"/>
          <p14:tracePt t="48554" x="6480175" y="3190875"/>
          <p14:tracePt t="48555" x="6492875" y="3203575"/>
          <p14:tracePt t="48571" x="6516688" y="3216275"/>
          <p14:tracePt t="48573" x="6542088" y="3241675"/>
          <p14:tracePt t="48587" x="6567488" y="3267075"/>
          <p14:tracePt t="48590" x="6592888" y="3290888"/>
          <p14:tracePt t="48604" x="6616700" y="3303588"/>
          <p14:tracePt t="48604" x="6642100" y="3341688"/>
          <p14:tracePt t="48610" x="6667500" y="3367088"/>
          <p14:tracePt t="48620" x="6704013" y="3390900"/>
          <p14:tracePt t="48626" x="6716713" y="3416300"/>
          <p14:tracePt t="48637" x="6767513" y="3454400"/>
          <p14:tracePt t="48642" x="6780213" y="3490913"/>
          <p14:tracePt t="48654" x="6792913" y="3503613"/>
          <p14:tracePt t="48658" x="6816725" y="3529013"/>
          <p14:tracePt t="48670" x="6829425" y="3554413"/>
          <p14:tracePt t="48674" x="6867525" y="3603625"/>
          <p14:tracePt t="48687" x="6880225" y="3629025"/>
          <p14:tracePt t="48690" x="6892925" y="3654425"/>
          <p14:tracePt t="48704" x="6905625" y="3667125"/>
          <p14:tracePt t="48707" x="6929438" y="3703638"/>
          <p14:tracePt t="48720" x="6942138" y="3729038"/>
          <p14:tracePt t="48723" x="6942138" y="3741738"/>
          <p14:tracePt t="48737" x="6980238" y="3779838"/>
          <p14:tracePt t="48754" x="6992938" y="3803650"/>
          <p14:tracePt t="48757" x="7016750" y="3829050"/>
          <p14:tracePt t="48770" x="7029450" y="3841750"/>
          <p14:tracePt t="48771" x="7054850" y="3867150"/>
          <p14:tracePt t="48787" x="7067550" y="3879850"/>
          <p14:tracePt t="48788" x="7080250" y="3879850"/>
          <p14:tracePt t="48804" x="7092950" y="3892550"/>
          <p14:tracePt t="48804" x="7105650" y="3905250"/>
          <p14:tracePt t="48837" x="7118350" y="3916363"/>
          <p14:tracePt t="48842" x="7129463" y="3916363"/>
          <p14:tracePt t="48874" x="7142163" y="3916363"/>
          <p14:tracePt t="48898" x="7154863" y="3916363"/>
          <p14:tracePt t="48930" x="7167563" y="3916363"/>
          <p14:tracePt t="48970" x="7180263" y="3916363"/>
          <p14:tracePt t="48987" x="7192963" y="3916363"/>
          <p14:tracePt t="49004" x="7205663" y="3916363"/>
          <p14:tracePt t="49004" x="7205663" y="3905250"/>
          <p14:tracePt t="49021" x="7218363" y="3892550"/>
          <p14:tracePt t="49037" x="7218363" y="3879850"/>
          <p14:tracePt t="49054" x="7229475" y="3867150"/>
          <p14:tracePt t="49058" x="7242175" y="3867150"/>
          <p14:tracePt t="49070" x="7242175" y="3854450"/>
          <p14:tracePt t="49087" x="7242175" y="3841750"/>
          <p14:tracePt t="49104" x="7242175" y="3829050"/>
          <p14:tracePt t="49121" x="7242175" y="3816350"/>
          <p14:tracePt t="49123" x="7242175" y="3803650"/>
          <p14:tracePt t="49137" x="7254875" y="3803650"/>
          <p14:tracePt t="49140" x="7254875" y="3792538"/>
          <p14:tracePt t="49154" x="7254875" y="3779838"/>
          <p14:tracePt t="49156" x="7254875" y="3767138"/>
          <p14:tracePt t="49187" x="7254875" y="3741738"/>
          <p14:tracePt t="49188" x="7280275" y="3716338"/>
          <p14:tracePt t="49218" x="7280275" y="3703638"/>
          <p14:tracePt t="49237" x="7292975" y="3692525"/>
          <p14:tracePt t="49258" x="7305675" y="3667125"/>
          <p14:tracePt t="49322" x="7305675" y="3654425"/>
          <p14:tracePt t="49337" x="7305675" y="3641725"/>
          <p14:tracePt t="49354" x="7318375" y="3641725"/>
          <p14:tracePt t="49370" x="7318375" y="3629025"/>
          <p14:tracePt t="49387" x="7329488" y="3616325"/>
          <p14:tracePt t="49410" x="7342188" y="3590925"/>
          <p14:tracePt t="49458" x="7342188" y="3579813"/>
          <p14:tracePt t="54018" x="7354888" y="3567113"/>
          <p14:tracePt t="54037" x="7367588" y="3567113"/>
          <p14:tracePt t="54042" x="7367588" y="3554413"/>
          <p14:tracePt t="54070" x="7380288" y="3554413"/>
          <p14:tracePt t="54087" x="7392988" y="3554413"/>
          <p14:tracePt t="54103" x="7392988" y="3541713"/>
          <p14:tracePt t="54130" x="7405688" y="3529013"/>
          <p14:tracePt t="54378" x="7418388" y="3516313"/>
          <p14:tracePt t="54514" x="7442200" y="3503613"/>
          <p14:tracePt t="54690" x="7442200" y="3490913"/>
          <p14:tracePt t="54858" x="7442200" y="3479800"/>
          <p14:tracePt t="54882" x="7442200" y="3467100"/>
          <p14:tracePt t="55458" x="7442200" y="3454400"/>
          <p14:tracePt t="55498" x="7429500" y="3454400"/>
          <p14:tracePt t="55522" x="7418388" y="3454400"/>
          <p14:tracePt t="55554" x="7405688" y="3454400"/>
          <p14:tracePt t="55570" x="7392988" y="3454400"/>
          <p14:tracePt t="55602" x="7380288" y="3454400"/>
          <p14:tracePt t="55620" x="7367588" y="3454400"/>
          <p14:tracePt t="55620" x="7354888" y="3454400"/>
          <p14:tracePt t="55626" x="7342188" y="3454400"/>
          <p14:tracePt t="55636" x="7329488" y="3454400"/>
          <p14:tracePt t="55642" x="7318375" y="3454400"/>
          <p14:tracePt t="55658" x="7292975" y="3441700"/>
          <p14:tracePt t="55673" x="7280275" y="3441700"/>
          <p14:tracePt t="55686" x="7267575" y="3441700"/>
          <p14:tracePt t="55690" x="7254875" y="3441700"/>
          <p14:tracePt t="55722" x="7229475" y="3429000"/>
          <p14:tracePt t="55754" x="7218363" y="3429000"/>
          <p14:tracePt t="55778" x="7205663" y="3429000"/>
          <p14:tracePt t="55786" x="7192963" y="3429000"/>
          <p14:tracePt t="55803" x="7180263" y="3429000"/>
          <p14:tracePt t="55826" x="7167563" y="3429000"/>
          <p14:tracePt t="55836" x="7154863" y="3429000"/>
          <p14:tracePt t="55842" x="7129463" y="3416300"/>
          <p14:tracePt t="55858" x="7105650" y="3416300"/>
          <p14:tracePt t="55870" x="7092950" y="3416300"/>
          <p14:tracePt t="55873" x="7080250" y="3416300"/>
          <p14:tracePt t="55889" x="7054850" y="3416300"/>
          <p14:tracePt t="55903" x="7029450" y="3416300"/>
          <p14:tracePt t="55905" x="7016750" y="3416300"/>
          <p14:tracePt t="55920" x="7005638" y="3403600"/>
          <p14:tracePt t="55922" x="6992938" y="3403600"/>
          <p14:tracePt t="55936" x="6980238" y="3403600"/>
          <p14:tracePt t="55939" x="6967538" y="3403600"/>
          <p14:tracePt t="55955" x="6954838" y="3403600"/>
          <p14:tracePt t="55970" x="6942138" y="3403600"/>
          <p14:tracePt t="55972" x="6916738" y="3378200"/>
          <p14:tracePt t="56003" x="6880225" y="3378200"/>
          <p14:tracePt t="56004" x="6867525" y="3378200"/>
          <p14:tracePt t="56020" x="6854825" y="3378200"/>
          <p14:tracePt t="56036" x="6829425" y="3378200"/>
          <p14:tracePt t="56037" x="6805613" y="3378200"/>
          <p14:tracePt t="56042" x="6792913" y="3378200"/>
          <p14:tracePt t="56053" x="6780213" y="3378200"/>
          <p14:tracePt t="56057" x="6754813" y="3367088"/>
          <p14:tracePt t="56070" x="6742113" y="3367088"/>
          <p14:tracePt t="56073" x="6716713" y="3367088"/>
          <p14:tracePt t="56086" x="6704013" y="3354388"/>
          <p14:tracePt t="56103" x="6680200" y="3354388"/>
          <p14:tracePt t="56105" x="6667500" y="3354388"/>
          <p14:tracePt t="56122" x="6642100" y="3354388"/>
          <p14:tracePt t="56136" x="6616700" y="3341688"/>
          <p14:tracePt t="56153" x="6592888" y="3341688"/>
          <p14:tracePt t="56156" x="6580188" y="3341688"/>
          <p14:tracePt t="56170" x="6554788" y="3328988"/>
          <p14:tracePt t="56186" x="6542088" y="3328988"/>
          <p14:tracePt t="56210" x="6529388" y="3328988"/>
          <p14:tracePt t="56220" x="6516688" y="3328988"/>
          <p14:tracePt t="56250" x="6492875" y="3328988"/>
          <p14:tracePt t="56282" x="6480175" y="3328988"/>
          <p14:tracePt t="56314" x="6467475" y="3316288"/>
          <p14:tracePt t="56336" x="6454775" y="3316288"/>
          <p14:tracePt t="56337" x="6429375" y="3303588"/>
          <p14:tracePt t="56353" x="6416675" y="3303588"/>
          <p14:tracePt t="56354" x="6403975" y="3303588"/>
          <p14:tracePt t="56370" x="6380163" y="3303588"/>
          <p14:tracePt t="56370" x="6354763" y="3303588"/>
          <p14:tracePt t="56386" x="6329363" y="3290888"/>
          <p14:tracePt t="56403" x="6316663" y="3290888"/>
          <p14:tracePt t="56420" x="6303963" y="3290888"/>
          <p14:tracePt t="56420" x="6291263" y="3290888"/>
          <p14:tracePt t="56436" x="6280150" y="3278188"/>
          <p14:tracePt t="56442" x="6267450" y="3278188"/>
          <p14:tracePt t="56453" x="6254750" y="3278188"/>
          <p14:tracePt t="56457" x="6242050" y="3278188"/>
          <p14:tracePt t="56473" x="6229350" y="3278188"/>
          <p14:tracePt t="56486" x="6216650" y="3278188"/>
          <p14:tracePt t="56503" x="6203950" y="3278188"/>
          <p14:tracePt t="56538" x="6191250" y="3278188"/>
          <p14:tracePt t="56554" x="6180138" y="3278188"/>
          <p14:tracePt t="56570" x="6167438" y="3278188"/>
          <p14:tracePt t="56570" x="6142038" y="3254375"/>
          <p14:tracePt t="56586" x="6129338" y="3254375"/>
          <p14:tracePt t="56603" x="6103938" y="3254375"/>
          <p14:tracePt t="56620" x="6091238" y="3254375"/>
          <p14:tracePt t="56620" x="6067425" y="3254375"/>
          <p14:tracePt t="56636" x="6029325" y="3254375"/>
          <p14:tracePt t="56642" x="6003925" y="3241675"/>
          <p14:tracePt t="56653" x="5978525" y="3241675"/>
          <p14:tracePt t="56657" x="5954713" y="3241675"/>
          <p14:tracePt t="56669" x="5942013" y="3228975"/>
          <p14:tracePt t="56673" x="5916613" y="3228975"/>
          <p14:tracePt t="56686" x="5891213" y="3228975"/>
          <p14:tracePt t="56689" x="5878513" y="3228975"/>
          <p14:tracePt t="56703" x="5854700" y="3216275"/>
          <p14:tracePt t="56720" x="5842000" y="3216275"/>
          <p14:tracePt t="56722" x="5829300" y="3216275"/>
          <p14:tracePt t="56736" x="5816600" y="3216275"/>
          <p14:tracePt t="56739" x="5803900" y="3216275"/>
          <p14:tracePt t="56753" x="5791200" y="3203575"/>
          <p14:tracePt t="56754" x="5778500" y="3203575"/>
          <p14:tracePt t="56794" x="5767388" y="3203575"/>
          <p14:tracePt t="56858" x="5754688" y="3203575"/>
          <p14:tracePt t="56882" x="5741988" y="3203575"/>
          <p14:tracePt t="56914" x="5729288" y="3203575"/>
          <p14:tracePt t="56936" x="5716588" y="3203575"/>
          <p14:tracePt t="56953" x="5703888" y="3203575"/>
          <p14:tracePt t="56985" x="5691188" y="3203575"/>
          <p14:tracePt t="57003" x="5678488" y="3203575"/>
          <p14:tracePt t="57019" x="5665788" y="3203575"/>
          <p14:tracePt t="57042" x="5654675" y="3203575"/>
          <p14:tracePt t="57066" x="5641975" y="3203575"/>
          <p14:tracePt t="57086" x="5629275" y="3203575"/>
          <p14:tracePt t="57106" x="5616575" y="3203575"/>
          <p14:tracePt t="57122" x="5603875" y="3203575"/>
          <p14:tracePt t="57136" x="5591175" y="3203575"/>
          <p14:tracePt t="57153" x="5565775" y="3203575"/>
          <p14:tracePt t="57154" x="5554663" y="3203575"/>
          <p14:tracePt t="57170" x="5541963" y="3203575"/>
          <p14:tracePt t="57171" x="5529263" y="3203575"/>
          <p14:tracePt t="57186" x="5503863" y="3203575"/>
          <p14:tracePt t="57203" x="5478463" y="3203575"/>
          <p14:tracePt t="57203" x="5465763" y="3203575"/>
          <p14:tracePt t="57219" x="5454650" y="3203575"/>
          <p14:tracePt t="57225" x="5441950" y="3203575"/>
          <p14:tracePt t="57253" x="5429250" y="3203575"/>
          <p14:tracePt t="57530" x="5416550" y="3203575"/>
          <p14:tracePt t="57553" x="5403850" y="3203575"/>
          <p14:tracePt t="57569" x="5391150" y="3203575"/>
          <p14:tracePt t="57594" x="5378450" y="3203575"/>
          <p14:tracePt t="57603" x="5365750" y="3203575"/>
          <p14:tracePt t="57619" x="5353050" y="3203575"/>
          <p14:tracePt t="57636" x="5341938" y="3203575"/>
          <p14:tracePt t="57642" x="5329238" y="3203575"/>
          <p14:tracePt t="57653" x="5316538" y="3203575"/>
          <p14:tracePt t="57673" x="5303838" y="3203575"/>
          <p14:tracePt t="57689" x="5291138" y="3203575"/>
          <p14:tracePt t="57705" x="5278438" y="3203575"/>
          <p14:tracePt t="57736" x="5265738" y="3203575"/>
          <p14:tracePt t="57753" x="5253038" y="3203575"/>
          <p14:tracePt t="57785" x="5241925" y="3203575"/>
          <p14:tracePt t="57803" x="5229225" y="3203575"/>
          <p14:tracePt t="57803" x="5203825" y="3203575"/>
          <p14:tracePt t="57820" x="5191125" y="3203575"/>
          <p14:tracePt t="57820" x="5165725" y="3203575"/>
          <p14:tracePt t="57836" x="5153025" y="3203575"/>
          <p14:tracePt t="57837" x="5129213" y="3203575"/>
          <p14:tracePt t="57853" x="5103813" y="3203575"/>
          <p14:tracePt t="57858" x="5091113" y="3203575"/>
          <p14:tracePt t="57873" x="5078413" y="3203575"/>
          <p14:tracePt t="57889" x="5065713" y="3203575"/>
          <p14:tracePt t="57903" x="5053013" y="3203575"/>
          <p14:tracePt t="57920" x="5040313" y="3203575"/>
          <p14:tracePt t="57923" x="5016500" y="3203575"/>
          <p14:tracePt t="57936" x="5003800" y="3203575"/>
          <p14:tracePt t="57939" x="4978400" y="3203575"/>
          <p14:tracePt t="57953" x="4953000" y="3203575"/>
          <p14:tracePt t="57953" x="4929188" y="3203575"/>
          <p14:tracePt t="57969" x="4903788" y="3203575"/>
          <p14:tracePt t="57970" x="4878388" y="3203575"/>
          <p14:tracePt t="57986" x="4852988" y="3203575"/>
          <p14:tracePt t="57988" x="4840288" y="3203575"/>
          <p14:tracePt t="58003" x="4829175" y="3203575"/>
          <p14:tracePt t="58005" x="4816475" y="3203575"/>
          <p14:tracePt t="58020" x="4803775" y="3203575"/>
          <p14:tracePt t="58022" x="4791075" y="3203575"/>
          <p14:tracePt t="58053" x="4778375" y="3203575"/>
          <p14:tracePt t="58090" x="4765675" y="3203575"/>
          <p14:tracePt t="58103" x="4752975" y="3203575"/>
          <p14:tracePt t="58119" x="4740275" y="3203575"/>
          <p14:tracePt t="58122" x="4716463" y="3203575"/>
          <p14:tracePt t="58139" x="4691063" y="3203575"/>
          <p14:tracePt t="58153" x="4678363" y="3203575"/>
          <p14:tracePt t="58155" x="4665663" y="3203575"/>
          <p14:tracePt t="58169" x="4652963" y="3203575"/>
          <p14:tracePt t="58170" x="4640263" y="3203575"/>
          <p14:tracePt t="58186" x="4627563" y="3203575"/>
          <p14:tracePt t="58203" x="4603750" y="3216275"/>
          <p14:tracePt t="58219" x="4591050" y="3216275"/>
          <p14:tracePt t="58220" x="4565650" y="3216275"/>
          <p14:tracePt t="58236" x="4540250" y="3216275"/>
          <p14:tracePt t="58253" x="4527550" y="3216275"/>
          <p14:tracePt t="58257" x="4516438" y="3216275"/>
          <p14:tracePt t="58269" x="4491038" y="3241675"/>
          <p14:tracePt t="58286" x="4478338" y="3241675"/>
          <p14:tracePt t="58289" x="4465638" y="3241675"/>
          <p14:tracePt t="58303" x="4452938" y="3241675"/>
          <p14:tracePt t="58306" x="4440238" y="3241675"/>
          <p14:tracePt t="58322" x="4427538" y="3241675"/>
          <p14:tracePt t="58338" x="4416425" y="3241675"/>
          <p14:tracePt t="58353" x="4403725" y="3241675"/>
          <p14:tracePt t="58369" x="4391025" y="3241675"/>
          <p14:tracePt t="58386" x="4378325" y="3241675"/>
          <p14:tracePt t="58389" x="4365625" y="3241675"/>
          <p14:tracePt t="58403" x="4352925" y="3241675"/>
          <p14:tracePt t="58403" x="4340225" y="3241675"/>
          <p14:tracePt t="58420" x="4314825" y="3241675"/>
          <p14:tracePt t="58420" x="4314825" y="3254375"/>
          <p14:tracePt t="58425" x="4291013" y="3254375"/>
          <p14:tracePt t="58453" x="4252913" y="3254375"/>
          <p14:tracePt t="58453" x="4240213" y="3267075"/>
          <p14:tracePt t="58457" x="4203700" y="3267075"/>
          <p14:tracePt t="58469" x="4178300" y="3267075"/>
          <p14:tracePt t="58473" x="4165600" y="3267075"/>
          <p14:tracePt t="58486" x="4140200" y="3267075"/>
          <p14:tracePt t="58489" x="4103688" y="3278188"/>
          <p14:tracePt t="58505" x="4090988" y="3278188"/>
          <p14:tracePt t="58520" x="4065588" y="3278188"/>
          <p14:tracePt t="58522" x="4052888" y="3290888"/>
          <p14:tracePt t="58536" x="4040188" y="3290888"/>
          <p14:tracePt t="58538" x="4027488" y="3290888"/>
          <p14:tracePt t="58552" x="4014788" y="3290888"/>
          <p14:tracePt t="58553" x="3990975" y="3290888"/>
          <p14:tracePt t="58585" x="3978275" y="3290888"/>
          <p14:tracePt t="58610" x="3952875" y="3303588"/>
          <p14:tracePt t="58625" x="3940175" y="3303588"/>
          <p14:tracePt t="58636" x="3927475" y="3316288"/>
          <p14:tracePt t="58652" x="3902075" y="3316288"/>
          <p14:tracePt t="58653" x="3890963" y="3328988"/>
          <p14:tracePt t="58657" x="3878263" y="3328988"/>
          <p14:tracePt t="58669" x="3840163" y="3341688"/>
          <p14:tracePt t="58673" x="3814763" y="3341688"/>
          <p14:tracePt t="58686" x="3802063" y="3354388"/>
          <p14:tracePt t="58689" x="3765550" y="3354388"/>
          <p14:tracePt t="58702" x="3740150" y="3354388"/>
          <p14:tracePt t="58705" x="3714750" y="3367088"/>
          <p14:tracePt t="58719" x="3689350" y="3367088"/>
          <p14:tracePt t="58722" x="3665538" y="3367088"/>
          <p14:tracePt t="58736" x="3640138" y="3367088"/>
          <p14:tracePt t="58738" x="3614738" y="3367088"/>
          <p14:tracePt t="58752" x="3578225" y="3378200"/>
          <p14:tracePt t="58753" x="3552825" y="3378200"/>
          <p14:tracePt t="58769" x="3540125" y="3390900"/>
          <p14:tracePt t="58771" x="3502025" y="3390900"/>
          <p14:tracePt t="58786" x="3478213" y="3390900"/>
          <p14:tracePt t="58786" x="3440113" y="3390900"/>
          <p14:tracePt t="58802" x="3389313" y="3403600"/>
          <p14:tracePt t="58803" x="3365500" y="3416300"/>
          <p14:tracePt t="58819" x="3302000" y="3416300"/>
          <p14:tracePt t="58820" x="3276600" y="3429000"/>
          <p14:tracePt t="58836" x="3240088" y="3429000"/>
          <p14:tracePt t="58836" x="3201988" y="3429000"/>
          <p14:tracePt t="58852" x="3189288" y="3429000"/>
          <p14:tracePt t="58853" x="3165475" y="3441700"/>
          <p14:tracePt t="58869" x="3140075" y="3441700"/>
          <p14:tracePt t="58873" x="3114675" y="3441700"/>
          <p14:tracePt t="58886" x="3101975" y="3441700"/>
          <p14:tracePt t="58903" x="3076575" y="3441700"/>
          <p14:tracePt t="58905" x="3065463" y="3441700"/>
          <p14:tracePt t="58920" x="3040063" y="3441700"/>
          <p14:tracePt t="58922" x="3027363" y="3441700"/>
          <p14:tracePt t="58936" x="3014663" y="3441700"/>
          <p14:tracePt t="58938" x="2989263" y="3441700"/>
          <p14:tracePt t="58969" x="2963863" y="3441700"/>
          <p14:tracePt t="58970" x="2940050" y="3441700"/>
          <p14:tracePt t="58986" x="2914650" y="3441700"/>
          <p14:tracePt t="59002" x="2901950" y="3441700"/>
          <p14:tracePt t="59019" x="2876550" y="3441700"/>
          <p14:tracePt t="59042" x="2863850" y="3441700"/>
          <p14:tracePt t="59058" x="2840038" y="3441700"/>
          <p14:tracePt t="59069" x="2814638" y="3441700"/>
          <p14:tracePt t="59073" x="2801938" y="3441700"/>
          <p14:tracePt t="59086" x="2789238" y="3441700"/>
          <p14:tracePt t="59089" x="2763838" y="3441700"/>
          <p14:tracePt t="59102" x="2727325" y="3441700"/>
          <p14:tracePt t="59105" x="2689225" y="3441700"/>
          <p14:tracePt t="59119" x="2651125" y="3441700"/>
          <p14:tracePt t="59121" x="2614613" y="3441700"/>
          <p14:tracePt t="59136" x="2563813" y="3416300"/>
          <p14:tracePt t="59138" x="2540000" y="3416300"/>
          <p14:tracePt t="59152" x="2501900" y="3416300"/>
          <p14:tracePt t="59155" x="2489200" y="3416300"/>
          <p14:tracePt t="59169" x="2463800" y="3416300"/>
          <p14:tracePt t="59171" x="2439988" y="3416300"/>
          <p14:tracePt t="59186" x="2427288" y="3416300"/>
          <p14:tracePt t="59186" x="2414588" y="3416300"/>
          <p14:tracePt t="59203" x="2401888" y="3403600"/>
          <p14:tracePt t="59219" x="2389188" y="3403600"/>
          <p14:tracePt t="59220" x="2376488" y="3403600"/>
          <p14:tracePt t="59281" x="2363788" y="3403600"/>
          <p14:tracePt t="59513" x="2351088" y="3403600"/>
          <p14:tracePt t="59641" x="2338388" y="3403600"/>
          <p14:tracePt t="59794" x="2327275" y="3403600"/>
          <p14:tracePt t="59809" x="2314575" y="3403600"/>
          <p14:tracePt t="59825" x="2301875" y="3403600"/>
          <p14:tracePt t="59858" x="2289175" y="3403600"/>
          <p14:tracePt t="59881" x="2276475" y="3403600"/>
          <p14:tracePt t="59902" x="2263775" y="3403600"/>
          <p14:tracePt t="59922" x="2238375" y="3378200"/>
          <p14:tracePt t="59946" x="2227263" y="3378200"/>
          <p14:tracePt t="59969" x="2214563" y="3378200"/>
          <p14:tracePt t="59970" x="2201863" y="3378200"/>
          <p14:tracePt t="59986" x="2189163" y="3378200"/>
          <p14:tracePt t="60002" x="2176463" y="3378200"/>
          <p14:tracePt t="60019" x="2163763" y="3378200"/>
          <p14:tracePt t="60020" x="2138363" y="3378200"/>
          <p14:tracePt t="60036" x="2127250" y="3378200"/>
          <p14:tracePt t="60042" x="2101850" y="3378200"/>
          <p14:tracePt t="60069" x="2076450" y="3378200"/>
          <p14:tracePt t="60070" x="2063750" y="3378200"/>
          <p14:tracePt t="60089" x="2038350" y="3378200"/>
          <p14:tracePt t="60113" x="2025650" y="3378200"/>
          <p14:tracePt t="60136" x="2001838" y="3378200"/>
          <p14:tracePt t="60152" x="1989138" y="3378200"/>
          <p14:tracePt t="60154" x="1963738" y="3378200"/>
          <p14:tracePt t="60170" x="1938338" y="3378200"/>
          <p14:tracePt t="60186" x="1914525" y="3378200"/>
          <p14:tracePt t="60186" x="1901825" y="3378200"/>
          <p14:tracePt t="60202" x="1889125" y="3378200"/>
          <p14:tracePt t="60203" x="1863725" y="3378200"/>
          <p14:tracePt t="60219" x="1838325" y="3367088"/>
          <p14:tracePt t="60226" x="1814513" y="3367088"/>
          <p14:tracePt t="60236" x="1789113" y="3367088"/>
          <p14:tracePt t="60244" x="1776413" y="3367088"/>
          <p14:tracePt t="60252" x="1738313" y="3367088"/>
          <p14:tracePt t="60257" x="1714500" y="3367088"/>
          <p14:tracePt t="60269" x="1689100" y="3367088"/>
          <p14:tracePt t="60273" x="1651000" y="3367088"/>
          <p14:tracePt t="60286" x="1638300" y="3367088"/>
          <p14:tracePt t="60289" x="1612900" y="3367088"/>
          <p14:tracePt t="60302" x="1589088" y="3367088"/>
          <p14:tracePt t="60305" x="1576388" y="3367088"/>
          <p14:tracePt t="60321" x="1563688" y="3367088"/>
          <p14:tracePt t="60336" x="1550988" y="3367088"/>
          <p14:tracePt t="60338" x="1538288" y="3367088"/>
          <p14:tracePt t="60355" x="1525588" y="3367088"/>
          <p14:tracePt t="60369" x="1512888" y="3367088"/>
          <p14:tracePt t="60386" x="1501775" y="3367088"/>
          <p14:tracePt t="60441" x="1489075" y="3367088"/>
          <p14:tracePt t="60457" x="1476375" y="3367088"/>
          <p14:tracePt t="60473" x="1463675" y="3367088"/>
          <p14:tracePt t="60505" x="1450975" y="3367088"/>
          <p14:tracePt t="60522" x="1438275" y="3367088"/>
          <p14:tracePt t="60593" x="1425575" y="3367088"/>
          <p14:tracePt t="60737" x="1450975" y="3367088"/>
          <p14:tracePt t="60752" x="1489075" y="3367088"/>
          <p14:tracePt t="60753" x="1538288" y="3367088"/>
          <p14:tracePt t="60769" x="1625600" y="3367088"/>
          <p14:tracePt t="60770" x="1725613" y="3367088"/>
          <p14:tracePt t="60785" x="1863725" y="3367088"/>
          <p14:tracePt t="60786" x="2001838" y="3367088"/>
          <p14:tracePt t="60802" x="2151063" y="3378200"/>
          <p14:tracePt t="60803" x="2289175" y="3416300"/>
          <p14:tracePt t="60819" x="2463800" y="3454400"/>
          <p14:tracePt t="60820" x="2589213" y="3479800"/>
          <p14:tracePt t="60835" x="2727325" y="3516313"/>
          <p14:tracePt t="60836" x="2863850" y="3567113"/>
          <p14:tracePt t="60852" x="3014663" y="3603625"/>
          <p14:tracePt t="60853" x="3152775" y="3629025"/>
          <p14:tracePt t="60869" x="3289300" y="3679825"/>
          <p14:tracePt t="60869" x="3440113" y="3692525"/>
          <p14:tracePt t="60874" x="3627438" y="3703638"/>
          <p14:tracePt t="60885" x="3790950" y="3729038"/>
          <p14:tracePt t="60890" x="3952875" y="3741738"/>
          <p14:tracePt t="60902" x="4103688" y="3754438"/>
          <p14:tracePt t="60905" x="4240213" y="3767138"/>
          <p14:tracePt t="60919" x="4403725" y="3816350"/>
          <p14:tracePt t="60921" x="4478338" y="3829050"/>
          <p14:tracePt t="60935" x="4527550" y="3829050"/>
          <p14:tracePt t="60937" x="4603750" y="3841750"/>
          <p14:tracePt t="60952" x="4652963" y="3841750"/>
          <p14:tracePt t="60953" x="4716463" y="3867150"/>
          <p14:tracePt t="60969" x="4740275" y="3867150"/>
          <p14:tracePt t="60970" x="4778375" y="3867150"/>
          <p14:tracePt t="60985" x="4791075" y="3867150"/>
          <p14:tracePt t="60986" x="4829175" y="3867150"/>
          <p14:tracePt t="61002" x="4852988" y="3867150"/>
          <p14:tracePt t="61003" x="4891088" y="3867150"/>
          <p14:tracePt t="61019" x="4940300" y="3879850"/>
          <p14:tracePt t="61019" x="4991100" y="3892550"/>
          <p14:tracePt t="61035" x="5065713" y="3905250"/>
          <p14:tracePt t="61036" x="5116513" y="3916363"/>
          <p14:tracePt t="61052" x="5178425" y="3916363"/>
          <p14:tracePt t="61053" x="5265738" y="3929063"/>
          <p14:tracePt t="61069" x="5329238" y="3929063"/>
          <p14:tracePt t="61069" x="5391150" y="3941763"/>
          <p14:tracePt t="61073" x="5441950" y="3941763"/>
          <p14:tracePt t="61085" x="5516563" y="3979863"/>
          <p14:tracePt t="61089" x="5591175" y="3992563"/>
          <p14:tracePt t="61102" x="5703888" y="3992563"/>
          <p14:tracePt t="61105" x="5829300" y="4005263"/>
          <p14:tracePt t="61119" x="5929313" y="4017963"/>
          <p14:tracePt t="61121" x="6042025" y="4041775"/>
          <p14:tracePt t="61135" x="6129338" y="4054475"/>
          <p14:tracePt t="61137" x="6229350" y="4067175"/>
          <p14:tracePt t="61152" x="6303963" y="4079875"/>
          <p14:tracePt t="61154" x="6367463" y="4105275"/>
          <p14:tracePt t="61169" x="6416675" y="4117975"/>
          <p14:tracePt t="61171" x="6516688" y="4129088"/>
          <p14:tracePt t="61185" x="6554788" y="4129088"/>
          <p14:tracePt t="61186" x="6616700" y="4141788"/>
          <p14:tracePt t="61202" x="6667500" y="4167188"/>
          <p14:tracePt t="61203" x="6704013" y="4167188"/>
          <p14:tracePt t="61219" x="6754813" y="4179888"/>
          <p14:tracePt t="61220" x="6805613" y="4192588"/>
          <p14:tracePt t="61225" x="6842125" y="4192588"/>
          <p14:tracePt t="61236" x="6880225" y="4217988"/>
          <p14:tracePt t="61244" x="6892925" y="4217988"/>
          <p14:tracePt t="61252" x="6905625" y="4217988"/>
          <p14:tracePt t="61269" x="6929438" y="4217988"/>
          <p14:tracePt t="61269" x="6942138" y="4217988"/>
          <p14:tracePt t="61285" x="6967538" y="4217988"/>
          <p14:tracePt t="61289" x="6980238" y="4217988"/>
          <p14:tracePt t="61302" x="7005638" y="4217988"/>
          <p14:tracePt t="61305" x="7016750" y="4217988"/>
          <p14:tracePt t="61319" x="7029450" y="4217988"/>
          <p14:tracePt t="61321" x="7029450" y="4230688"/>
          <p14:tracePt t="61335" x="7042150" y="4230688"/>
          <p14:tracePt t="61352" x="7054850" y="4230688"/>
          <p14:tracePt t="61369" x="7080250" y="4230688"/>
          <p14:tracePt t="61370" x="7092950" y="4230688"/>
          <p14:tracePt t="61385" x="7105650" y="4230688"/>
          <p14:tracePt t="61419" x="7118350" y="4230688"/>
          <p14:tracePt t="61489" x="7129463" y="4230688"/>
          <p14:tracePt t="61513" x="7142163" y="4230688"/>
          <p14:tracePt t="61569" x="7154863" y="4230688"/>
          <p14:tracePt t="61625" x="7167563" y="4230688"/>
          <p14:tracePt t="61665" x="7167563" y="4217988"/>
          <p14:tracePt t="61762" x="7167563" y="4192588"/>
          <p14:tracePt t="61785" x="7154863" y="4192588"/>
          <p14:tracePt t="61802" x="7142163" y="4179888"/>
          <p14:tracePt t="61803" x="7129463" y="4179888"/>
          <p14:tracePt t="61819" x="7118350" y="4179888"/>
          <p14:tracePt t="61835" x="7105650" y="4179888"/>
          <p14:tracePt t="61841" x="7092950" y="4179888"/>
          <p14:tracePt t="61869" x="7080250" y="4179888"/>
          <p14:tracePt t="61885" x="7067550" y="4179888"/>
          <p14:tracePt t="61889" x="7054850" y="4179888"/>
          <p14:tracePt t="61905" x="7042150" y="4167188"/>
          <p14:tracePt t="61919" x="7029450" y="4167188"/>
          <p14:tracePt t="61921" x="7016750" y="4167188"/>
          <p14:tracePt t="61938" x="7005638" y="4167188"/>
          <p14:tracePt t="61954" x="6992938" y="4167188"/>
          <p14:tracePt t="61971" x="6967538" y="4141788"/>
          <p14:tracePt t="62017" x="6954838" y="4141788"/>
          <p14:tracePt t="62035" x="6942138" y="4141788"/>
          <p14:tracePt t="62036" x="6929438" y="4129088"/>
          <p14:tracePt t="62057" x="6905625" y="4105275"/>
          <p14:tracePt t="62073" x="6880225" y="4105275"/>
          <p14:tracePt t="62085" x="6867525" y="4105275"/>
          <p14:tracePt t="62089" x="6854825" y="4092575"/>
          <p14:tracePt t="62102" x="6829425" y="4079875"/>
          <p14:tracePt t="62119" x="6816725" y="4079875"/>
          <p14:tracePt t="62122" x="6805613" y="4067175"/>
          <p14:tracePt t="62135" x="6780213" y="4054475"/>
          <p14:tracePt t="62152" x="6767513" y="4054475"/>
          <p14:tracePt t="62153" x="6742113" y="4054475"/>
          <p14:tracePt t="62169" x="6729413" y="4041775"/>
          <p14:tracePt t="62172" x="6716713" y="4041775"/>
          <p14:tracePt t="62186" x="6704013" y="4041775"/>
          <p14:tracePt t="62186" x="6692900" y="4041775"/>
          <p14:tracePt t="62202" x="6667500" y="4029075"/>
          <p14:tracePt t="62219" x="6642100" y="4017963"/>
          <p14:tracePt t="62226" x="6616700" y="4005263"/>
          <p14:tracePt t="62236" x="6604000" y="4005263"/>
          <p14:tracePt t="62252" x="6580188" y="4005263"/>
          <p14:tracePt t="62273" x="6554788" y="4005263"/>
          <p14:tracePt t="62285" x="6542088" y="4005263"/>
          <p14:tracePt t="62289" x="6529388" y="3992563"/>
          <p14:tracePt t="62302" x="6516688" y="3979863"/>
          <p14:tracePt t="62319" x="6503988" y="3979863"/>
          <p14:tracePt t="62322" x="6492875" y="3979863"/>
          <p14:tracePt t="62353" x="6480175" y="3979863"/>
          <p14:tracePt t="62385" x="6454775" y="3979863"/>
          <p14:tracePt t="63401" x="6454775" y="4005263"/>
          <p14:tracePt t="63419" x="6467475" y="4005263"/>
          <p14:tracePt t="63419" x="6467475" y="4029075"/>
          <p14:tracePt t="63435" x="6467475" y="4041775"/>
          <p14:tracePt t="63436" x="6480175" y="4067175"/>
          <p14:tracePt t="63442" x="6480175" y="4079875"/>
          <p14:tracePt t="63452" x="6480175" y="4117975"/>
          <p14:tracePt t="63457" x="6492875" y="4154488"/>
          <p14:tracePt t="63473" x="6492875" y="4192588"/>
          <p14:tracePt t="63485" x="6503988" y="4217988"/>
          <p14:tracePt t="63489" x="6516688" y="4254500"/>
          <p14:tracePt t="63502" x="6529388" y="4279900"/>
          <p14:tracePt t="63505" x="6529388" y="4318000"/>
          <p14:tracePt t="63519" x="6542088" y="4330700"/>
          <p14:tracePt t="63522" x="6554788" y="4341813"/>
          <p14:tracePt t="63535" x="6554788" y="4367213"/>
          <p14:tracePt t="63538" x="6554788" y="4392613"/>
          <p14:tracePt t="63552" x="6554788" y="4405313"/>
          <p14:tracePt t="63553" x="6567488" y="4430713"/>
          <p14:tracePt t="63569" x="6580188" y="4443413"/>
          <p14:tracePt t="63571" x="6580188" y="4454525"/>
          <p14:tracePt t="63585" x="6580188" y="4467225"/>
          <p14:tracePt t="63588" x="6580188" y="4492625"/>
          <p14:tracePt t="63602" x="6592888" y="4518025"/>
          <p14:tracePt t="63603" x="6592888" y="4530725"/>
          <p14:tracePt t="63619" x="6604000" y="4543425"/>
          <p14:tracePt t="63619" x="6616700" y="4579938"/>
          <p14:tracePt t="63635" x="6642100" y="4605338"/>
          <p14:tracePt t="63652" x="6642100" y="4630738"/>
          <p14:tracePt t="63654" x="6654800" y="4656138"/>
          <p14:tracePt t="63657" x="6667500" y="4667250"/>
          <p14:tracePt t="63669" x="6667500" y="4679950"/>
          <p14:tracePt t="63705" x="6680200" y="4705350"/>
          <p14:tracePt t="64601" x="6667500" y="4718050"/>
          <p14:tracePt t="64713" x="6642100" y="4718050"/>
          <p14:tracePt t="64745" x="6629400" y="4718050"/>
          <p14:tracePt t="64777" x="6604000" y="4718050"/>
          <p14:tracePt t="64801" x="6592888" y="4718050"/>
          <p14:tracePt t="64825" x="6567488" y="4718050"/>
          <p14:tracePt t="64835" x="6554788" y="4718050"/>
          <p14:tracePt t="64841" x="6542088" y="4718050"/>
          <p14:tracePt t="64852" x="6529388" y="4718050"/>
          <p14:tracePt t="64858" x="6516688" y="4718050"/>
          <p14:tracePt t="64869" x="6492875" y="4718050"/>
          <p14:tracePt t="64873" x="6467475" y="4718050"/>
          <p14:tracePt t="64885" x="6429375" y="4718050"/>
          <p14:tracePt t="64889" x="6391275" y="4718050"/>
          <p14:tracePt t="64902" x="6380163" y="4718050"/>
          <p14:tracePt t="64905" x="6367463" y="4718050"/>
          <p14:tracePt t="64918" x="6342063" y="4718050"/>
          <p14:tracePt t="64921" x="6329363" y="4718050"/>
          <p14:tracePt t="64935" x="6291263" y="4718050"/>
          <p14:tracePt t="64938" x="6267450" y="4718050"/>
          <p14:tracePt t="64952" x="6254750" y="4718050"/>
          <p14:tracePt t="64954" x="6216650" y="4718050"/>
          <p14:tracePt t="64968" x="6203950" y="4718050"/>
          <p14:tracePt t="64970" x="6191250" y="4718050"/>
          <p14:tracePt t="64985" x="6180138" y="4718050"/>
          <p14:tracePt t="65002" x="6167438" y="4718050"/>
          <p14:tracePt t="65018" x="6154738" y="4718050"/>
          <p14:tracePt t="65019" x="6129338" y="4718050"/>
          <p14:tracePt t="65035" x="6116638" y="4705350"/>
          <p14:tracePt t="65036" x="6103938" y="4705350"/>
          <p14:tracePt t="65041" x="6078538" y="4705350"/>
          <p14:tracePt t="65069" x="6054725" y="4679950"/>
          <p14:tracePt t="65069" x="6003925" y="4679950"/>
          <p14:tracePt t="65073" x="5991225" y="4679950"/>
          <p14:tracePt t="65085" x="5967413" y="4667250"/>
          <p14:tracePt t="65089" x="5954713" y="4667250"/>
          <p14:tracePt t="65102" x="5916613" y="4656138"/>
          <p14:tracePt t="65105" x="5903913" y="4656138"/>
          <p14:tracePt t="65118" x="5878513" y="4643438"/>
          <p14:tracePt t="65122" x="5854700" y="4630738"/>
          <p14:tracePt t="65137" x="5829300" y="4630738"/>
          <p14:tracePt t="65152" x="5803900" y="4630738"/>
          <p14:tracePt t="65155" x="5791200" y="4630738"/>
          <p14:tracePt t="65168" x="5778500" y="4618038"/>
          <p14:tracePt t="65171" x="5767388" y="4618038"/>
          <p14:tracePt t="65185" x="5754688" y="4618038"/>
          <p14:tracePt t="65186" x="5741988" y="4618038"/>
          <p14:tracePt t="65202" x="5729288" y="4618038"/>
          <p14:tracePt t="65204" x="5703888" y="4618038"/>
          <p14:tracePt t="65219" x="5691188" y="4618038"/>
          <p14:tracePt t="65221" x="5678488" y="4618038"/>
          <p14:tracePt t="65225" x="5654675" y="4618038"/>
          <p14:tracePt t="65235" x="5629275" y="4618038"/>
          <p14:tracePt t="65256" x="5616575" y="4618038"/>
          <p14:tracePt t="65259" x="5554663" y="4618038"/>
          <p14:tracePt t="65269" x="5516563" y="4618038"/>
          <p14:tracePt t="65273" x="5478463" y="4618038"/>
          <p14:tracePt t="65285" x="5465763" y="4618038"/>
          <p14:tracePt t="65289" x="5429250" y="4618038"/>
          <p14:tracePt t="65302" x="5391150" y="4618038"/>
          <p14:tracePt t="65305" x="5365750" y="4618038"/>
          <p14:tracePt t="65318" x="5329238" y="4618038"/>
          <p14:tracePt t="65321" x="5316538" y="4618038"/>
          <p14:tracePt t="65335" x="5303838" y="4618038"/>
          <p14:tracePt t="65338" x="5265738" y="4618038"/>
          <p14:tracePt t="65352" x="5253038" y="4618038"/>
          <p14:tracePt t="65354" x="5241925" y="4618038"/>
          <p14:tracePt t="65369" x="5229225" y="4618038"/>
          <p14:tracePt t="65370" x="5203825" y="4618038"/>
          <p14:tracePt t="65385" x="5178425" y="4618038"/>
          <p14:tracePt t="65388" x="5165725" y="4618038"/>
          <p14:tracePt t="65402" x="5141913" y="4618038"/>
          <p14:tracePt t="65404" x="5103813" y="4618038"/>
          <p14:tracePt t="65418" x="5065713" y="4618038"/>
          <p14:tracePt t="65419" x="5040313" y="4618038"/>
          <p14:tracePt t="65425" x="5029200" y="4618038"/>
          <p14:tracePt t="65435" x="4991100" y="4618038"/>
          <p14:tracePt t="65452" x="4953000" y="4630738"/>
          <p14:tracePt t="65452" x="4940300" y="4630738"/>
          <p14:tracePt t="65457" x="4903788" y="4630738"/>
          <p14:tracePt t="65473" x="4878388" y="4630738"/>
          <p14:tracePt t="65485" x="4852988" y="4630738"/>
          <p14:tracePt t="65489" x="4829175" y="4656138"/>
          <p14:tracePt t="65502" x="4803775" y="4656138"/>
          <p14:tracePt t="65505" x="4778375" y="4667250"/>
          <p14:tracePt t="65519" x="4752975" y="4667250"/>
          <p14:tracePt t="65522" x="4740275" y="4679950"/>
          <p14:tracePt t="65535" x="4716463" y="4679950"/>
          <p14:tracePt t="65538" x="4703763" y="4692650"/>
          <p14:tracePt t="65552" x="4678363" y="4692650"/>
          <p14:tracePt t="65553" x="4652963" y="4692650"/>
          <p14:tracePt t="65569" x="4640263" y="4692650"/>
          <p14:tracePt t="65569" x="4616450" y="4718050"/>
          <p14:tracePt t="65585" x="4591050" y="4718050"/>
          <p14:tracePt t="65586" x="4578350" y="4730750"/>
          <p14:tracePt t="65602" x="4565650" y="4730750"/>
          <p14:tracePt t="65602" x="4540250" y="4730750"/>
          <p14:tracePt t="65618" x="4527550" y="4730750"/>
          <p14:tracePt t="65619" x="4503738" y="4743450"/>
          <p14:tracePt t="65635" x="4478338" y="4743450"/>
          <p14:tracePt t="65636" x="4465638" y="4743450"/>
          <p14:tracePt t="65641" x="4452938" y="4768850"/>
          <p14:tracePt t="65652" x="4440238" y="4768850"/>
          <p14:tracePt t="65668" x="4427538" y="4768850"/>
          <p14:tracePt t="65685" x="4416425" y="4768850"/>
          <p14:tracePt t="65702" x="4403725" y="4768850"/>
          <p14:tracePt t="65718" x="4378325" y="4768850"/>
          <p14:tracePt t="65737" x="4352925" y="4768850"/>
          <p14:tracePt t="65752" x="4340225" y="4768850"/>
          <p14:tracePt t="65754" x="4327525" y="4779963"/>
          <p14:tracePt t="65771" x="4314825" y="4779963"/>
          <p14:tracePt t="65785" x="4303713" y="4779963"/>
          <p14:tracePt t="65788" x="4291013" y="4779963"/>
          <p14:tracePt t="65802" x="4265613" y="4779963"/>
          <p14:tracePt t="65819" x="4252913" y="4779963"/>
          <p14:tracePt t="65821" x="4227513" y="4779963"/>
          <p14:tracePt t="65835" x="4214813" y="4779963"/>
          <p14:tracePt t="65838" x="4203700" y="4779963"/>
          <p14:tracePt t="65852" x="4191000" y="4779963"/>
          <p14:tracePt t="65852" x="4178300" y="4779963"/>
          <p14:tracePt t="65857" x="4165600" y="4779963"/>
          <p14:tracePt t="65868" x="4152900" y="4779963"/>
          <p14:tracePt t="65873" x="4140200" y="4779963"/>
          <p14:tracePt t="65889" x="4127500" y="4779963"/>
          <p14:tracePt t="65902" x="4103688" y="4779963"/>
          <p14:tracePt t="65918" x="4090988" y="4779963"/>
          <p14:tracePt t="65921" x="4078288" y="4779963"/>
          <p14:tracePt t="65935" x="4065588" y="4779963"/>
          <p14:tracePt t="65952" x="4040188" y="4779963"/>
          <p14:tracePt t="65954" x="4027488" y="4779963"/>
          <p14:tracePt t="65971" x="3990975" y="4779963"/>
          <p14:tracePt t="65985" x="3978275" y="4779963"/>
          <p14:tracePt t="65986" x="3965575" y="4779963"/>
          <p14:tracePt t="66002" x="3952875" y="4779963"/>
          <p14:tracePt t="66002" x="3927475" y="4779963"/>
          <p14:tracePt t="66018" x="3914775" y="4779963"/>
          <p14:tracePt t="66019" x="3902075" y="4779963"/>
          <p14:tracePt t="66025" x="3890963" y="4768850"/>
          <p14:tracePt t="66052" x="3878263" y="4768850"/>
          <p14:tracePt t="66052" x="3865563" y="4768850"/>
          <p14:tracePt t="66057" x="3827463" y="4768850"/>
          <p14:tracePt t="66068" x="3814763" y="4768850"/>
          <p14:tracePt t="66073" x="3802063" y="4768850"/>
          <p14:tracePt t="66085" x="3778250" y="4768850"/>
          <p14:tracePt t="66089" x="3765550" y="4756150"/>
          <p14:tracePt t="66102" x="3752850" y="4756150"/>
          <p14:tracePt t="66105" x="3727450" y="4756150"/>
          <p14:tracePt t="66118" x="3702050" y="4743450"/>
          <p14:tracePt t="66121" x="3678238" y="4730750"/>
          <p14:tracePt t="66135" x="3665538" y="4730750"/>
          <p14:tracePt t="66137" x="3640138" y="4730750"/>
          <p14:tracePt t="66152" x="3602038" y="4718050"/>
          <p14:tracePt t="66169" x="3589338" y="4718050"/>
          <p14:tracePt t="66169" x="3552825" y="4705350"/>
          <p14:tracePt t="66186" x="3527425" y="4705350"/>
          <p14:tracePt t="66202" x="3514725" y="4705350"/>
          <p14:tracePt t="66202" x="3489325" y="4705350"/>
          <p14:tracePt t="66218" x="3478213" y="4705350"/>
          <p14:tracePt t="66225" x="3465513" y="4692650"/>
          <p14:tracePt t="66235" x="3452813" y="4679950"/>
          <p14:tracePt t="66269" x="3440113" y="4679950"/>
          <p14:tracePt t="66553" x="3427413" y="4679950"/>
          <p14:tracePt t="66569" x="3414713" y="4679950"/>
          <p14:tracePt t="66586" x="3402013" y="4679950"/>
          <p14:tracePt t="66609" x="3389313" y="4679950"/>
          <p14:tracePt t="66753" x="3376613" y="4679950"/>
          <p14:tracePt t="66793" x="3365500" y="4679950"/>
          <p14:tracePt t="66809" x="3352800" y="4679950"/>
          <p14:tracePt t="66825" x="3340100" y="4679950"/>
          <p14:tracePt t="66841" x="3327400" y="4667250"/>
          <p14:tracePt t="66857" x="3314700" y="4667250"/>
          <p14:tracePt t="66868" x="3302000" y="4667250"/>
          <p14:tracePt t="66885" x="3289300" y="4667250"/>
          <p14:tracePt t="66901" x="3276600" y="4667250"/>
          <p14:tracePt t="66905" x="3252788" y="4667250"/>
          <p14:tracePt t="66969" x="3240088" y="4667250"/>
          <p14:tracePt t="67017" x="3227388" y="4667250"/>
          <p14:tracePt t="67041" x="3214688" y="4667250"/>
          <p14:tracePt t="67161" x="3189288" y="4643438"/>
          <p14:tracePt t="67201" x="3176588" y="4643438"/>
          <p14:tracePt t="67305" x="3152775" y="4643438"/>
          <p14:tracePt t="67318" x="3127375" y="4643438"/>
          <p14:tracePt t="67335" x="3101975" y="4643438"/>
          <p14:tracePt t="67338" x="3065463" y="4643438"/>
          <p14:tracePt t="67352" x="3052763" y="4643438"/>
          <p14:tracePt t="67354" x="3014663" y="4643438"/>
          <p14:tracePt t="67368" x="2989263" y="4643438"/>
          <p14:tracePt t="67371" x="2963863" y="4643438"/>
          <p14:tracePt t="67385" x="2952750" y="4643438"/>
          <p14:tracePt t="67385" x="2927350" y="4643438"/>
          <p14:tracePt t="67402" x="2914650" y="4643438"/>
          <p14:tracePt t="67465" x="2889250" y="4643438"/>
          <p14:tracePt t="67489" x="2876550" y="4643438"/>
          <p14:tracePt t="67513" x="2852738" y="4643438"/>
          <p14:tracePt t="67545" x="2840038" y="4643438"/>
          <p14:tracePt t="67609" x="2814638" y="4643438"/>
          <p14:tracePt t="67641" x="2801938" y="4643438"/>
          <p14:tracePt t="67673" x="2776538" y="4643438"/>
          <p14:tracePt t="67713" x="2763838" y="4643438"/>
          <p14:tracePt t="67761" x="2740025" y="4643438"/>
          <p14:tracePt t="67793" x="2727325" y="4643438"/>
          <p14:tracePt t="67809" x="2701925" y="4643438"/>
          <p14:tracePt t="67825" x="2689225" y="4643438"/>
          <p14:tracePt t="67849" x="2663825" y="4643438"/>
          <p14:tracePt t="67881" x="2651125" y="4643438"/>
          <p14:tracePt t="67913" x="2627313" y="4643438"/>
          <p14:tracePt t="67935" x="2614613" y="4643438"/>
          <p14:tracePt t="68049" x="2601913" y="4643438"/>
          <p14:tracePt t="68073" x="2589213" y="4643438"/>
          <p14:tracePt t="68089" x="2576513" y="4643438"/>
          <p14:tracePt t="68113" x="2551113" y="4643438"/>
          <p14:tracePt t="69609" x="2540000" y="4643438"/>
          <p14:tracePt t="69618" x="2514600" y="4643438"/>
          <p14:tracePt t="69634" x="2501900" y="4643438"/>
          <p14:tracePt t="69635" x="2463800" y="4656138"/>
          <p14:tracePt t="69651" x="2401888" y="4679950"/>
          <p14:tracePt t="69652" x="2363788" y="4705350"/>
          <p14:tracePt t="69657" x="2289175" y="4718050"/>
          <p14:tracePt t="69668" x="2238375" y="4730750"/>
          <p14:tracePt t="69673" x="2176463" y="4756150"/>
          <p14:tracePt t="69685" x="2063750" y="4779963"/>
          <p14:tracePt t="69689" x="1951038" y="4818063"/>
          <p14:tracePt t="69701" x="1838325" y="4830763"/>
          <p14:tracePt t="69705" x="1701800" y="4879975"/>
          <p14:tracePt t="69718" x="1576388" y="4918075"/>
          <p14:tracePt t="69720" x="1476375" y="4956175"/>
          <p14:tracePt t="69735" x="1325563" y="4981575"/>
          <p14:tracePt t="69737" x="1189038" y="5018088"/>
          <p14:tracePt t="69751" x="1038225" y="5081588"/>
          <p14:tracePt t="69754" x="925513" y="5092700"/>
          <p14:tracePt t="69768" x="825500" y="5118100"/>
          <p14:tracePt t="69771" x="763588" y="5156200"/>
          <p14:tracePt t="69785" x="674688" y="5181600"/>
          <p14:tracePt t="69785" x="612775" y="5218113"/>
          <p14:tracePt t="69793" x="550863" y="5243513"/>
          <p14:tracePt t="69801" x="500063" y="5268913"/>
          <p14:tracePt t="69818" x="474663" y="5268913"/>
          <p14:tracePt t="69820" x="450850" y="5281613"/>
          <p14:tracePt t="69835" x="450850" y="5294313"/>
          <p14:tracePt t="69835" x="425450" y="5294313"/>
          <p14:tracePt t="69851" x="412750" y="5305425"/>
          <p14:tracePt t="70129" x="425450" y="5294313"/>
          <p14:tracePt t="70151" x="425450" y="5268913"/>
          <p14:tracePt t="70152" x="463550" y="5243513"/>
          <p14:tracePt t="70153" x="474663" y="5218113"/>
          <p14:tracePt t="70168" x="487363" y="5205413"/>
          <p14:tracePt t="70169" x="512763" y="5181600"/>
          <p14:tracePt t="70184" x="525463" y="5168900"/>
          <p14:tracePt t="70185" x="538163" y="5156200"/>
          <p14:tracePt t="70201" x="550863" y="5130800"/>
          <p14:tracePt t="70218" x="563563" y="5105400"/>
          <p14:tracePt t="70236" x="574675" y="5092700"/>
          <p14:tracePt t="70245" x="574675" y="5081588"/>
          <p14:tracePt t="70268" x="587375" y="5068888"/>
          <p14:tracePt t="70273" x="600075" y="5056188"/>
          <p14:tracePt t="70313" x="600075" y="5030788"/>
          <p14:tracePt t="70335" x="612775" y="5018088"/>
          <p14:tracePt t="70335" x="612775" y="5005388"/>
          <p14:tracePt t="70353" x="625475" y="5005388"/>
          <p14:tracePt t="70368" x="625475" y="4992688"/>
          <p14:tracePt t="70385" x="638175" y="4981575"/>
          <p14:tracePt t="70417" x="638175" y="4968875"/>
          <p14:tracePt t="70434" x="638175" y="4956175"/>
          <p14:tracePt t="70441" x="650875" y="4943475"/>
          <p14:tracePt t="70481" x="663575" y="4930775"/>
          <p14:tracePt t="70501" x="674688" y="4930775"/>
          <p14:tracePt t="70504" x="674688" y="4918075"/>
          <p14:tracePt t="70521" x="687388" y="4905375"/>
          <p14:tracePt t="70534" x="700088" y="4892675"/>
          <p14:tracePt t="70551" x="712788" y="4892675"/>
          <p14:tracePt t="70553" x="712788" y="4879975"/>
          <p14:tracePt t="70568" x="725488" y="4879975"/>
          <p14:tracePt t="70585" x="738188" y="4868863"/>
          <p14:tracePt t="70585" x="750888" y="4868863"/>
          <p14:tracePt t="70601" x="763588" y="4868863"/>
          <p14:tracePt t="70602" x="776288" y="4856163"/>
          <p14:tracePt t="70618" x="800100" y="4856163"/>
          <p14:tracePt t="70620" x="812800" y="4856163"/>
          <p14:tracePt t="70634" x="850900" y="4856163"/>
          <p14:tracePt t="70635" x="863600" y="4856163"/>
          <p14:tracePt t="70651" x="887413" y="4856163"/>
          <p14:tracePt t="70652" x="938213" y="4856163"/>
          <p14:tracePt t="70668" x="963613" y="4856163"/>
          <p14:tracePt t="70670" x="1000125" y="4856163"/>
          <p14:tracePt t="70672" x="1063625" y="4856163"/>
          <p14:tracePt t="70684" x="1100138" y="4856163"/>
          <p14:tracePt t="70689" x="1163638" y="4856163"/>
          <p14:tracePt t="70701" x="1225550" y="4856163"/>
          <p14:tracePt t="70704" x="1338263" y="4856163"/>
          <p14:tracePt t="70718" x="1401763" y="4856163"/>
          <p14:tracePt t="70720" x="1501775" y="4856163"/>
          <p14:tracePt t="70734" x="1576388" y="4856163"/>
          <p14:tracePt t="70737" x="1689100" y="4879975"/>
          <p14:tracePt t="70751" x="1776413" y="4892675"/>
          <p14:tracePt t="70753" x="1876425" y="4905375"/>
          <p14:tracePt t="70768" x="1976438" y="4918075"/>
          <p14:tracePt t="70770" x="2114550" y="4930775"/>
          <p14:tracePt t="70784" x="2238375" y="4956175"/>
          <p14:tracePt t="70785" x="2363788" y="4968875"/>
          <p14:tracePt t="70801" x="2501900" y="4981575"/>
          <p14:tracePt t="70801" x="2640013" y="5030788"/>
          <p14:tracePt t="70818" x="2776538" y="5043488"/>
          <p14:tracePt t="70820" x="2927350" y="5056188"/>
          <p14:tracePt t="70834" x="3089275" y="5092700"/>
          <p14:tracePt t="70835" x="3227388" y="5105400"/>
          <p14:tracePt t="70851" x="3414713" y="5130800"/>
          <p14:tracePt t="70851" x="3589338" y="5168900"/>
          <p14:tracePt t="70868" x="3802063" y="5181600"/>
          <p14:tracePt t="70870" x="3965575" y="5230813"/>
          <p14:tracePt t="70872" x="4152900" y="5243513"/>
          <p14:tracePt t="70884" x="4327525" y="5268913"/>
          <p14:tracePt t="70888" x="4516438" y="5294313"/>
          <p14:tracePt t="70901" x="4691063" y="5318125"/>
          <p14:tracePt t="70904" x="4840288" y="5343525"/>
          <p14:tracePt t="70918" x="5016500" y="5356225"/>
          <p14:tracePt t="70920" x="5178425" y="5381625"/>
          <p14:tracePt t="70934" x="5329238" y="5418138"/>
          <p14:tracePt t="70937" x="5478463" y="5430838"/>
          <p14:tracePt t="70951" x="5678488" y="5456238"/>
          <p14:tracePt t="70953" x="5842000" y="5481638"/>
          <p14:tracePt t="70968" x="6016625" y="5518150"/>
          <p14:tracePt t="70969" x="6154738" y="5530850"/>
          <p14:tracePt t="70984" x="6291263" y="5543550"/>
          <p14:tracePt t="70985" x="6429375" y="5556250"/>
          <p14:tracePt t="71001" x="6567488" y="5581650"/>
          <p14:tracePt t="71001" x="6692900" y="5607050"/>
          <p14:tracePt t="71018" x="6829425" y="5607050"/>
          <p14:tracePt t="71018" x="6916738" y="5643563"/>
          <p14:tracePt t="71034" x="6992938" y="5643563"/>
          <p14:tracePt t="71035" x="7042150" y="5656263"/>
          <p14:tracePt t="71051" x="7118350" y="5656263"/>
          <p14:tracePt t="71051" x="7180263" y="5668963"/>
          <p14:tracePt t="71068" x="7254875" y="5681663"/>
          <p14:tracePt t="71068" x="7329488" y="5681663"/>
          <p14:tracePt t="71073" x="7418388" y="5681663"/>
          <p14:tracePt t="71085" x="7480300" y="5681663"/>
          <p14:tracePt t="71088" x="7554913" y="5681663"/>
          <p14:tracePt t="71101" x="7605713" y="5681663"/>
          <p14:tracePt t="71104" x="7654925" y="5681663"/>
          <p14:tracePt t="71118" x="7705725" y="5681663"/>
          <p14:tracePt t="71120" x="7742238" y="5681663"/>
          <p14:tracePt t="71134" x="7780338" y="5681663"/>
          <p14:tracePt t="71137" x="7818438" y="5681663"/>
          <p14:tracePt t="71153" x="7843838" y="5681663"/>
          <p14:tracePt t="71168" x="7867650" y="5681663"/>
          <p14:tracePt t="71184" x="7880350" y="5681663"/>
          <p14:tracePt t="71537" x="7880350" y="5694363"/>
          <p14:tracePt t="71609" x="7880350" y="5707063"/>
          <p14:tracePt t="71641" x="7880350" y="5719763"/>
          <p14:tracePt t="71681" x="7880350" y="5732463"/>
          <p14:tracePt t="71793" x="7880350" y="5743575"/>
          <p14:tracePt t="71817" x="7880350" y="5756275"/>
          <p14:tracePt t="71857" x="7867650" y="5756275"/>
          <p14:tracePt t="71889" x="7854950" y="5756275"/>
          <p14:tracePt t="71945" x="7831138" y="5756275"/>
          <p14:tracePt t="71968" x="7818438" y="5756275"/>
          <p14:tracePt t="71969" x="7805738" y="5781675"/>
          <p14:tracePt t="72001" x="7793038" y="5781675"/>
          <p14:tracePt t="72032" x="7780338" y="5781675"/>
          <p14:tracePt t="72161" x="7767638" y="5781675"/>
          <p14:tracePt t="72185" x="7754938" y="5781675"/>
          <p14:tracePt t="72201" x="7742238" y="5794375"/>
          <p14:tracePt t="72243" x="7731125" y="5794375"/>
          <p14:tracePt t="72281" x="7718425" y="5794375"/>
          <p14:tracePt t="72417" x="7705725" y="5794375"/>
          <p14:tracePt t="73081" x="7693025" y="5794375"/>
          <p14:tracePt t="73353" x="7680325" y="5794375"/>
          <p14:tracePt t="74280" x="7705725" y="5794375"/>
          <p14:tracePt t="74301" x="7742238" y="5794375"/>
          <p14:tracePt t="74301" x="7754938" y="5794375"/>
          <p14:tracePt t="74304" x="7767638" y="5781675"/>
          <p14:tracePt t="74317" x="7780338" y="5781675"/>
          <p14:tracePt t="74334" x="7793038" y="5781675"/>
          <p14:tracePt t="74350" x="7805738" y="5781675"/>
          <p14:tracePt t="74353" x="7831138" y="5781675"/>
          <p14:tracePt t="74369" x="7843838" y="5781675"/>
          <p14:tracePt t="74384" x="7854950" y="5781675"/>
          <p14:tracePt t="74417" x="7867650" y="5781675"/>
          <p14:tracePt t="74434" x="7880350" y="5781675"/>
          <p14:tracePt t="74450" x="7893050" y="5781675"/>
          <p14:tracePt t="74451" x="7943850" y="5781675"/>
          <p14:tracePt t="74467" x="7993063" y="5781675"/>
          <p14:tracePt t="74468" x="8067675" y="5768975"/>
          <p14:tracePt t="74472" x="8180388" y="5719763"/>
          <p14:tracePt t="74484" x="8293100" y="5681663"/>
          <p14:tracePt t="74488" x="8331200" y="5656263"/>
          <p14:tracePt t="74500" x="8380413" y="5643563"/>
          <p14:tracePt t="74504" x="8393113" y="5643563"/>
          <p14:tracePt t="74517" x="8405813" y="5630863"/>
          <p14:tracePt t="74520" x="8405813" y="5619750"/>
          <p14:tracePt t="74534" x="8418513" y="5607050"/>
          <p14:tracePt t="74552" x="8431213" y="5594350"/>
          <p14:tracePt t="74569" x="8443913" y="5581650"/>
          <p14:tracePt t="74584" x="8443913" y="5568950"/>
          <p14:tracePt t="74585" x="8456613" y="5556250"/>
          <p14:tracePt t="74600" x="8480425" y="5530850"/>
          <p14:tracePt t="74617" x="8518525" y="5507038"/>
          <p14:tracePt t="74618" x="8531225" y="5481638"/>
          <p14:tracePt t="74634" x="8543925" y="5468938"/>
          <p14:tracePt t="74634" x="8556625" y="5456238"/>
          <p14:tracePt t="74650" x="8569325" y="5430838"/>
          <p14:tracePt t="74651" x="8580438" y="5407025"/>
          <p14:tracePt t="74656" x="8605838" y="5381625"/>
          <p14:tracePt t="74667" x="8605838" y="5368925"/>
          <p14:tracePt t="74684" x="8605838" y="5356225"/>
          <p14:tracePt t="74685" x="8618538" y="5330825"/>
          <p14:tracePt t="74688" x="8643938" y="5294313"/>
          <p14:tracePt t="74700" x="8669338" y="5268913"/>
          <p14:tracePt t="74704" x="8693150" y="5243513"/>
          <p14:tracePt t="74717" x="8705850" y="5205413"/>
          <p14:tracePt t="74720" x="8718550" y="5168900"/>
          <p14:tracePt t="74734" x="8731250" y="5156200"/>
          <p14:tracePt t="74736" x="8743950" y="5130800"/>
          <p14:tracePt t="74750" x="8756650" y="5105400"/>
          <p14:tracePt t="74753" x="8780463" y="5068888"/>
          <p14:tracePt t="74767" x="8805863" y="5043488"/>
          <p14:tracePt t="74769" x="8805863" y="5018088"/>
          <p14:tracePt t="74784" x="8831263" y="4992688"/>
          <p14:tracePt t="74785" x="8856663" y="4956175"/>
          <p14:tracePt t="74800" x="8856663" y="4918075"/>
          <p14:tracePt t="74801" x="8882063" y="4892675"/>
          <p14:tracePt t="74817" x="8893175" y="4879975"/>
          <p14:tracePt t="74818" x="8918575" y="4818063"/>
          <p14:tracePt t="74834" x="8943975" y="4792663"/>
          <p14:tracePt t="74834" x="8956675" y="4768850"/>
          <p14:tracePt t="74850" x="8993188" y="4705350"/>
          <p14:tracePt t="74851" x="9018588" y="4679950"/>
          <p14:tracePt t="74856" x="9043988" y="4630738"/>
          <p14:tracePt t="74867" x="9082088" y="4592638"/>
          <p14:tracePt t="74884" x="9105900" y="4543425"/>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 xmlns:a16="http://schemas.microsoft.com/office/drawing/2014/main" id="{29AFBB93-96BC-4D98-929F-81E3CF33102E}"/>
              </a:ext>
            </a:extLst>
          </p:cNvPr>
          <p:cNvSpPr>
            <a:spLocks noGrp="1"/>
          </p:cNvSpPr>
          <p:nvPr>
            <p:ph type="title"/>
          </p:nvPr>
        </p:nvSpPr>
        <p:spPr>
          <a:xfrm>
            <a:off x="1981200" y="14288"/>
            <a:ext cx="8229600" cy="1143000"/>
          </a:xfrm>
        </p:spPr>
        <p:txBody>
          <a:bodyPr/>
          <a:lstStyle/>
          <a:p>
            <a:pPr eaLnBrk="1" hangingPunct="1"/>
            <a:r>
              <a:rPr lang="fa-IR" altLang="en-US" sz="4000">
                <a:cs typeface="B Yagut" panose="00000400000000000000" pitchFamily="2" charset="-78"/>
              </a:rPr>
              <a:t/>
            </a:r>
            <a:br>
              <a:rPr lang="fa-IR" altLang="en-US" sz="4000">
                <a:cs typeface="B Yagut" panose="00000400000000000000" pitchFamily="2" charset="-78"/>
              </a:rPr>
            </a:br>
            <a:r>
              <a:rPr lang="fa-IR" altLang="en-US" sz="4000">
                <a:cs typeface="B Yagut" panose="00000400000000000000" pitchFamily="2" charset="-78"/>
              </a:rPr>
              <a:t>شرایط استاندارد تابلوكلاس</a:t>
            </a:r>
            <a:endParaRPr lang="th-TH" altLang="en-US" sz="4000">
              <a:cs typeface="Titr" panose="00000700000000000000" pitchFamily="2" charset="-78"/>
            </a:endParaRPr>
          </a:p>
        </p:txBody>
      </p:sp>
      <p:sp>
        <p:nvSpPr>
          <p:cNvPr id="21507" name="Rectangle 3">
            <a:extLst>
              <a:ext uri="{FF2B5EF4-FFF2-40B4-BE49-F238E27FC236}">
                <a16:creationId xmlns="" xmlns:a16="http://schemas.microsoft.com/office/drawing/2014/main" id="{7B749837-47CF-4CD8-8C68-52C1D913BD8B}"/>
              </a:ext>
            </a:extLst>
          </p:cNvPr>
          <p:cNvSpPr>
            <a:spLocks noGrp="1"/>
          </p:cNvSpPr>
          <p:nvPr>
            <p:ph type="body" sz="half" idx="2"/>
          </p:nvPr>
        </p:nvSpPr>
        <p:spPr>
          <a:xfrm>
            <a:off x="609600" y="1557339"/>
            <a:ext cx="11175032" cy="4968875"/>
          </a:xfrm>
        </p:spPr>
        <p:txBody>
          <a:bodyPr/>
          <a:lstStyle/>
          <a:p>
            <a:pPr eaLnBrk="1" hangingPunct="1">
              <a:lnSpc>
                <a:spcPct val="130000"/>
              </a:lnSpc>
              <a:buFont typeface="Wingdings" panose="05000000000000000000" pitchFamily="2" charset="2"/>
              <a:buChar char="Ø"/>
            </a:pPr>
            <a:r>
              <a:rPr lang="fa-IR" altLang="en-US" sz="2700">
                <a:cs typeface="B Yagut" panose="00000400000000000000" pitchFamily="2" charset="-78"/>
              </a:rPr>
              <a:t>داراي نــور كافـي</a:t>
            </a:r>
          </a:p>
          <a:p>
            <a:pPr eaLnBrk="1" hangingPunct="1">
              <a:lnSpc>
                <a:spcPct val="130000"/>
              </a:lnSpc>
              <a:buFont typeface="Wingdings" panose="05000000000000000000" pitchFamily="2" charset="2"/>
              <a:buChar char="Ø"/>
            </a:pPr>
            <a:r>
              <a:rPr lang="fa-IR" altLang="en-US" sz="2700">
                <a:cs typeface="B Yagut" panose="00000400000000000000" pitchFamily="2" charset="-78"/>
              </a:rPr>
              <a:t>در معرض ديـد كامل دانـش آمـوزان</a:t>
            </a:r>
          </a:p>
          <a:p>
            <a:pPr eaLnBrk="1" hangingPunct="1">
              <a:lnSpc>
                <a:spcPct val="130000"/>
              </a:lnSpc>
              <a:buFont typeface="Wingdings" panose="05000000000000000000" pitchFamily="2" charset="2"/>
              <a:buChar char="Ø"/>
            </a:pPr>
            <a:r>
              <a:rPr lang="fa-IR" altLang="en-US" sz="2700">
                <a:cs typeface="B Yagut" panose="00000400000000000000" pitchFamily="2" charset="-78"/>
              </a:rPr>
              <a:t>با رنگ</a:t>
            </a:r>
            <a:r>
              <a:rPr lang="fa-IR" altLang="en-US" sz="2700" u="sng">
                <a:cs typeface="B Yagut" panose="00000400000000000000" pitchFamily="2" charset="-78"/>
              </a:rPr>
              <a:t> سبـز</a:t>
            </a:r>
            <a:r>
              <a:rPr lang="fa-IR" altLang="en-US" sz="2700">
                <a:cs typeface="B Yagut" panose="00000400000000000000" pitchFamily="2" charset="-78"/>
              </a:rPr>
              <a:t> غير براق</a:t>
            </a:r>
          </a:p>
          <a:p>
            <a:pPr eaLnBrk="1" hangingPunct="1">
              <a:lnSpc>
                <a:spcPct val="130000"/>
              </a:lnSpc>
              <a:buFont typeface="Wingdings" panose="05000000000000000000" pitchFamily="2" charset="2"/>
              <a:buChar char="Ø"/>
            </a:pPr>
            <a:r>
              <a:rPr lang="fa-IR" altLang="en-US" sz="2700">
                <a:cs typeface="B Yagut" panose="00000400000000000000" pitchFamily="2" charset="-78"/>
              </a:rPr>
              <a:t>فاصله از اولين رديف دانش آموزان حد اقل </a:t>
            </a:r>
            <a:r>
              <a:rPr lang="fa-IR" altLang="en-US" sz="2700" u="sng">
                <a:cs typeface="B Yagut" panose="00000400000000000000" pitchFamily="2" charset="-78"/>
              </a:rPr>
              <a:t>2/20</a:t>
            </a:r>
            <a:r>
              <a:rPr lang="fa-IR" altLang="en-US" sz="2700">
                <a:cs typeface="B Yagut" panose="00000400000000000000" pitchFamily="2" charset="-78"/>
              </a:rPr>
              <a:t>متر</a:t>
            </a:r>
          </a:p>
          <a:p>
            <a:pPr eaLnBrk="1" hangingPunct="1">
              <a:lnSpc>
                <a:spcPct val="130000"/>
              </a:lnSpc>
              <a:buFont typeface="Wingdings" panose="05000000000000000000" pitchFamily="2" charset="2"/>
              <a:buChar char="Ø"/>
            </a:pPr>
            <a:r>
              <a:rPr lang="fa-IR" altLang="en-US" sz="2700">
                <a:cs typeface="B Yagut" panose="00000400000000000000" pitchFamily="2" charset="-78"/>
              </a:rPr>
              <a:t>ارتفاع مناسب تابلو</a:t>
            </a:r>
          </a:p>
          <a:p>
            <a:pPr eaLnBrk="1" hangingPunct="1">
              <a:lnSpc>
                <a:spcPct val="130000"/>
              </a:lnSpc>
              <a:buFont typeface="Wingdings" panose="05000000000000000000" pitchFamily="2" charset="2"/>
              <a:buChar char="Ø"/>
            </a:pPr>
            <a:r>
              <a:rPr lang="fa-IR" altLang="en-US" sz="2700">
                <a:cs typeface="B Yagut" panose="00000400000000000000" pitchFamily="2" charset="-78"/>
              </a:rPr>
              <a:t>ابتدایی50 سانتی متر بالاتر از شانه</a:t>
            </a:r>
          </a:p>
          <a:p>
            <a:pPr eaLnBrk="1" hangingPunct="1">
              <a:lnSpc>
                <a:spcPct val="130000"/>
              </a:lnSpc>
              <a:buFont typeface="Wingdings" panose="05000000000000000000" pitchFamily="2" charset="2"/>
              <a:buChar char="Ø"/>
            </a:pPr>
            <a:r>
              <a:rPr lang="fa-IR" altLang="en-US" sz="2700">
                <a:cs typeface="B Yagut" panose="00000400000000000000" pitchFamily="2" charset="-78"/>
              </a:rPr>
              <a:t>محصلین متوسطه80-70سانتی متر بالاتر از شانه</a:t>
            </a:r>
          </a:p>
          <a:p>
            <a:pPr eaLnBrk="1" hangingPunct="1">
              <a:lnSpc>
                <a:spcPct val="130000"/>
              </a:lnSpc>
              <a:buFont typeface="Wingdings" panose="05000000000000000000" pitchFamily="2" charset="2"/>
              <a:buChar char="Ø"/>
            </a:pPr>
            <a:r>
              <a:rPr lang="fa-IR" altLang="en-US" sz="2700">
                <a:cs typeface="B Yagut" panose="00000400000000000000" pitchFamily="2" charset="-78"/>
              </a:rPr>
              <a:t>سکوی  با ارتفاع 20سانتی متری</a:t>
            </a:r>
          </a:p>
          <a:p>
            <a:pPr eaLnBrk="1" hangingPunct="1"/>
            <a:endParaRPr lang="th-TH" altLang="en-US" sz="2700">
              <a:cs typeface="2  Titr" pitchFamily="2" charset="0"/>
            </a:endParaRPr>
          </a:p>
        </p:txBody>
      </p:sp>
      <p:sp>
        <p:nvSpPr>
          <p:cNvPr id="21508" name="Slide Number Placeholder 1">
            <a:extLst>
              <a:ext uri="{FF2B5EF4-FFF2-40B4-BE49-F238E27FC236}">
                <a16:creationId xmlns="" xmlns:a16="http://schemas.microsoft.com/office/drawing/2014/main" id="{50D52629-5C9D-4A04-A9E0-8587F04BD5B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65D5C59D-96D0-4022-B433-DD4482D85366}" type="slidenum">
              <a:rPr lang="en-US" altLang="en-US" sz="1200">
                <a:solidFill>
                  <a:srgbClr val="898989"/>
                </a:solidFill>
                <a:latin typeface="Arial" panose="020B0604020202020204" pitchFamily="34" charset="0"/>
              </a:rPr>
              <a:pPr algn="l" rtl="0">
                <a:spcBef>
                  <a:spcPct val="0"/>
                </a:spcBef>
                <a:buFontTx/>
                <a:buNone/>
              </a:pPr>
              <a:t>19</a:t>
            </a:fld>
            <a:endParaRPr lang="en-US" altLang="en-US" sz="1200">
              <a:solidFill>
                <a:srgbClr val="898989"/>
              </a:solidFill>
              <a:latin typeface="Arial" panose="020B0604020202020204" pitchFamily="34" charset="0"/>
            </a:endParaRPr>
          </a:p>
        </p:txBody>
      </p:sp>
      <p:pic>
        <p:nvPicPr>
          <p:cNvPr id="6" name="Audio 5">
            <a:hlinkClick r:id="" action="ppaction://media"/>
            <a:extLst>
              <a:ext uri="{FF2B5EF4-FFF2-40B4-BE49-F238E27FC236}">
                <a16:creationId xmlns="" xmlns:a16="http://schemas.microsoft.com/office/drawing/2014/main" id="{CAAD3389-5E7E-461F-A256-1DE75F670E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82690"/>
    </mc:Choice>
    <mc:Fallback xmlns="">
      <p:transition advTm="82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2209" x="863600" y="25400"/>
          <p14:tracePt t="2213" x="938213" y="38100"/>
          <p14:tracePt t="2225" x="987425" y="38100"/>
          <p14:tracePt t="2229" x="1025525" y="50800"/>
          <p14:tracePt t="2242" x="1100138" y="87313"/>
          <p14:tracePt t="2244" x="1189038" y="100013"/>
          <p14:tracePt t="2248" x="1263650" y="112713"/>
          <p14:tracePt t="2258" x="1338263" y="112713"/>
          <p14:tracePt t="2264" x="1376363" y="112713"/>
          <p14:tracePt t="2275" x="1425575" y="112713"/>
          <p14:tracePt t="2291" x="1450975" y="112713"/>
          <p14:tracePt t="2295" x="1501775" y="112713"/>
          <p14:tracePt t="2297" x="1538288" y="112713"/>
          <p14:tracePt t="2308" x="1589088" y="112713"/>
          <p14:tracePt t="2312" x="1638300" y="112713"/>
          <p14:tracePt t="2325" x="1701800" y="112713"/>
          <p14:tracePt t="2328" x="1751013" y="112713"/>
          <p14:tracePt t="2342" x="1789113" y="112713"/>
          <p14:tracePt t="2345" x="1838325" y="112713"/>
          <p14:tracePt t="2359" x="1901825" y="125413"/>
          <p14:tracePt t="2362" x="1951038" y="125413"/>
          <p14:tracePt t="2375" x="1989138" y="125413"/>
          <p14:tracePt t="2379" x="2038350" y="125413"/>
          <p14:tracePt t="2392" x="2051050" y="125413"/>
          <p14:tracePt t="2396" x="2089150" y="138113"/>
          <p14:tracePt t="2408" x="2101850" y="138113"/>
          <p14:tracePt t="2414" x="2114550" y="150813"/>
          <p14:tracePt t="2417" x="2151063" y="174625"/>
          <p14:tracePt t="2442" x="2176463" y="187325"/>
          <p14:tracePt t="2443" x="2214563" y="187325"/>
          <p14:tracePt t="2459" x="2276475" y="200025"/>
          <p14:tracePt t="2461" x="2327275" y="225425"/>
          <p14:tracePt t="2464" x="2376488" y="250825"/>
          <p14:tracePt t="2475" x="2427288" y="287338"/>
          <p14:tracePt t="2479" x="2463800" y="287338"/>
          <p14:tracePt t="2492" x="2527300" y="300038"/>
          <p14:tracePt t="2496" x="2589213" y="325438"/>
          <p14:tracePt t="2509" x="2627313" y="363538"/>
          <p14:tracePt t="2512" x="2740025" y="412750"/>
          <p14:tracePt t="2525" x="2776538" y="438150"/>
          <p14:tracePt t="2528" x="2876550" y="476250"/>
          <p14:tracePt t="2542" x="2901950" y="500063"/>
          <p14:tracePt t="2544" x="2952750" y="525463"/>
          <p14:tracePt t="2559" x="2989263" y="538163"/>
          <p14:tracePt t="2561" x="3052763" y="576263"/>
          <p14:tracePt t="2575" x="3076575" y="588963"/>
          <p14:tracePt t="2577" x="3152775" y="625475"/>
          <p14:tracePt t="2592" x="3176588" y="650875"/>
          <p14:tracePt t="2594" x="3240088" y="676275"/>
          <p14:tracePt t="2608" x="3302000" y="700088"/>
          <p14:tracePt t="2611" x="3340100" y="738188"/>
          <p14:tracePt t="2625" x="3376613" y="763588"/>
          <p14:tracePt t="2628" x="3440113" y="801688"/>
          <p14:tracePt t="2642" x="3489325" y="825500"/>
          <p14:tracePt t="2644" x="3565525" y="876300"/>
          <p14:tracePt t="2648" x="3640138" y="925513"/>
          <p14:tracePt t="2658" x="3714750" y="976313"/>
          <p14:tracePt t="2675" x="3765550" y="1014413"/>
          <p14:tracePt t="2677" x="3802063" y="1038225"/>
          <p14:tracePt t="2680" x="3865563" y="1101725"/>
          <p14:tracePt t="2692" x="3902075" y="1114425"/>
          <p14:tracePt t="2696" x="3990975" y="1176338"/>
          <p14:tracePt t="2708" x="4002088" y="1176338"/>
          <p14:tracePt t="2712" x="4052888" y="1214438"/>
          <p14:tracePt t="2725" x="4114800" y="1250950"/>
          <p14:tracePt t="2728" x="4178300" y="1289050"/>
          <p14:tracePt t="2742" x="4227513" y="1301750"/>
          <p14:tracePt t="2744" x="4265613" y="1301750"/>
          <p14:tracePt t="2759" x="4340225" y="1339850"/>
          <p14:tracePt t="2761" x="4416425" y="1350963"/>
          <p14:tracePt t="2775" x="4491038" y="1389063"/>
          <p14:tracePt t="2777" x="4540250" y="1401763"/>
          <p14:tracePt t="2792" x="4603750" y="1427163"/>
          <p14:tracePt t="2793" x="4652963" y="1427163"/>
          <p14:tracePt t="2809" x="4716463" y="1450975"/>
          <p14:tracePt t="2810" x="4752975" y="1450975"/>
          <p14:tracePt t="2825" x="4803775" y="1463675"/>
          <p14:tracePt t="2828" x="4878388" y="1476375"/>
          <p14:tracePt t="2831" x="4916488" y="1476375"/>
          <p14:tracePt t="2842" x="4953000" y="1476375"/>
          <p14:tracePt t="2858" x="5016500" y="1489075"/>
          <p14:tracePt t="2861" x="5078413" y="1501775"/>
          <p14:tracePt t="2874" x="5129213" y="1501775"/>
          <p14:tracePt t="2876" x="5203825" y="1501775"/>
          <p14:tracePt t="2891" x="5253038" y="1501775"/>
          <p14:tracePt t="2893" x="5291138" y="1501775"/>
          <p14:tracePt t="2908" x="5329238" y="1501775"/>
          <p14:tracePt t="2911" x="5378450" y="1501775"/>
          <p14:tracePt t="2912" x="5403850" y="1501775"/>
          <p14:tracePt t="2925" x="5454650" y="1501775"/>
          <p14:tracePt t="2928" x="5491163" y="1501775"/>
          <p14:tracePt t="2941" x="5541963" y="1501775"/>
          <p14:tracePt t="2944" x="5578475" y="1501775"/>
          <p14:tracePt t="2958" x="5578475" y="1514475"/>
          <p14:tracePt t="2960" x="5591175" y="1514475"/>
          <p14:tracePt t="2977" x="5616575" y="1527175"/>
          <p14:tracePt t="2993" x="5629275" y="1527175"/>
          <p14:tracePt t="3008" x="5641975" y="1527175"/>
          <p14:tracePt t="3056" x="5654675" y="1527175"/>
          <p14:tracePt t="3511" x="5654675" y="1514475"/>
          <p14:tracePt t="3535" x="5641975" y="1514475"/>
          <p14:tracePt t="3575" x="5629275" y="1514475"/>
          <p14:tracePt t="3591" x="5616575" y="1514475"/>
          <p14:tracePt t="3647" x="5603875" y="1514475"/>
          <p14:tracePt t="3711" x="5591175" y="1501775"/>
          <p14:tracePt t="3759" x="5578475" y="1501775"/>
          <p14:tracePt t="4223" x="5591175" y="1501775"/>
          <p14:tracePt t="4263" x="5603875" y="1501775"/>
          <p14:tracePt t="4274" x="5629275" y="1501775"/>
          <p14:tracePt t="4291" x="5641975" y="1501775"/>
          <p14:tracePt t="4295" x="5654675" y="1501775"/>
          <p14:tracePt t="4307" x="5665788" y="1501775"/>
          <p14:tracePt t="4324" x="5678488" y="1501775"/>
          <p14:tracePt t="4327" x="5691188" y="1501775"/>
          <p14:tracePt t="4341" x="5703888" y="1501775"/>
          <p14:tracePt t="4359" x="5716588" y="1501775"/>
          <p14:tracePt t="4377" x="5729288" y="1501775"/>
          <p14:tracePt t="4391" x="5741988" y="1501775"/>
          <p14:tracePt t="4431" x="5754688" y="1501775"/>
          <p14:tracePt t="4447" x="5778500" y="1489075"/>
          <p14:tracePt t="4463" x="5778500" y="1476375"/>
          <p14:tracePt t="4487" x="5791200" y="1476375"/>
          <p14:tracePt t="4507" x="5803900" y="1476375"/>
          <p14:tracePt t="4511" x="5816600" y="1476375"/>
          <p14:tracePt t="4524" x="5829300" y="1463675"/>
          <p14:tracePt t="4541" x="5854700" y="1463675"/>
          <p14:tracePt t="4543" x="5867400" y="1463675"/>
          <p14:tracePt t="4557" x="5878513" y="1439863"/>
          <p14:tracePt t="4560" x="5891213" y="1439863"/>
          <p14:tracePt t="4574" x="5903913" y="1439863"/>
          <p14:tracePt t="4575" x="5916613" y="1439863"/>
          <p14:tracePt t="4591" x="5916613" y="1427163"/>
          <p14:tracePt t="4591" x="5929313" y="1427163"/>
          <p14:tracePt t="4608" x="5954713" y="1414463"/>
          <p14:tracePt t="4624" x="5991225" y="1414463"/>
          <p14:tracePt t="4641" x="5991225" y="1401763"/>
          <p14:tracePt t="4657" x="6016625" y="1401763"/>
          <p14:tracePt t="4658" x="6016625" y="1389063"/>
          <p14:tracePt t="4663" x="6029325" y="1389063"/>
          <p14:tracePt t="4674" x="6054725" y="1389063"/>
          <p14:tracePt t="4679" x="6067425" y="1389063"/>
          <p14:tracePt t="4691" x="6078538" y="1389063"/>
          <p14:tracePt t="4695" x="6091238" y="1389063"/>
          <p14:tracePt t="4707" x="6103938" y="1389063"/>
          <p14:tracePt t="4711" x="6116638" y="1389063"/>
          <p14:tracePt t="4724" x="6129338" y="1389063"/>
          <p14:tracePt t="4727" x="6142038" y="1389063"/>
          <p14:tracePt t="4741" x="6154738" y="1389063"/>
          <p14:tracePt t="4744" x="6180138" y="1389063"/>
          <p14:tracePt t="4757" x="6191250" y="1389063"/>
          <p14:tracePt t="4776" x="6203950" y="1389063"/>
          <p14:tracePt t="4791" x="6216650" y="1389063"/>
          <p14:tracePt t="4792" x="6229350" y="1389063"/>
          <p14:tracePt t="4807" x="6242050" y="1389063"/>
          <p14:tracePt t="4808" x="6254750" y="1389063"/>
          <p14:tracePt t="4824" x="6267450" y="1389063"/>
          <p14:tracePt t="4826" x="6291263" y="1389063"/>
          <p14:tracePt t="4841" x="6303963" y="1389063"/>
          <p14:tracePt t="4857" x="6329363" y="1389063"/>
          <p14:tracePt t="4890" x="6342063" y="1389063"/>
          <p14:tracePt t="4895" x="6367463" y="1389063"/>
          <p14:tracePt t="4907" x="6380163" y="1389063"/>
          <p14:tracePt t="4924" x="6403975" y="1389063"/>
          <p14:tracePt t="4927" x="6416675" y="1389063"/>
          <p14:tracePt t="4941" x="6429375" y="1389063"/>
          <p14:tracePt t="4943" x="6454775" y="1389063"/>
          <p14:tracePt t="4959" x="6467475" y="1389063"/>
          <p14:tracePt t="4974" x="6492875" y="1389063"/>
          <p14:tracePt t="4991" x="6503988" y="1389063"/>
          <p14:tracePt t="4991" x="6516688" y="1389063"/>
          <p14:tracePt t="5007" x="6529388" y="1389063"/>
          <p14:tracePt t="5008" x="6567488" y="1389063"/>
          <p14:tracePt t="5024" x="6580188" y="1389063"/>
          <p14:tracePt t="5024" x="6604000" y="1389063"/>
          <p14:tracePt t="5040" x="6629400" y="1389063"/>
          <p14:tracePt t="5057" x="6654800" y="1389063"/>
          <p14:tracePt t="5058" x="6692900" y="1401763"/>
          <p14:tracePt t="5063" x="6704013" y="1401763"/>
          <p14:tracePt t="5090" x="6729413" y="1414463"/>
          <p14:tracePt t="5091" x="6742113" y="1414463"/>
          <p14:tracePt t="5095" x="6767513" y="1427163"/>
          <p14:tracePt t="5107" x="6792913" y="1439863"/>
          <p14:tracePt t="5124" x="6805613" y="1439863"/>
          <p14:tracePt t="5157" x="6816725" y="1450975"/>
          <p14:tracePt t="5207" x="6829425" y="1450975"/>
          <p14:tracePt t="5583" x="6842125" y="1450975"/>
          <p14:tracePt t="5783" x="6854825" y="1450975"/>
          <p14:tracePt t="5799" x="6867525" y="1450975"/>
          <p14:tracePt t="5815" x="6892925" y="1450975"/>
          <p14:tracePt t="5839" x="6916738" y="1439863"/>
          <p14:tracePt t="5857" x="6916738" y="1427163"/>
          <p14:tracePt t="5858" x="6929438" y="1427163"/>
          <p14:tracePt t="5863" x="6954838" y="1427163"/>
          <p14:tracePt t="5874" x="6980238" y="1389063"/>
          <p14:tracePt t="5879" x="7005638" y="1376363"/>
          <p14:tracePt t="5890" x="7054850" y="1350963"/>
          <p14:tracePt t="5895" x="7067550" y="1339850"/>
          <p14:tracePt t="5907" x="7080250" y="1339850"/>
          <p14:tracePt t="5911" x="7118350" y="1314450"/>
          <p14:tracePt t="5924" x="7129463" y="1301750"/>
          <p14:tracePt t="5927" x="7154863" y="1301750"/>
          <p14:tracePt t="5943" x="7167563" y="1301750"/>
          <p14:tracePt t="5959" x="7180263" y="1301750"/>
          <p14:tracePt t="5991" x="7192963" y="1289050"/>
          <p14:tracePt t="6015" x="7229475" y="1276350"/>
          <p14:tracePt t="6031" x="7267575" y="1276350"/>
          <p14:tracePt t="6040" x="7305675" y="1276350"/>
          <p14:tracePt t="6057" x="7329488" y="1263650"/>
          <p14:tracePt t="6058" x="7354888" y="1263650"/>
          <p14:tracePt t="6063" x="7380288" y="1250950"/>
          <p14:tracePt t="6074" x="7392988" y="1250950"/>
          <p14:tracePt t="6079" x="7418388" y="1250950"/>
          <p14:tracePt t="6090" x="7429500" y="1250950"/>
          <p14:tracePt t="6095" x="7454900" y="1250950"/>
          <p14:tracePt t="6107" x="7480300" y="1250950"/>
          <p14:tracePt t="6111" x="7493000" y="1250950"/>
          <p14:tracePt t="6124" x="7505700" y="1250950"/>
          <p14:tracePt t="6126" x="7531100" y="1250950"/>
          <p14:tracePt t="6141" x="7542213" y="1250950"/>
          <p14:tracePt t="6143" x="7554913" y="1250950"/>
          <p14:tracePt t="6157" x="7567613" y="1250950"/>
          <p14:tracePt t="6160" x="7580313" y="1250950"/>
          <p14:tracePt t="6177" x="7605713" y="1250950"/>
          <p14:tracePt t="6190" x="7605713" y="1263650"/>
          <p14:tracePt t="6193" x="7618413" y="1263650"/>
          <p14:tracePt t="6199" x="7642225" y="1276350"/>
          <p14:tracePt t="6231" x="7667625" y="1289050"/>
          <p14:tracePt t="6271" x="7667625" y="1301750"/>
          <p14:tracePt t="6290" x="7680325" y="1301750"/>
          <p14:tracePt t="6343" x="7693025" y="1314450"/>
          <p14:tracePt t="6375" x="7705725" y="1314450"/>
          <p14:tracePt t="6431" x="7718425" y="1327150"/>
          <p14:tracePt t="6447" x="7731125" y="1339850"/>
          <p14:tracePt t="6463" x="7742238" y="1339850"/>
          <p14:tracePt t="6474" x="7767638" y="1363663"/>
          <p14:tracePt t="6490" x="7793038" y="1389063"/>
          <p14:tracePt t="6495" x="7793038" y="1401763"/>
          <p14:tracePt t="6507" x="7793038" y="1414463"/>
          <p14:tracePt t="6511" x="7818438" y="1439863"/>
          <p14:tracePt t="6526" x="7818438" y="1450975"/>
          <p14:tracePt t="6540" x="7831138" y="1463675"/>
          <p14:tracePt t="6573" x="7831138" y="1476375"/>
          <p14:tracePt t="6574" x="7843838" y="1489075"/>
          <p14:tracePt t="6719" x="7854950" y="1489075"/>
          <p14:tracePt t="6740" x="7867650" y="1489075"/>
          <p14:tracePt t="6767" x="7880350" y="1489075"/>
          <p14:tracePt t="6847" x="7893050" y="1489075"/>
          <p14:tracePt t="6857" x="7905750" y="1489075"/>
          <p14:tracePt t="6874" x="7918450" y="1489075"/>
          <p14:tracePt t="6879" x="7931150" y="1489075"/>
          <p14:tracePt t="6907" x="7943850" y="1489075"/>
          <p14:tracePt t="7143" x="7954963" y="1489075"/>
          <p14:tracePt t="7183" x="7980363" y="1489075"/>
          <p14:tracePt t="7191" x="7980363" y="1501775"/>
          <p14:tracePt t="7207" x="7993063" y="1501775"/>
          <p14:tracePt t="7208" x="8005763" y="1514475"/>
          <p14:tracePt t="7224" x="8031163" y="1514475"/>
          <p14:tracePt t="7240" x="8043863" y="1514475"/>
          <p14:tracePt t="7257" x="8043863" y="1527175"/>
          <p14:tracePt t="7274" x="8054975" y="1539875"/>
          <p14:tracePt t="7295" x="8067675" y="1539875"/>
          <p14:tracePt t="7375" x="8080375" y="1539875"/>
          <p14:tracePt t="7463" x="8080375" y="1552575"/>
          <p14:tracePt t="7487" x="8093075" y="1576388"/>
          <p14:tracePt t="7507" x="8105775" y="1576388"/>
          <p14:tracePt t="7524" x="8105775" y="1601788"/>
          <p14:tracePt t="7527" x="8118475" y="1614488"/>
          <p14:tracePt t="7583" x="8118475" y="1639888"/>
          <p14:tracePt t="7599" x="8131175" y="1639888"/>
          <p14:tracePt t="7615" x="8131175" y="1652588"/>
          <p14:tracePt t="7624" x="8143875" y="1663700"/>
          <p14:tracePt t="7640" x="8143875" y="1676400"/>
          <p14:tracePt t="7671" x="8143875" y="1689100"/>
          <p14:tracePt t="7807" x="8156575" y="1701800"/>
          <p14:tracePt t="7824" x="8167688" y="1727200"/>
          <p14:tracePt t="7975" x="8167688" y="1739900"/>
          <p14:tracePt t="8183" x="8156575" y="1739900"/>
          <p14:tracePt t="8223" x="8131175" y="1739900"/>
          <p14:tracePt t="10214" x="8118475" y="1739900"/>
          <p14:tracePt t="10223" x="8118475" y="1752600"/>
          <p14:tracePt t="10240" x="8118475" y="1765300"/>
          <p14:tracePt t="10257" x="8105775" y="1765300"/>
          <p14:tracePt t="10273" x="8093075" y="1776413"/>
          <p14:tracePt t="10319" x="8093075" y="1789113"/>
          <p14:tracePt t="10340" x="8080375" y="1801813"/>
          <p14:tracePt t="10359" x="8067675" y="1814513"/>
          <p14:tracePt t="10431" x="8054975" y="1827213"/>
          <p14:tracePt t="10559" x="8043863" y="1839913"/>
          <p14:tracePt t="10631" x="8043863" y="1852613"/>
          <p14:tracePt t="10686" x="8043863" y="1865313"/>
          <p14:tracePt t="10707" x="8031163" y="1876425"/>
          <p14:tracePt t="10735" x="8018463" y="1889125"/>
          <p14:tracePt t="10756" x="8018463" y="1901825"/>
          <p14:tracePt t="10757" x="8005763" y="1914525"/>
          <p14:tracePt t="10773" x="8005763" y="1927225"/>
          <p14:tracePt t="10776" x="7993063" y="1939925"/>
          <p14:tracePt t="10790" x="7980363" y="1952625"/>
          <p14:tracePt t="10790" x="7980363" y="1965325"/>
          <p14:tracePt t="10806" x="7967663" y="1978025"/>
          <p14:tracePt t="10807" x="7967663" y="2001838"/>
          <p14:tracePt t="10823" x="7954963" y="2027238"/>
          <p14:tracePt t="10840" x="7931150" y="2052638"/>
          <p14:tracePt t="10856" x="7931150" y="2065338"/>
          <p14:tracePt t="10859" x="7931150" y="2078038"/>
          <p14:tracePt t="10873" x="7918450" y="2089150"/>
          <p14:tracePt t="10874" x="7918450" y="2101850"/>
          <p14:tracePt t="10879" x="7918450" y="2114550"/>
          <p14:tracePt t="10890" x="7905750" y="2114550"/>
          <p14:tracePt t="10894" x="7893050" y="2127250"/>
          <p14:tracePt t="10910" x="7880350" y="2152650"/>
          <p14:tracePt t="10940" x="7854950" y="2165350"/>
          <p14:tracePt t="11007" x="7843838" y="2178050"/>
          <p14:tracePt t="12279" x="7831138" y="2190750"/>
          <p14:tracePt t="12319" x="7818438" y="2201863"/>
          <p14:tracePt t="12526" x="7805738" y="2201863"/>
          <p14:tracePt t="12566" x="7793038" y="2201863"/>
          <p14:tracePt t="12671" x="7780338" y="2201863"/>
          <p14:tracePt t="13270" x="7767638" y="2201863"/>
          <p14:tracePt t="13289" x="7754938" y="2214563"/>
          <p14:tracePt t="13294" x="7731125" y="2214563"/>
          <p14:tracePt t="13323" x="7731125" y="2227263"/>
          <p14:tracePt t="13350" x="7731125" y="2239963"/>
          <p14:tracePt t="14342" x="7718425" y="2239963"/>
          <p14:tracePt t="14630" x="7705725" y="2252663"/>
          <p14:tracePt t="14710" x="7693025" y="2252663"/>
          <p14:tracePt t="14742" x="7680325" y="2252663"/>
          <p14:tracePt t="14758" x="7667625" y="2252663"/>
          <p14:tracePt t="14783" x="7654925" y="2252663"/>
          <p14:tracePt t="14790" x="7654925" y="2265363"/>
          <p14:tracePt t="14838" x="7642225" y="2265363"/>
          <p14:tracePt t="14856" x="7631113" y="2278063"/>
          <p14:tracePt t="14902" x="7618413" y="2278063"/>
          <p14:tracePt t="14950" x="7605713" y="2278063"/>
          <p14:tracePt t="14973" x="7593013" y="2278063"/>
          <p14:tracePt t="14989" x="7580313" y="2290763"/>
          <p14:tracePt t="15094" x="7554913" y="2303463"/>
          <p14:tracePt t="15158" x="7542213" y="2303463"/>
          <p14:tracePt t="15172" x="7542213" y="2314575"/>
          <p14:tracePt t="15246" x="7531100" y="2314575"/>
          <p14:tracePt t="15262" x="7518400" y="2314575"/>
          <p14:tracePt t="15302" x="7505700" y="2327275"/>
          <p14:tracePt t="15326" x="7480300" y="2327275"/>
          <p14:tracePt t="15342" x="7454900" y="2339975"/>
          <p14:tracePt t="15366" x="7454900" y="2352675"/>
          <p14:tracePt t="15374" x="7442200" y="2352675"/>
          <p14:tracePt t="15590" x="7429500" y="2365375"/>
          <p14:tracePt t="15670" x="7418388" y="2378075"/>
          <p14:tracePt t="15694" x="7392988" y="2390775"/>
          <p14:tracePt t="15766" x="7392988" y="2403475"/>
          <p14:tracePt t="15790" x="7392988" y="2414588"/>
          <p14:tracePt t="15806" x="7380288" y="2414588"/>
          <p14:tracePt t="15838" x="7380288" y="2439988"/>
          <p14:tracePt t="15886" x="7380288" y="2452688"/>
          <p14:tracePt t="15906" x="7380288" y="2465388"/>
          <p14:tracePt t="15910" x="7367588" y="2478088"/>
          <p14:tracePt t="15922" x="7354888" y="2478088"/>
          <p14:tracePt t="15926" x="7354888" y="2490788"/>
          <p14:tracePt t="15939" x="7354888" y="2503488"/>
          <p14:tracePt t="15942" x="7354888" y="2516188"/>
          <p14:tracePt t="15956" x="7354888" y="2540000"/>
          <p14:tracePt t="15959" x="7354888" y="2552700"/>
          <p14:tracePt t="15972" x="7354888" y="2590800"/>
          <p14:tracePt t="15975" x="7342188" y="2603500"/>
          <p14:tracePt t="15989" x="7342188" y="2616200"/>
          <p14:tracePt t="15992" x="7342188" y="2640013"/>
          <p14:tracePt t="16006" x="7329488" y="2652713"/>
          <p14:tracePt t="16006" x="7329488" y="2665413"/>
          <p14:tracePt t="16023" x="7329488" y="2678113"/>
          <p14:tracePt t="16039" x="7329488" y="2703513"/>
          <p14:tracePt t="16056" x="7329488" y="2716213"/>
          <p14:tracePt t="16072" x="7329488" y="2740025"/>
          <p14:tracePt t="16106" x="7329488" y="2752725"/>
          <p14:tracePt t="16134" x="7329488" y="2765425"/>
          <p14:tracePt t="16158" x="7329488" y="2778125"/>
          <p14:tracePt t="16172" x="7329488" y="2790825"/>
          <p14:tracePt t="16206" x="7329488" y="2803525"/>
          <p14:tracePt t="16230" x="7329488" y="2816225"/>
          <p14:tracePt t="16246" x="7329488" y="2828925"/>
          <p14:tracePt t="16278" x="7329488" y="2840038"/>
          <p14:tracePt t="16310" x="7342188" y="2865438"/>
          <p14:tracePt t="16358" x="7354888" y="2890838"/>
          <p14:tracePt t="16390" x="7354888" y="2903538"/>
          <p14:tracePt t="17894" x="7367588" y="2916238"/>
          <p14:tracePt t="17905" x="7367588" y="2928938"/>
          <p14:tracePt t="17942" x="7367588" y="2941638"/>
          <p14:tracePt t="17956" x="7380288" y="2952750"/>
          <p14:tracePt t="17958" x="7392988" y="2965450"/>
          <p14:tracePt t="17975" x="7392988" y="2978150"/>
          <p14:tracePt t="17991" x="7392988" y="3003550"/>
          <p14:tracePt t="18006" x="7405688" y="3016250"/>
          <p14:tracePt t="18022" x="7405688" y="3028950"/>
          <p14:tracePt t="18025" x="7418388" y="3041650"/>
          <p14:tracePt t="18039" x="7418388" y="3054350"/>
          <p14:tracePt t="18055" x="7418388" y="3065463"/>
          <p14:tracePt t="18056" x="7429500" y="3090863"/>
          <p14:tracePt t="18072" x="7442200" y="3090863"/>
          <p14:tracePt t="18073" x="7442200" y="3103563"/>
          <p14:tracePt t="18089" x="7442200" y="3116263"/>
          <p14:tracePt t="18089" x="7442200" y="3141663"/>
          <p14:tracePt t="18106" x="7454900" y="3178175"/>
          <p14:tracePt t="18110" x="7467600" y="3190875"/>
          <p14:tracePt t="18122" x="7480300" y="3203575"/>
          <p14:tracePt t="18142" x="7493000" y="3216275"/>
          <p14:tracePt t="18172" x="7505700" y="3228975"/>
          <p14:tracePt t="18176" x="7505700" y="3241675"/>
          <p14:tracePt t="18189" x="7531100" y="3254375"/>
          <p14:tracePt t="18199" x="7554913" y="3267075"/>
          <p14:tracePt t="18208" x="7567613" y="3278188"/>
          <p14:tracePt t="18222" x="7580313" y="3290888"/>
          <p14:tracePt t="18225" x="7593013" y="3303588"/>
          <p14:tracePt t="18239" x="7605713" y="3303588"/>
          <p14:tracePt t="18241" x="7618413" y="3316288"/>
          <p14:tracePt t="18255" x="7642225" y="3341688"/>
          <p14:tracePt t="18258" x="7654925" y="3341688"/>
          <p14:tracePt t="18272" x="7667625" y="3354388"/>
          <p14:tracePt t="18275" x="7693025" y="3367088"/>
          <p14:tracePt t="18278" x="7731125" y="3390900"/>
          <p14:tracePt t="18289" x="7754938" y="3403600"/>
          <p14:tracePt t="18295" x="7767638" y="3403600"/>
          <p14:tracePt t="18305" x="7805738" y="3416300"/>
          <p14:tracePt t="18310" x="7818438" y="3429000"/>
          <p14:tracePt t="18339" x="7831138" y="3429000"/>
          <p14:tracePt t="18342" x="7843838" y="3429000"/>
          <p14:tracePt t="18372" x="7854950" y="3429000"/>
          <p14:tracePt t="18375" x="7867650" y="3429000"/>
          <p14:tracePt t="18389" x="7880350" y="3429000"/>
          <p14:tracePt t="18422" x="7893050" y="3429000"/>
          <p14:tracePt t="18423" x="7905750" y="3429000"/>
          <p14:tracePt t="18439" x="7918450" y="3429000"/>
          <p14:tracePt t="18456" x="7931150" y="3429000"/>
          <p14:tracePt t="18472" x="7943850" y="3429000"/>
          <p14:tracePt t="18473" x="7954963" y="3429000"/>
          <p14:tracePt t="18478" x="7980363" y="3441700"/>
          <p14:tracePt t="18489" x="8005763" y="3441700"/>
          <p14:tracePt t="18494" x="8031163" y="3454400"/>
          <p14:tracePt t="18505" x="8067675" y="3454400"/>
          <p14:tracePt t="18510" x="8093075" y="3454400"/>
          <p14:tracePt t="18522" x="8105775" y="3454400"/>
          <p14:tracePt t="18526" x="8118475" y="3454400"/>
          <p14:tracePt t="18539" x="8131175" y="3467100"/>
          <p14:tracePt t="18542" x="8156575" y="3467100"/>
          <p14:tracePt t="18558" x="8180388" y="3467100"/>
          <p14:tracePt t="18678" x="8193088" y="3467100"/>
          <p14:tracePt t="18766" x="8205788" y="3467100"/>
          <p14:tracePt t="18798" x="8231188" y="3467100"/>
          <p14:tracePt t="18854" x="8256588" y="3467100"/>
          <p14:tracePt t="18878" x="8267700" y="3467100"/>
          <p14:tracePt t="18926" x="8280400" y="3454400"/>
          <p14:tracePt t="20366" x="8293100" y="3454400"/>
          <p14:tracePt t="20389" x="8293100" y="3467100"/>
          <p14:tracePt t="20438" x="8305800" y="3479800"/>
          <p14:tracePt t="20470" x="8305800" y="3503613"/>
          <p14:tracePt t="20534" x="8305800" y="3529013"/>
          <p14:tracePt t="20606" x="8305800" y="3541713"/>
          <p14:tracePt t="20622" x="8318500" y="3554413"/>
          <p14:tracePt t="20639" x="8331200" y="3567113"/>
          <p14:tracePt t="20662" x="8331200" y="3579813"/>
          <p14:tracePt t="20672" x="8343900" y="3590925"/>
          <p14:tracePt t="20862" x="8343900" y="3603625"/>
          <p14:tracePt t="20886" x="8356600" y="3616325"/>
          <p14:tracePt t="20910" x="8356600" y="3629025"/>
          <p14:tracePt t="20966" x="8367713" y="3641725"/>
          <p14:tracePt t="20988" x="8367713" y="3654425"/>
          <p14:tracePt t="21005" x="8380413" y="3667125"/>
          <p14:tracePt t="21022" x="8380413" y="3679825"/>
          <p14:tracePt t="21023" x="8393113" y="3679825"/>
          <p14:tracePt t="21038" x="8393113" y="3692525"/>
          <p14:tracePt t="21055" x="8393113" y="3703638"/>
          <p14:tracePt t="21126" x="8393113" y="3716338"/>
          <p14:tracePt t="21238" x="8393113" y="3729038"/>
          <p14:tracePt t="21255" x="8418513" y="3741738"/>
          <p14:tracePt t="21272" x="8418513" y="3754438"/>
          <p14:tracePt t="21288" x="8431213" y="3792538"/>
          <p14:tracePt t="21305" x="8456613" y="3816350"/>
          <p14:tracePt t="21306" x="8480425" y="3841750"/>
          <p14:tracePt t="21310" x="8480425" y="3854450"/>
          <p14:tracePt t="21322" x="8493125" y="3879850"/>
          <p14:tracePt t="21326" x="8518525" y="3892550"/>
          <p14:tracePt t="21339" x="8531225" y="3905250"/>
          <p14:tracePt t="21342" x="8543925" y="3929063"/>
          <p14:tracePt t="21355" x="8556625" y="3929063"/>
          <p14:tracePt t="21358" x="8569325" y="3967163"/>
          <p14:tracePt t="21372" x="8593138" y="3979863"/>
          <p14:tracePt t="21375" x="8605838" y="3992563"/>
          <p14:tracePt t="21388" x="8618538" y="4005263"/>
          <p14:tracePt t="21391" x="8631238" y="4017963"/>
          <p14:tracePt t="21405" x="8643938" y="4029075"/>
          <p14:tracePt t="21408" x="8656638" y="4041775"/>
          <p14:tracePt t="21422" x="8669338" y="4054475"/>
          <p14:tracePt t="23886" x="8669338" y="4041775"/>
          <p14:tracePt t="31653" x="8656638" y="4041775"/>
          <p14:tracePt t="31685" x="8643938" y="4041775"/>
          <p14:tracePt t="31725" x="8631238" y="4041775"/>
          <p14:tracePt t="31805" x="8605838" y="4041775"/>
          <p14:tracePt t="31829" x="8593138" y="4054475"/>
          <p14:tracePt t="32757" x="8580438" y="4067175"/>
          <p14:tracePt t="32973" x="8569325" y="4067175"/>
          <p14:tracePt t="33269" x="8556625" y="4067175"/>
          <p14:tracePt t="33981" x="8543925" y="4067175"/>
          <p14:tracePt t="34004" x="8531225" y="4079875"/>
          <p14:tracePt t="36621" x="8518525" y="4079875"/>
          <p14:tracePt t="36637" x="8518525" y="4092575"/>
          <p14:tracePt t="37686" x="8505825" y="4092575"/>
          <p14:tracePt t="37917" x="8493125" y="4092575"/>
          <p14:tracePt t="66515" x="8480425" y="4092575"/>
          <p14:tracePt t="66533" x="8469313" y="4092575"/>
          <p14:tracePt t="66533" x="8456613" y="4092575"/>
          <p14:tracePt t="66549" x="8456613" y="4105275"/>
          <p14:tracePt t="66571" x="8443913" y="4105275"/>
          <p14:tracePt t="66587" x="8431213" y="4105275"/>
          <p14:tracePt t="66603" x="8418513" y="4117975"/>
          <p14:tracePt t="66971" x="8405813" y="4117975"/>
          <p14:tracePt t="67003" x="8393113" y="4117975"/>
          <p14:tracePt t="81546" x="8343900" y="4117975"/>
          <p14:tracePt t="81564" x="8293100" y="4117975"/>
          <p14:tracePt t="81565" x="8167688" y="4117975"/>
          <p14:tracePt t="81581" x="8067675" y="4105275"/>
          <p14:tracePt t="81581" x="7954963" y="4105275"/>
          <p14:tracePt t="81586" x="7893050" y="4105275"/>
          <p14:tracePt t="81597" x="7793038" y="4105275"/>
          <p14:tracePt t="81602" x="7705725" y="4105275"/>
          <p14:tracePt t="81614" x="7618413" y="4105275"/>
          <p14:tracePt t="81618" x="7531100" y="4105275"/>
          <p14:tracePt t="81631" x="7442200" y="4105275"/>
          <p14:tracePt t="81634" x="7380288" y="4105275"/>
          <p14:tracePt t="81648" x="7305675" y="4105275"/>
          <p14:tracePt t="81650" x="7280275" y="4105275"/>
          <p14:tracePt t="81664" x="7229475" y="4105275"/>
          <p14:tracePt t="81667" x="7167563" y="4092575"/>
          <p14:tracePt t="81681" x="7142163" y="4092575"/>
          <p14:tracePt t="81682" x="7129463" y="4092575"/>
          <p14:tracePt t="81697" x="7105650" y="4079875"/>
          <p14:tracePt t="81786" x="7129463" y="4079875"/>
          <p14:tracePt t="81798" x="7192963" y="4079875"/>
          <p14:tracePt t="81802" x="7267575" y="4067175"/>
          <p14:tracePt t="81814" x="7392988" y="4067175"/>
          <p14:tracePt t="81818" x="7518400" y="4067175"/>
          <p14:tracePt t="81831" x="7680325" y="4067175"/>
          <p14:tracePt t="81834" x="7805738" y="4067175"/>
          <p14:tracePt t="81847" x="7931150" y="4067175"/>
          <p14:tracePt t="81850" x="8005763" y="4067175"/>
          <p14:tracePt t="81864" x="8118475" y="4067175"/>
          <p14:tracePt t="81866" x="8193088" y="4054475"/>
          <p14:tracePt t="81881" x="8318500" y="4041775"/>
          <p14:tracePt t="81882" x="8431213" y="4005263"/>
          <p14:tracePt t="81897" x="8518525" y="3992563"/>
          <p14:tracePt t="81898" x="8669338" y="3941763"/>
          <p14:tracePt t="81914" x="8769350" y="3916363"/>
          <p14:tracePt t="81915" x="8869363" y="3867150"/>
          <p14:tracePt t="81931" x="8993188" y="3792538"/>
          <p14:tracePt t="81931" x="9069388" y="3754438"/>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 xmlns:a16="http://schemas.microsoft.com/office/drawing/2014/main" id="{BEE3100F-FDE4-4BBE-A0D9-D1A383343BC2}"/>
              </a:ext>
            </a:extLst>
          </p:cNvPr>
          <p:cNvSpPr>
            <a:spLocks noGrp="1"/>
          </p:cNvSpPr>
          <p:nvPr>
            <p:ph type="title"/>
          </p:nvPr>
        </p:nvSpPr>
        <p:spPr/>
        <p:txBody>
          <a:bodyPr/>
          <a:lstStyle/>
          <a:p>
            <a:pPr eaLnBrk="1" hangingPunct="1"/>
            <a:r>
              <a:rPr lang="fa-IR" altLang="en-US" sz="4000">
                <a:cs typeface="B Yagut" panose="00000400000000000000" pitchFamily="2" charset="-78"/>
              </a:rPr>
              <a:t>مشخصات سند</a:t>
            </a:r>
          </a:p>
        </p:txBody>
      </p:sp>
      <p:sp>
        <p:nvSpPr>
          <p:cNvPr id="3" name="Content Placeholder 2">
            <a:extLst>
              <a:ext uri="{FF2B5EF4-FFF2-40B4-BE49-F238E27FC236}">
                <a16:creationId xmlns="" xmlns:a16="http://schemas.microsoft.com/office/drawing/2014/main" id="{70CFF5D1-E90B-417F-9DCA-BD4EB99D01F7}"/>
              </a:ext>
            </a:extLst>
          </p:cNvPr>
          <p:cNvSpPr>
            <a:spLocks noGrp="1"/>
          </p:cNvSpPr>
          <p:nvPr>
            <p:ph sz="half" idx="1"/>
          </p:nvPr>
        </p:nvSpPr>
        <p:spPr>
          <a:xfrm>
            <a:off x="479376" y="1124745"/>
            <a:ext cx="5328592" cy="5706269"/>
          </a:xfrm>
        </p:spPr>
        <p:txBody>
          <a:bodyPr>
            <a:normAutofit/>
          </a:bodyPr>
          <a:lstStyle/>
          <a:p>
            <a:pPr marL="0" indent="0" eaLnBrk="1" hangingPunct="1">
              <a:lnSpc>
                <a:spcPct val="150000"/>
              </a:lnSpc>
              <a:buNone/>
              <a:defRPr/>
            </a:pPr>
            <a:r>
              <a:rPr lang="fa-IR" sz="2000" dirty="0">
                <a:cs typeface="B Yagut" pitchFamily="2" charset="-78"/>
              </a:rPr>
              <a:t>مشخصات مدرس </a:t>
            </a:r>
          </a:p>
          <a:p>
            <a:pPr eaLnBrk="1" hangingPunct="1">
              <a:lnSpc>
                <a:spcPct val="150000"/>
              </a:lnSpc>
              <a:defRPr/>
            </a:pPr>
            <a:r>
              <a:rPr lang="fa-IR" sz="2000" dirty="0">
                <a:cs typeface="B Yagut" pitchFamily="2" charset="-78"/>
              </a:rPr>
              <a:t>تصویر مدرس:</a:t>
            </a:r>
          </a:p>
          <a:p>
            <a:pPr eaLnBrk="1" hangingPunct="1">
              <a:lnSpc>
                <a:spcPct val="150000"/>
              </a:lnSpc>
              <a:defRPr/>
            </a:pPr>
            <a:endParaRPr lang="fa-IR" sz="2000" dirty="0">
              <a:cs typeface="B Yagut" pitchFamily="2" charset="-78"/>
            </a:endParaRPr>
          </a:p>
          <a:p>
            <a:pPr eaLnBrk="1" hangingPunct="1">
              <a:lnSpc>
                <a:spcPct val="150000"/>
              </a:lnSpc>
              <a:defRPr/>
            </a:pPr>
            <a:r>
              <a:rPr lang="fa-IR" sz="2000" dirty="0">
                <a:cs typeface="B Yagut" pitchFamily="2" charset="-78"/>
              </a:rPr>
              <a:t>نام و نام خانوادگی مدرس: نسرین دشتکی</a:t>
            </a:r>
          </a:p>
          <a:p>
            <a:pPr eaLnBrk="1" hangingPunct="1">
              <a:lnSpc>
                <a:spcPct val="150000"/>
              </a:lnSpc>
              <a:defRPr/>
            </a:pPr>
            <a:r>
              <a:rPr lang="fa-IR" sz="2000" dirty="0">
                <a:cs typeface="B Yagut" pitchFamily="2" charset="-78"/>
              </a:rPr>
              <a:t>مدرک تحصیلی :کارشناس بهداشت عمومی</a:t>
            </a:r>
          </a:p>
          <a:p>
            <a:pPr eaLnBrk="1" hangingPunct="1">
              <a:lnSpc>
                <a:spcPct val="150000"/>
              </a:lnSpc>
              <a:defRPr/>
            </a:pPr>
            <a:r>
              <a:rPr lang="fa-IR" sz="2000" dirty="0">
                <a:cs typeface="B Yagut" pitchFamily="2" charset="-78"/>
              </a:rPr>
              <a:t>موقعیت اشتغال سازمانی مربی : مربی بهداشت مدارس وسلامت نوجوانان وجوانان شهرستان خدابنده</a:t>
            </a:r>
          </a:p>
          <a:p>
            <a:pPr marL="0" indent="0" eaLnBrk="1" hangingPunct="1">
              <a:lnSpc>
                <a:spcPct val="150000"/>
              </a:lnSpc>
              <a:buNone/>
              <a:defRPr/>
            </a:pPr>
            <a:r>
              <a:rPr lang="fa-IR" sz="2000" dirty="0">
                <a:cs typeface="B Yagut" pitchFamily="2" charset="-78"/>
              </a:rPr>
              <a:t>  دانشگاه علوم پزشکی استان زنجان</a:t>
            </a:r>
          </a:p>
          <a:p>
            <a:pPr eaLnBrk="1" hangingPunct="1">
              <a:lnSpc>
                <a:spcPct val="150000"/>
              </a:lnSpc>
              <a:defRPr/>
            </a:pPr>
            <a:endParaRPr lang="fa-IR" sz="2000" dirty="0"/>
          </a:p>
        </p:txBody>
      </p:sp>
      <p:sp>
        <p:nvSpPr>
          <p:cNvPr id="4" name="Content Placeholder 3">
            <a:extLst>
              <a:ext uri="{FF2B5EF4-FFF2-40B4-BE49-F238E27FC236}">
                <a16:creationId xmlns="" xmlns:a16="http://schemas.microsoft.com/office/drawing/2014/main" id="{E8358B80-08DF-46D0-BEB9-A3FDE33EF165}"/>
              </a:ext>
            </a:extLst>
          </p:cNvPr>
          <p:cNvSpPr>
            <a:spLocks noGrp="1"/>
          </p:cNvSpPr>
          <p:nvPr>
            <p:ph sz="half" idx="2"/>
          </p:nvPr>
        </p:nvSpPr>
        <p:spPr>
          <a:xfrm>
            <a:off x="6096000" y="908721"/>
            <a:ext cx="5616624" cy="5544468"/>
          </a:xfrm>
        </p:spPr>
        <p:txBody>
          <a:bodyPr>
            <a:noAutofit/>
          </a:bodyPr>
          <a:lstStyle/>
          <a:p>
            <a:pPr marL="0" indent="0" eaLnBrk="1" hangingPunct="1">
              <a:lnSpc>
                <a:spcPct val="150000"/>
              </a:lnSpc>
              <a:buNone/>
              <a:defRPr/>
            </a:pPr>
            <a:r>
              <a:rPr lang="fa-IR" dirty="0">
                <a:cs typeface="B Yagut" panose="00000400000000000000" pitchFamily="2" charset="-78"/>
              </a:rPr>
              <a:t>مشخصات بسته آموزشی</a:t>
            </a:r>
          </a:p>
          <a:p>
            <a:pPr eaLnBrk="1" hangingPunct="1">
              <a:lnSpc>
                <a:spcPct val="150000"/>
              </a:lnSpc>
              <a:defRPr/>
            </a:pPr>
            <a:r>
              <a:rPr lang="fa-IR" sz="2400" dirty="0">
                <a:cs typeface="B Yagut" panose="00000400000000000000" pitchFamily="2" charset="-78"/>
              </a:rPr>
              <a:t>حیطه درس: مراقبت های ادغام یافته سلامت نوجوانان و مدارس</a:t>
            </a:r>
          </a:p>
          <a:p>
            <a:pPr>
              <a:lnSpc>
                <a:spcPct val="170000"/>
              </a:lnSpc>
            </a:pPr>
            <a:r>
              <a:rPr lang="fa-IR" sz="2400" dirty="0">
                <a:cs typeface="B Yagut" panose="00000400000000000000" pitchFamily="2" charset="-78"/>
              </a:rPr>
              <a:t> تاریخ آخرین بازنگری : </a:t>
            </a:r>
            <a:r>
              <a:rPr lang="fa-IR" sz="2400" dirty="0">
                <a:cs typeface="B Yagut" panose="00000400000000000000" pitchFamily="2" charset="-78"/>
              </a:rPr>
              <a:t>1399/7/1</a:t>
            </a:r>
            <a:endParaRPr lang="fa-IR" sz="2400" dirty="0">
              <a:cs typeface="B Yagut" panose="00000400000000000000" pitchFamily="2" charset="-78"/>
            </a:endParaRPr>
          </a:p>
          <a:p>
            <a:pPr eaLnBrk="1" hangingPunct="1">
              <a:lnSpc>
                <a:spcPct val="150000"/>
              </a:lnSpc>
              <a:defRPr/>
            </a:pPr>
            <a:r>
              <a:rPr lang="fa-IR" sz="2400" dirty="0" smtClean="0">
                <a:cs typeface="B Yagut" panose="00000400000000000000" pitchFamily="2" charset="-78"/>
              </a:rPr>
              <a:t>نوبت </a:t>
            </a:r>
            <a:r>
              <a:rPr lang="fa-IR" sz="2400" dirty="0">
                <a:cs typeface="B Yagut" panose="00000400000000000000" pitchFamily="2" charset="-78"/>
              </a:rPr>
              <a:t>تهیه :1</a:t>
            </a:r>
          </a:p>
          <a:p>
            <a:pPr eaLnBrk="1" hangingPunct="1">
              <a:lnSpc>
                <a:spcPct val="150000"/>
              </a:lnSpc>
              <a:defRPr/>
            </a:pPr>
            <a:r>
              <a:rPr lang="fa-IR" sz="2400" dirty="0">
                <a:cs typeface="B Yagut" panose="00000400000000000000" pitchFamily="2" charset="-78"/>
              </a:rPr>
              <a:t>نام فایل: </a:t>
            </a:r>
          </a:p>
          <a:p>
            <a:pPr marL="0" indent="0" algn="l" eaLnBrk="1" hangingPunct="1">
              <a:lnSpc>
                <a:spcPct val="150000"/>
              </a:lnSpc>
              <a:buNone/>
              <a:defRPr/>
            </a:pPr>
            <a:r>
              <a:rPr lang="en-US" sz="2000" dirty="0">
                <a:cs typeface="B Yagut" panose="00000400000000000000" pitchFamily="2" charset="-78"/>
              </a:rPr>
              <a:t>MN-behdasht-mohit-madras-baksh1-edit3</a:t>
            </a:r>
            <a:endParaRPr lang="fa-IR" sz="2000" dirty="0">
              <a:cs typeface="B Yagut" panose="00000400000000000000" pitchFamily="2" charset="-78"/>
            </a:endParaRPr>
          </a:p>
          <a:p>
            <a:pPr marL="0" indent="0" algn="l" eaLnBrk="1" hangingPunct="1">
              <a:buNone/>
              <a:defRPr/>
            </a:pPr>
            <a:endParaRPr lang="en-US" sz="2400" dirty="0">
              <a:cs typeface="B Yagut" panose="00000400000000000000" pitchFamily="2" charset="-78"/>
            </a:endParaRPr>
          </a:p>
        </p:txBody>
      </p:sp>
      <p:pic>
        <p:nvPicPr>
          <p:cNvPr id="4101" name="Picture 4">
            <a:extLst>
              <a:ext uri="{FF2B5EF4-FFF2-40B4-BE49-F238E27FC236}">
                <a16:creationId xmlns="" xmlns:a16="http://schemas.microsoft.com/office/drawing/2014/main" id="{BF8B380B-A1EA-4CAA-9A57-6A7F8A6233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7569" y="1268760"/>
            <a:ext cx="1512167" cy="136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Slide Number Placeholder 1">
            <a:extLst>
              <a:ext uri="{FF2B5EF4-FFF2-40B4-BE49-F238E27FC236}">
                <a16:creationId xmlns="" xmlns:a16="http://schemas.microsoft.com/office/drawing/2014/main" id="{B304A957-62D4-4BA2-B20C-A65E93C329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B70D2525-B7C1-4073-8874-FBED3AC3BDF3}" type="slidenum">
              <a:rPr lang="en-US" altLang="en-US" sz="1200">
                <a:solidFill>
                  <a:srgbClr val="898989"/>
                </a:solidFill>
                <a:latin typeface="Arial" panose="020B0604020202020204" pitchFamily="34" charset="0"/>
              </a:rPr>
              <a:pPr algn="l" rtl="0">
                <a:spcBef>
                  <a:spcPct val="0"/>
                </a:spcBef>
                <a:buFontTx/>
                <a:buNone/>
              </a:pPr>
              <a:t>2</a:t>
            </a:fld>
            <a:endParaRPr lang="en-US" altLang="en-US" sz="1200">
              <a:solidFill>
                <a:srgbClr val="898989"/>
              </a:solidFill>
              <a:latin typeface="Arial" panose="020B0604020202020204" pitchFamily="34" charset="0"/>
            </a:endParaRPr>
          </a:p>
        </p:txBody>
      </p:sp>
      <p:pic>
        <p:nvPicPr>
          <p:cNvPr id="4103" name="Audio 1">
            <a:hlinkClick r:id="" action="ppaction://media"/>
            <a:extLst>
              <a:ext uri="{FF2B5EF4-FFF2-40B4-BE49-F238E27FC236}">
                <a16:creationId xmlns="" xmlns:a16="http://schemas.microsoft.com/office/drawing/2014/main" id="{2AE3285B-FCCD-43A9-905C-5873407DE2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udio 4">
            <a:hlinkClick r:id="" action="ppaction://media"/>
            <a:extLst>
              <a:ext uri="{FF2B5EF4-FFF2-40B4-BE49-F238E27FC236}">
                <a16:creationId xmlns="" xmlns:a16="http://schemas.microsoft.com/office/drawing/2014/main" id="{3A2B7E40-3F58-4510-8972-13239B6818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 xmlns:a16="http://schemas.microsoft.com/office/drawing/2014/main" id="{96D93149-39F1-48F4-93B7-55D98FF101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2473"/>
    </mc:Choice>
    <mc:Fallback xmlns="">
      <p:transition advTm="12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 xmlns:a16="http://schemas.microsoft.com/office/drawing/2014/main" id="{4E7DB5EF-9C33-40AA-A1A4-72495FDEC737}"/>
              </a:ext>
            </a:extLst>
          </p:cNvPr>
          <p:cNvSpPr>
            <a:spLocks noGrp="1"/>
          </p:cNvSpPr>
          <p:nvPr>
            <p:ph type="title"/>
          </p:nvPr>
        </p:nvSpPr>
        <p:spPr>
          <a:xfrm>
            <a:off x="1981200" y="0"/>
            <a:ext cx="8229600" cy="1125538"/>
          </a:xfrm>
        </p:spPr>
        <p:txBody>
          <a:bodyPr/>
          <a:lstStyle/>
          <a:p>
            <a:pPr eaLnBrk="1" hangingPunct="1"/>
            <a:r>
              <a:rPr lang="fa-IR" altLang="en-US" sz="4000">
                <a:cs typeface="B Yagut" panose="00000400000000000000" pitchFamily="2" charset="-78"/>
              </a:rPr>
              <a:t>سيستم گرمايـشي كلاسها و ايـمني</a:t>
            </a:r>
            <a:endParaRPr lang="th-TH" altLang="en-US" sz="4000">
              <a:cs typeface="Titr" panose="00000700000000000000" pitchFamily="2" charset="-78"/>
            </a:endParaRPr>
          </a:p>
        </p:txBody>
      </p:sp>
      <p:sp>
        <p:nvSpPr>
          <p:cNvPr id="22531" name="Rectangle 3">
            <a:extLst>
              <a:ext uri="{FF2B5EF4-FFF2-40B4-BE49-F238E27FC236}">
                <a16:creationId xmlns="" xmlns:a16="http://schemas.microsoft.com/office/drawing/2014/main" id="{66F364A1-5497-46BB-8BCF-722FABA8153D}"/>
              </a:ext>
            </a:extLst>
          </p:cNvPr>
          <p:cNvSpPr>
            <a:spLocks noGrp="1"/>
          </p:cNvSpPr>
          <p:nvPr>
            <p:ph type="body" sz="half" idx="3"/>
          </p:nvPr>
        </p:nvSpPr>
        <p:spPr>
          <a:xfrm>
            <a:off x="407368" y="1268760"/>
            <a:ext cx="11449272" cy="5400329"/>
          </a:xfrm>
        </p:spPr>
        <p:txBody>
          <a:bodyPr/>
          <a:lstStyle/>
          <a:p>
            <a:pPr algn="just" eaLnBrk="1" hangingPunct="1">
              <a:lnSpc>
                <a:spcPct val="140000"/>
              </a:lnSpc>
              <a:buFont typeface="Wingdings" panose="05000000000000000000" pitchFamily="2" charset="2"/>
              <a:buChar char="Ø"/>
            </a:pPr>
            <a:r>
              <a:rPr lang="fa-IR" altLang="en-US" sz="2500" dirty="0">
                <a:cs typeface="B Yagut" panose="00000400000000000000" pitchFamily="2" charset="-78"/>
              </a:rPr>
              <a:t>درجه حرارت مناسب بين 21-18درجـه سانتـي گراد </a:t>
            </a:r>
          </a:p>
          <a:p>
            <a:pPr algn="just" eaLnBrk="1" hangingPunct="1">
              <a:lnSpc>
                <a:spcPct val="140000"/>
              </a:lnSpc>
              <a:buFont typeface="Wingdings" panose="05000000000000000000" pitchFamily="2" charset="2"/>
              <a:buChar char="Ø"/>
            </a:pPr>
            <a:r>
              <a:rPr lang="fa-IR" altLang="en-US" sz="2500" dirty="0">
                <a:cs typeface="B Yagut" panose="00000400000000000000" pitchFamily="2" charset="-78"/>
              </a:rPr>
              <a:t>باز و بسته شدن پنجره ها ی کلاس حداقل 6 بار در روز جهت تهویه</a:t>
            </a:r>
          </a:p>
          <a:p>
            <a:pPr algn="just" eaLnBrk="1" hangingPunct="1">
              <a:lnSpc>
                <a:spcPct val="140000"/>
              </a:lnSpc>
              <a:buFont typeface="Wingdings" panose="05000000000000000000" pitchFamily="2" charset="2"/>
              <a:buChar char="Ø"/>
            </a:pPr>
            <a:r>
              <a:rPr lang="fa-IR" altLang="en-US" sz="2500" dirty="0">
                <a:cs typeface="B Yagut" panose="00000400000000000000" pitchFamily="2" charset="-78"/>
              </a:rPr>
              <a:t>رطوبت بین 50-60 درصد </a:t>
            </a:r>
          </a:p>
          <a:p>
            <a:pPr algn="just" eaLnBrk="1" hangingPunct="1">
              <a:lnSpc>
                <a:spcPct val="140000"/>
              </a:lnSpc>
              <a:buFont typeface="Wingdings" panose="05000000000000000000" pitchFamily="2" charset="2"/>
              <a:buChar char="Ø"/>
            </a:pPr>
            <a:r>
              <a:rPr lang="fa-IR" altLang="en-US" sz="2500" dirty="0">
                <a:cs typeface="B Yagut" panose="00000400000000000000" pitchFamily="2" charset="-78"/>
              </a:rPr>
              <a:t> استـانـدارد بودن بخـاريـهاي گازي  ، هدایت گازهاي توليدي به خـارج از كلاس ، گـرم نمودن فضـاي كلاس بصورت يكنواخت و نداشتن خطـر آتش سوزي </a:t>
            </a:r>
          </a:p>
          <a:p>
            <a:pPr algn="just" eaLnBrk="1" hangingPunct="1">
              <a:lnSpc>
                <a:spcPct val="140000"/>
              </a:lnSpc>
              <a:buFont typeface="Wingdings" panose="05000000000000000000" pitchFamily="2" charset="2"/>
              <a:buChar char="Ø"/>
            </a:pPr>
            <a:r>
              <a:rPr lang="fa-IR" altLang="en-US" sz="2500" dirty="0">
                <a:cs typeface="B Yagut" panose="00000400000000000000" pitchFamily="2" charset="-78"/>
              </a:rPr>
              <a:t>موجود بودن وسايـل اعلام و اطـفاء حريـق </a:t>
            </a:r>
          </a:p>
          <a:p>
            <a:pPr algn="just" eaLnBrk="1" hangingPunct="1">
              <a:lnSpc>
                <a:spcPct val="140000"/>
              </a:lnSpc>
              <a:buFont typeface="Wingdings" panose="05000000000000000000" pitchFamily="2" charset="2"/>
              <a:buChar char="Ø"/>
            </a:pPr>
            <a:r>
              <a:rPr lang="fa-IR" altLang="en-US" sz="2500" dirty="0">
                <a:cs typeface="B Yagut" panose="00000400000000000000" pitchFamily="2" charset="-78"/>
              </a:rPr>
              <a:t>مشخص بودن راهـهاي ورودي و خـروجي اضـطراري شده مدرسه با رنگ سبـز و پيش بيني </a:t>
            </a:r>
            <a:r>
              <a:rPr lang="fa-IR" altLang="en-US" sz="2500" dirty="0" smtClean="0">
                <a:cs typeface="B Yagut" panose="00000400000000000000" pitchFamily="2" charset="-78"/>
              </a:rPr>
              <a:t>وجود </a:t>
            </a:r>
            <a:r>
              <a:rPr lang="fa-IR" altLang="en-US" sz="2500" dirty="0">
                <a:cs typeface="B Yagut" panose="00000400000000000000" pitchFamily="2" charset="-78"/>
              </a:rPr>
              <a:t>دو راه فرار  براي مواقـع  اضطراري</a:t>
            </a:r>
            <a:endParaRPr lang="th-TH" altLang="en-US" sz="2500" dirty="0">
              <a:cs typeface="2  Titr" pitchFamily="2" charset="0"/>
            </a:endParaRPr>
          </a:p>
          <a:p>
            <a:pPr algn="just" eaLnBrk="1" hangingPunct="1">
              <a:lnSpc>
                <a:spcPct val="90000"/>
              </a:lnSpc>
            </a:pPr>
            <a:endParaRPr lang="fa-IR" altLang="en-US" sz="2800" dirty="0">
              <a:cs typeface="2  Nazanin" pitchFamily="2" charset="0"/>
            </a:endParaRPr>
          </a:p>
        </p:txBody>
      </p:sp>
      <p:sp>
        <p:nvSpPr>
          <p:cNvPr id="22532" name="Slide Number Placeholder 1">
            <a:extLst>
              <a:ext uri="{FF2B5EF4-FFF2-40B4-BE49-F238E27FC236}">
                <a16:creationId xmlns="" xmlns:a16="http://schemas.microsoft.com/office/drawing/2014/main" id="{82F6820E-68C5-4929-A5E1-4C493AA5DEC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E46FF4AF-4FF9-4F72-AD6B-A63E2966641F}" type="slidenum">
              <a:rPr lang="en-US" altLang="en-US" sz="1200">
                <a:solidFill>
                  <a:srgbClr val="898989"/>
                </a:solidFill>
                <a:latin typeface="Arial" panose="020B0604020202020204" pitchFamily="34" charset="0"/>
              </a:rPr>
              <a:pPr algn="l" rtl="0">
                <a:spcBef>
                  <a:spcPct val="0"/>
                </a:spcBef>
                <a:buFontTx/>
                <a:buNone/>
              </a:pPr>
              <a:t>20</a:t>
            </a:fld>
            <a:endParaRPr lang="en-US" altLang="en-US" sz="1200">
              <a:solidFill>
                <a:srgbClr val="898989"/>
              </a:solidFill>
              <a:latin typeface="Arial" panose="020B0604020202020204" pitchFamily="34" charset="0"/>
            </a:endParaRPr>
          </a:p>
        </p:txBody>
      </p:sp>
      <p:pic>
        <p:nvPicPr>
          <p:cNvPr id="5" name="Audio 4">
            <a:hlinkClick r:id="" action="ppaction://media"/>
            <a:extLst>
              <a:ext uri="{FF2B5EF4-FFF2-40B4-BE49-F238E27FC236}">
                <a16:creationId xmlns="" xmlns:a16="http://schemas.microsoft.com/office/drawing/2014/main" id="{A9B67082-02C0-48D1-8995-00D9D2D205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74902"/>
    </mc:Choice>
    <mc:Fallback xmlns="">
      <p:transition advTm="174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2130" x="9131300" y="625475"/>
          <p14:tracePt t="2193" x="9105900" y="625475"/>
          <p14:tracePt t="2210" x="9093200" y="638175"/>
          <p14:tracePt t="2321" x="9082088" y="638175"/>
          <p14:tracePt t="2344" x="9069388" y="663575"/>
          <p14:tracePt t="2347" x="9056688" y="663575"/>
          <p14:tracePt t="2361" x="9031288" y="663575"/>
          <p14:tracePt t="2377" x="9018588" y="676275"/>
          <p14:tracePt t="2394" x="9005888" y="676275"/>
          <p14:tracePt t="2427" x="8993188" y="676275"/>
          <p14:tracePt t="2521" x="8993188" y="688975"/>
          <p14:tracePt t="2544" x="8982075" y="688975"/>
          <p14:tracePt t="2546" x="8969375" y="700088"/>
          <p14:tracePt t="2641" x="8956675" y="700088"/>
          <p14:tracePt t="2689" x="8943975" y="700088"/>
          <p14:tracePt t="2713" x="8931275" y="712788"/>
          <p14:tracePt t="2785" x="8918575" y="712788"/>
          <p14:tracePt t="2849" x="8905875" y="725488"/>
          <p14:tracePt t="3089" x="8893175" y="738188"/>
          <p14:tracePt t="3153" x="8882063" y="738188"/>
          <p14:tracePt t="3185" x="8869363" y="738188"/>
          <p14:tracePt t="3217" x="8856663" y="738188"/>
          <p14:tracePt t="3265" x="8843963" y="738188"/>
          <p14:tracePt t="3353" x="8831263" y="738188"/>
          <p14:tracePt t="3553" x="8818563" y="738188"/>
          <p14:tracePt t="3561" x="8818563" y="750888"/>
          <p14:tracePt t="3617" x="8805863" y="750888"/>
          <p14:tracePt t="3641" x="8793163" y="750888"/>
          <p14:tracePt t="3661" x="8780463" y="750888"/>
          <p14:tracePt t="3721" x="8769350" y="763588"/>
          <p14:tracePt t="3769" x="8756650" y="763588"/>
          <p14:tracePt t="3793" x="8743950" y="763588"/>
          <p14:tracePt t="3810" x="8731250" y="776288"/>
          <p14:tracePt t="3849" x="8718550" y="776288"/>
          <p14:tracePt t="3860" x="8705850" y="776288"/>
          <p14:tracePt t="3865" x="8705850" y="788988"/>
          <p14:tracePt t="3897" x="8693150" y="788988"/>
          <p14:tracePt t="3910" x="8680450" y="788988"/>
          <p14:tracePt t="3913" x="8669338" y="788988"/>
          <p14:tracePt t="3944" x="8669338" y="801688"/>
          <p14:tracePt t="3961" x="8656638" y="801688"/>
          <p14:tracePt t="4001" x="8643938" y="801688"/>
          <p14:tracePt t="4689" x="8631238" y="801688"/>
          <p14:tracePt t="6169" x="8618538" y="812800"/>
          <p14:tracePt t="7249" x="8618538" y="825500"/>
          <p14:tracePt t="7260" x="8593138" y="863600"/>
          <p14:tracePt t="7265" x="8569325" y="876300"/>
          <p14:tracePt t="7277" x="8543925" y="901700"/>
          <p14:tracePt t="7281" x="8531225" y="938213"/>
          <p14:tracePt t="7293" x="8518525" y="938213"/>
          <p14:tracePt t="7297" x="8505825" y="950913"/>
          <p14:tracePt t="7310" x="8480425" y="963613"/>
          <p14:tracePt t="7313" x="8480425" y="976313"/>
          <p14:tracePt t="7327" x="8456613" y="989013"/>
          <p14:tracePt t="7329" x="8456613" y="1001713"/>
          <p14:tracePt t="7343" x="8431213" y="1014413"/>
          <p14:tracePt t="7345" x="8418513" y="1038225"/>
          <p14:tracePt t="7362" x="8405813" y="1038225"/>
          <p14:tracePt t="7377" x="8393113" y="1050925"/>
          <p14:tracePt t="7393" x="8393113" y="1063625"/>
          <p14:tracePt t="7410" x="8380413" y="1063625"/>
          <p14:tracePt t="7410" x="8367713" y="1063625"/>
          <p14:tracePt t="7441" x="8367713" y="1076325"/>
          <p14:tracePt t="7473" x="8356600" y="1076325"/>
          <p14:tracePt t="7493" x="8356600" y="1089025"/>
          <p14:tracePt t="7513" x="8356600" y="1101725"/>
          <p14:tracePt t="7527" x="8356600" y="1114425"/>
          <p14:tracePt t="7543" x="8356600" y="1125538"/>
          <p14:tracePt t="7560" x="8356600" y="1138238"/>
          <p14:tracePt t="7561" x="8356600" y="1150938"/>
          <p14:tracePt t="7577" x="8356600" y="1163638"/>
          <p14:tracePt t="7593" x="8356600" y="1176338"/>
          <p14:tracePt t="7610" x="8356600" y="1189038"/>
          <p14:tracePt t="7626" x="8356600" y="1201738"/>
          <p14:tracePt t="7649" x="8356600" y="1214438"/>
          <p14:tracePt t="7660" x="8356600" y="1238250"/>
          <p14:tracePt t="7676" x="8356600" y="1250950"/>
          <p14:tracePt t="7677" x="8356600" y="1263650"/>
          <p14:tracePt t="7680" x="8356600" y="1289050"/>
          <p14:tracePt t="7697" x="8356600" y="1301750"/>
          <p14:tracePt t="7710" x="8356600" y="1314450"/>
          <p14:tracePt t="7713" x="8356600" y="1327150"/>
          <p14:tracePt t="7726" x="8356600" y="1339850"/>
          <p14:tracePt t="7729" x="8356600" y="1363663"/>
          <p14:tracePt t="7745" x="8356600" y="1376363"/>
          <p14:tracePt t="7762" x="8356600" y="1401763"/>
          <p14:tracePt t="7776" x="8356600" y="1414463"/>
          <p14:tracePt t="7793" x="8343900" y="1427163"/>
          <p14:tracePt t="7810" x="8343900" y="1439863"/>
          <p14:tracePt t="7826" x="8331200" y="1439863"/>
          <p14:tracePt t="7865" x="8331200" y="1450975"/>
          <p14:tracePt t="7889" x="8331200" y="1476375"/>
          <p14:tracePt t="7910" x="8318500" y="1489075"/>
          <p14:tracePt t="7927" x="8305800" y="1501775"/>
          <p14:tracePt t="7953" x="8305800" y="1514475"/>
          <p14:tracePt t="7961" x="8293100" y="1514475"/>
          <p14:tracePt t="7977" x="8280400" y="1527175"/>
          <p14:tracePt t="7993" x="8267700" y="1527175"/>
          <p14:tracePt t="8010" x="8267700" y="1539875"/>
          <p14:tracePt t="8026" x="8256588" y="1539875"/>
          <p14:tracePt t="8027" x="8243888" y="1552575"/>
          <p14:tracePt t="8043" x="8231188" y="1552575"/>
          <p14:tracePt t="8060" x="8218488" y="1552575"/>
          <p14:tracePt t="8060" x="8205788" y="1552575"/>
          <p14:tracePt t="8065" x="8193088" y="1552575"/>
          <p14:tracePt t="8097" x="8180388" y="1552575"/>
          <p14:tracePt t="8113" x="8167688" y="1552575"/>
          <p14:tracePt t="8129" x="8156575" y="1552575"/>
          <p14:tracePt t="8144" x="8143875" y="1552575"/>
          <p14:tracePt t="8146" x="8131175" y="1552575"/>
          <p14:tracePt t="8164" x="8105775" y="1563688"/>
          <p14:tracePt t="8178" x="8080375" y="1563688"/>
          <p14:tracePt t="8193" x="8067675" y="1563688"/>
          <p14:tracePt t="8226" x="8054975" y="1563688"/>
          <p14:tracePt t="8227" x="8043863" y="1563688"/>
          <p14:tracePt t="8249" x="8031163" y="1563688"/>
          <p14:tracePt t="8281" x="8005763" y="1563688"/>
          <p14:tracePt t="8293" x="7993063" y="1563688"/>
          <p14:tracePt t="8297" x="7980363" y="1563688"/>
          <p14:tracePt t="8310" x="7967663" y="1563688"/>
          <p14:tracePt t="8312" x="7943850" y="1576388"/>
          <p14:tracePt t="8326" x="7931150" y="1576388"/>
          <p14:tracePt t="8329" x="7918450" y="1589088"/>
          <p14:tracePt t="8343" x="7905750" y="1589088"/>
          <p14:tracePt t="8345" x="7880350" y="1589088"/>
          <p14:tracePt t="8360" x="7867650" y="1589088"/>
          <p14:tracePt t="8362" x="7831138" y="1589088"/>
          <p14:tracePt t="8376" x="7831138" y="1601788"/>
          <p14:tracePt t="8377" x="7793038" y="1601788"/>
          <p14:tracePt t="8393" x="7780338" y="1601788"/>
          <p14:tracePt t="8393" x="7742238" y="1601788"/>
          <p14:tracePt t="8410" x="7731125" y="1601788"/>
          <p14:tracePt t="8410" x="7705725" y="1601788"/>
          <p14:tracePt t="8417" x="7693025" y="1601788"/>
          <p14:tracePt t="8426" x="7680325" y="1601788"/>
          <p14:tracePt t="8443" x="7667625" y="1601788"/>
          <p14:tracePt t="8445" x="7654925" y="1601788"/>
          <p14:tracePt t="8460" x="7642225" y="1601788"/>
          <p14:tracePt t="8476" x="7631113" y="1601788"/>
          <p14:tracePt t="8477" x="7618413" y="1601788"/>
          <p14:tracePt t="8493" x="7593013" y="1601788"/>
          <p14:tracePt t="8496" x="7580313" y="1601788"/>
          <p14:tracePt t="8512" x="7567613" y="1601788"/>
          <p14:tracePt t="8526" x="7542213" y="1601788"/>
          <p14:tracePt t="8543" x="7505700" y="1601788"/>
          <p14:tracePt t="8545" x="7493000" y="1601788"/>
          <p14:tracePt t="8560" x="7480300" y="1601788"/>
          <p14:tracePt t="8593" x="7467600" y="1601788"/>
          <p14:tracePt t="8593" x="7454900" y="1601788"/>
          <p14:tracePt t="8610" x="7429500" y="1601788"/>
          <p14:tracePt t="8626" x="7418388" y="1601788"/>
          <p14:tracePt t="8627" x="7392988" y="1601788"/>
          <p14:tracePt t="8643" x="7367588" y="1601788"/>
          <p14:tracePt t="8660" x="7354888" y="1601788"/>
          <p14:tracePt t="8676" x="7329488" y="1601788"/>
          <p14:tracePt t="8681" x="7318375" y="1601788"/>
          <p14:tracePt t="8693" x="7305675" y="1601788"/>
          <p14:tracePt t="8696" x="7280275" y="1601788"/>
          <p14:tracePt t="8710" x="7229475" y="1601788"/>
          <p14:tracePt t="8712" x="7218363" y="1601788"/>
          <p14:tracePt t="8726" x="7192963" y="1601788"/>
          <p14:tracePt t="8729" x="7180263" y="1601788"/>
          <p14:tracePt t="8743" x="7142163" y="1601788"/>
          <p14:tracePt t="8745" x="7129463" y="1601788"/>
          <p14:tracePt t="8760" x="7105650" y="1601788"/>
          <p14:tracePt t="8762" x="7092950" y="1601788"/>
          <p14:tracePt t="8776" x="7054850" y="1601788"/>
          <p14:tracePt t="8777" x="7042150" y="1601788"/>
          <p14:tracePt t="8793" x="7016750" y="1601788"/>
          <p14:tracePt t="8793" x="6992938" y="1601788"/>
          <p14:tracePt t="8810" x="6967538" y="1601788"/>
          <p14:tracePt t="8812" x="6942138" y="1601788"/>
          <p14:tracePt t="8826" x="6916738" y="1601788"/>
          <p14:tracePt t="8827" x="6905625" y="1601788"/>
          <p14:tracePt t="8843" x="6867525" y="1601788"/>
          <p14:tracePt t="8843" x="6816725" y="1589088"/>
          <p14:tracePt t="8860" x="6805613" y="1589088"/>
          <p14:tracePt t="8864" x="6780213" y="1589088"/>
          <p14:tracePt t="8880" x="6754813" y="1576388"/>
          <p14:tracePt t="8893" x="6742113" y="1576388"/>
          <p14:tracePt t="8896" x="6729413" y="1576388"/>
          <p14:tracePt t="8910" x="6716713" y="1576388"/>
          <p14:tracePt t="8912" x="6692900" y="1576388"/>
          <p14:tracePt t="8928" x="6667500" y="1576388"/>
          <p14:tracePt t="8943" x="6654800" y="1576388"/>
          <p14:tracePt t="8959" x="6629400" y="1576388"/>
          <p14:tracePt t="8993" x="6616700" y="1576388"/>
          <p14:tracePt t="9010" x="6592888" y="1576388"/>
          <p14:tracePt t="9026" x="6580188" y="1576388"/>
          <p14:tracePt t="9043" x="6567488" y="1576388"/>
          <p14:tracePt t="9043" x="6554788" y="1576388"/>
          <p14:tracePt t="9065" x="6529388" y="1539875"/>
          <p14:tracePt t="9089" x="6503988" y="1539875"/>
          <p14:tracePt t="9113" x="6492875" y="1539875"/>
          <p14:tracePt t="9129" x="6480175" y="1539875"/>
          <p14:tracePt t="9144" x="6454775" y="1539875"/>
          <p14:tracePt t="9169" x="6442075" y="1539875"/>
          <p14:tracePt t="9177" x="6429375" y="1539875"/>
          <p14:tracePt t="9201" x="6416675" y="1539875"/>
          <p14:tracePt t="9224" x="6391275" y="1539875"/>
          <p14:tracePt t="9265" x="6380163" y="1539875"/>
          <p14:tracePt t="9276" x="6342063" y="1539875"/>
          <p14:tracePt t="9281" x="6329363" y="1501775"/>
          <p14:tracePt t="9337" x="6303963" y="1501775"/>
          <p14:tracePt t="9385" x="6291263" y="1501775"/>
          <p14:tracePt t="9449" x="6267450" y="1501775"/>
          <p14:tracePt t="9473" x="6254750" y="1501775"/>
          <p14:tracePt t="9497" x="6229350" y="1501775"/>
          <p14:tracePt t="9513" x="6216650" y="1501775"/>
          <p14:tracePt t="9529" x="6203950" y="1501775"/>
          <p14:tracePt t="9545" x="6191250" y="1501775"/>
          <p14:tracePt t="9577" x="6180138" y="1501775"/>
          <p14:tracePt t="9609" x="6167438" y="1501775"/>
          <p14:tracePt t="9633" x="6154738" y="1501775"/>
          <p14:tracePt t="9673" x="6142038" y="1501775"/>
          <p14:tracePt t="9693" x="6129338" y="1501775"/>
          <p14:tracePt t="9710" x="6116638" y="1501775"/>
          <p14:tracePt t="9729" x="6103938" y="1501775"/>
          <p14:tracePt t="9849" x="6091238" y="1501775"/>
          <p14:tracePt t="9897" x="6091238" y="1514475"/>
          <p14:tracePt t="9910" x="6091238" y="1527175"/>
          <p14:tracePt t="9926" x="6078538" y="1539875"/>
          <p14:tracePt t="10017" x="6078538" y="1552575"/>
          <p14:tracePt t="10026" x="6078538" y="1563688"/>
          <p14:tracePt t="10043" x="6078538" y="1576388"/>
          <p14:tracePt t="10049" x="6078538" y="1589088"/>
          <p14:tracePt t="10076" x="6078538" y="1601788"/>
          <p14:tracePt t="10077" x="6091238" y="1601788"/>
          <p14:tracePt t="10093" x="6103938" y="1601788"/>
          <p14:tracePt t="10208" x="6103938" y="1614488"/>
          <p14:tracePt t="10313" x="6078538" y="1614488"/>
          <p14:tracePt t="10328" x="6067425" y="1614488"/>
          <p14:tracePt t="10353" x="6042025" y="1614488"/>
          <p14:tracePt t="10368" x="6029325" y="1614488"/>
          <p14:tracePt t="10401" x="6016625" y="1614488"/>
          <p14:tracePt t="10417" x="6003925" y="1614488"/>
          <p14:tracePt t="10433" x="5991225" y="1614488"/>
          <p14:tracePt t="10443" x="5978525" y="1614488"/>
          <p14:tracePt t="10459" x="5967413" y="1614488"/>
          <p14:tracePt t="10460" x="5954713" y="1614488"/>
          <p14:tracePt t="10464" x="5942013" y="1614488"/>
          <p14:tracePt t="10476" x="5916613" y="1614488"/>
          <p14:tracePt t="10480" x="5903913" y="1614488"/>
          <p14:tracePt t="10493" x="5878513" y="1614488"/>
          <p14:tracePt t="10496" x="5867400" y="1614488"/>
          <p14:tracePt t="10512" x="5842000" y="1614488"/>
          <p14:tracePt t="10543" x="5829300" y="1614488"/>
          <p14:tracePt t="10560" x="5803900" y="1614488"/>
          <p14:tracePt t="10576" x="5791200" y="1614488"/>
          <p14:tracePt t="10593" x="5767388" y="1614488"/>
          <p14:tracePt t="10609" x="5754688" y="1614488"/>
          <p14:tracePt t="10626" x="5729288" y="1614488"/>
          <p14:tracePt t="10643" x="5716588" y="1614488"/>
          <p14:tracePt t="10659" x="5691188" y="1614488"/>
          <p14:tracePt t="10676" x="5678488" y="1614488"/>
          <p14:tracePt t="10681" x="5665788" y="1601788"/>
          <p14:tracePt t="10693" x="5654675" y="1601788"/>
          <p14:tracePt t="10709" x="5641975" y="1601788"/>
          <p14:tracePt t="10726" x="5629275" y="1601788"/>
          <p14:tracePt t="10743" x="5616575" y="1601788"/>
          <p14:tracePt t="10759" x="5591175" y="1589088"/>
          <p14:tracePt t="10778" x="5578475" y="1576388"/>
          <p14:tracePt t="10793" x="5565775" y="1576388"/>
          <p14:tracePt t="10810" x="5541963" y="1576388"/>
          <p14:tracePt t="10826" x="5503863" y="1563688"/>
          <p14:tracePt t="10827" x="5491163" y="1563688"/>
          <p14:tracePt t="10843" x="5465763" y="1563688"/>
          <p14:tracePt t="10849" x="5454650" y="1563688"/>
          <p14:tracePt t="10860" x="5441950" y="1563688"/>
          <p14:tracePt t="10864" x="5441950" y="1552575"/>
          <p14:tracePt t="10893" x="5429250" y="1552575"/>
          <p14:tracePt t="10909" x="5416550" y="1539875"/>
          <p14:tracePt t="10912" x="5403850" y="1539875"/>
          <p14:tracePt t="10928" x="5378450" y="1527175"/>
          <p14:tracePt t="10959" x="5365750" y="1527175"/>
          <p14:tracePt t="10976" x="5353050" y="1527175"/>
          <p14:tracePt t="10977" x="5341938" y="1527175"/>
          <p14:tracePt t="10993" x="5329238" y="1527175"/>
          <p14:tracePt t="11010" x="5316538" y="1514475"/>
          <p14:tracePt t="13832" x="5316538" y="1501775"/>
          <p14:tracePt t="13856" x="5316538" y="1489075"/>
          <p14:tracePt t="13876" x="5303838" y="1476375"/>
          <p14:tracePt t="13876" x="5303838" y="1463675"/>
          <p14:tracePt t="15968" x="5265738" y="1450975"/>
          <p14:tracePt t="16016" x="5253038" y="1450975"/>
          <p14:tracePt t="18440" x="5241925" y="1450975"/>
          <p14:tracePt t="18928" x="5241925" y="1439863"/>
          <p14:tracePt t="19016" x="5253038" y="1439863"/>
          <p14:tracePt t="19064" x="5253038" y="1427163"/>
          <p14:tracePt t="19160" x="5265738" y="1427163"/>
          <p14:tracePt t="19192" x="5278438" y="1414463"/>
          <p14:tracePt t="19248" x="5291138" y="1414463"/>
          <p14:tracePt t="19258" x="5303838" y="1414463"/>
          <p14:tracePt t="19275" x="5316538" y="1414463"/>
          <p14:tracePt t="19304" x="5329238" y="1414463"/>
          <p14:tracePt t="19325" x="5341938" y="1414463"/>
          <p14:tracePt t="19328" x="5365750" y="1414463"/>
          <p14:tracePt t="19342" x="5378450" y="1414463"/>
          <p14:tracePt t="19345" x="5378450" y="1401763"/>
          <p14:tracePt t="19358" x="5391150" y="1401763"/>
          <p14:tracePt t="19361" x="5403850" y="1389063"/>
          <p14:tracePt t="19375" x="5429250" y="1376363"/>
          <p14:tracePt t="19392" x="5441950" y="1376363"/>
          <p14:tracePt t="19395" x="5454650" y="1363663"/>
          <p14:tracePt t="19409" x="5465763" y="1350963"/>
          <p14:tracePt t="19442" x="5478463" y="1339850"/>
          <p14:tracePt t="20648" x="5491163" y="1339850"/>
          <p14:tracePt t="20696" x="5503863" y="1339850"/>
          <p14:tracePt t="23784" x="5491163" y="1339850"/>
          <p14:tracePt t="23792" x="5478463" y="1339850"/>
          <p14:tracePt t="23808" x="5465763" y="1339850"/>
          <p14:tracePt t="23824" x="5441950" y="1339850"/>
          <p14:tracePt t="23872" x="5429250" y="1350963"/>
          <p14:tracePt t="24000" x="5403850" y="1350963"/>
          <p14:tracePt t="24088" x="5391150" y="1350963"/>
          <p14:tracePt t="29615" x="5403850" y="1350963"/>
          <p14:tracePt t="29624" x="5478463" y="1339850"/>
          <p14:tracePt t="29640" x="5565775" y="1327150"/>
          <p14:tracePt t="29641" x="5703888" y="1314450"/>
          <p14:tracePt t="29657" x="5842000" y="1314450"/>
          <p14:tracePt t="29658" x="6016625" y="1314450"/>
          <p14:tracePt t="29673" x="6242050" y="1350963"/>
          <p14:tracePt t="29674" x="6467475" y="1450975"/>
          <p14:tracePt t="29690" x="6680200" y="1576388"/>
          <p14:tracePt t="29691" x="6805613" y="1676400"/>
          <p14:tracePt t="29707" x="6905625" y="1752600"/>
          <p14:tracePt t="29708" x="6942138" y="1789113"/>
          <p14:tracePt t="29711" x="6954838" y="1801813"/>
          <p14:tracePt t="29743" x="6967538" y="1801813"/>
          <p14:tracePt t="29784" x="6980238" y="1801813"/>
          <p14:tracePt t="29840" x="6980238" y="1814513"/>
          <p14:tracePt t="29857" x="6992938" y="1814513"/>
          <p14:tracePt t="29874" x="6992938" y="1827213"/>
          <p14:tracePt t="29874" x="6992938" y="1839913"/>
          <p14:tracePt t="29880" x="7005638" y="1839913"/>
          <p14:tracePt t="29907" x="7005638" y="1852613"/>
          <p14:tracePt t="29911" x="7016750" y="1876425"/>
          <p14:tracePt t="29940" x="7016750" y="1901825"/>
          <p14:tracePt t="29943" x="7016750" y="1914525"/>
          <p14:tracePt t="29957" x="7016750" y="1978025"/>
          <p14:tracePt t="29960" x="7029450" y="2001838"/>
          <p14:tracePt t="29974" x="7029450" y="2039938"/>
          <p14:tracePt t="29976" x="7067550" y="2078038"/>
          <p14:tracePt t="29990" x="7067550" y="2101850"/>
          <p14:tracePt t="29993" x="7080250" y="2152650"/>
          <p14:tracePt t="30007" x="7080250" y="2178050"/>
          <p14:tracePt t="30010" x="7105650" y="2227263"/>
          <p14:tracePt t="30024" x="7105650" y="2252663"/>
          <p14:tracePt t="30026" x="7105650" y="2278063"/>
          <p14:tracePt t="30040" x="7105650" y="2290763"/>
          <p14:tracePt t="30041" x="7105650" y="2303463"/>
          <p14:tracePt t="30057" x="7105650" y="2327275"/>
          <p14:tracePt t="30074" x="7080250" y="2339975"/>
          <p14:tracePt t="30074" x="7067550" y="2339975"/>
          <p14:tracePt t="30079" x="7054850" y="2339975"/>
          <p14:tracePt t="30090" x="7029450" y="2339975"/>
          <p14:tracePt t="30128" x="7016750" y="2339975"/>
          <p14:tracePt t="30142" x="6992938" y="2339975"/>
          <p14:tracePt t="30161" x="6967538" y="2339975"/>
          <p14:tracePt t="30162" x="6942138" y="2339975"/>
          <p14:tracePt t="30175" x="6916738" y="2339975"/>
          <p14:tracePt t="30190" x="6892925" y="2339975"/>
          <p14:tracePt t="30191" x="6867525" y="2339975"/>
          <p14:tracePt t="30207" x="6842125" y="2327275"/>
          <p14:tracePt t="30208" x="6816725" y="2327275"/>
          <p14:tracePt t="30224" x="6780213" y="2327275"/>
          <p14:tracePt t="30224" x="6742113" y="2303463"/>
          <p14:tracePt t="30240" x="6729413" y="2303463"/>
          <p14:tracePt t="30241" x="6704013" y="2303463"/>
          <p14:tracePt t="30257" x="6667500" y="2290763"/>
          <p14:tracePt t="30274" x="6642100" y="2290763"/>
          <p14:tracePt t="30274" x="6616700" y="2290763"/>
          <p14:tracePt t="30279" x="6604000" y="2290763"/>
          <p14:tracePt t="30290" x="6592888" y="2278063"/>
          <p14:tracePt t="30295" x="6567488" y="2278063"/>
          <p14:tracePt t="30307" x="6542088" y="2278063"/>
          <p14:tracePt t="30311" x="6503988" y="2278063"/>
          <p14:tracePt t="30324" x="6467475" y="2278063"/>
          <p14:tracePt t="30327" x="6442075" y="2278063"/>
          <p14:tracePt t="30340" x="6416675" y="2278063"/>
          <p14:tracePt t="30343" x="6391275" y="2278063"/>
          <p14:tracePt t="30357" x="6367463" y="2278063"/>
          <p14:tracePt t="30360" x="6354763" y="2278063"/>
          <p14:tracePt t="30374" x="6342063" y="2278063"/>
          <p14:tracePt t="30376" x="6329363" y="2278063"/>
          <p14:tracePt t="30390" x="6316663" y="2278063"/>
          <p14:tracePt t="30393" x="6291263" y="2265363"/>
          <p14:tracePt t="30408" x="6280150" y="2265363"/>
          <p14:tracePt t="30440" x="6254750" y="2265363"/>
          <p14:tracePt t="34271" x="6254750" y="2290763"/>
          <p14:tracePt t="34290" x="6254750" y="2303463"/>
          <p14:tracePt t="34306" x="6267450" y="2327275"/>
          <p14:tracePt t="34327" x="6267450" y="2339975"/>
          <p14:tracePt t="34343" x="6267450" y="2365375"/>
          <p14:tracePt t="34359" x="6280150" y="2378075"/>
          <p14:tracePt t="34373" x="6280150" y="2390775"/>
          <p14:tracePt t="34376" x="6280150" y="2403475"/>
          <p14:tracePt t="34392" x="6291263" y="2403475"/>
          <p14:tracePt t="34409" x="6291263" y="2414588"/>
          <p14:tracePt t="34423" x="6303963" y="2427288"/>
          <p14:tracePt t="34440" x="6303963" y="2439988"/>
          <p14:tracePt t="34443" x="6303963" y="2452688"/>
          <p14:tracePt t="34456" x="6316663" y="2465388"/>
          <p14:tracePt t="34463" x="6329363" y="2478088"/>
          <p14:tracePt t="34473" x="6342063" y="2490788"/>
          <p14:tracePt t="34490" x="6342063" y="2503488"/>
          <p14:tracePt t="34495" x="6354763" y="2503488"/>
          <p14:tracePt t="34506" x="6354763" y="2516188"/>
          <p14:tracePt t="34523" x="6367463" y="2527300"/>
          <p14:tracePt t="34539" x="6380163" y="2527300"/>
          <p14:tracePt t="34543" x="6391275" y="2552700"/>
          <p14:tracePt t="34556" x="6403975" y="2565400"/>
          <p14:tracePt t="34560" x="6416675" y="2578100"/>
          <p14:tracePt t="34573" x="6442075" y="2616200"/>
          <p14:tracePt t="34575" x="6454775" y="2616200"/>
          <p14:tracePt t="34589" x="6454775" y="2627313"/>
          <p14:tracePt t="34591" x="6480175" y="2652713"/>
          <p14:tracePt t="34606" x="6492875" y="2665413"/>
          <p14:tracePt t="34608" x="6503988" y="2665413"/>
          <p14:tracePt t="34623" x="6516688" y="2678113"/>
          <p14:tracePt t="34640" x="6529388" y="2690813"/>
          <p14:tracePt t="34641" x="6542088" y="2703513"/>
          <p14:tracePt t="34656" x="6567488" y="2728913"/>
          <p14:tracePt t="34673" x="6604000" y="2752725"/>
          <p14:tracePt t="34673" x="6629400" y="2765425"/>
          <p14:tracePt t="34689" x="6642100" y="2778125"/>
          <p14:tracePt t="34690" x="6654800" y="2778125"/>
          <p14:tracePt t="34706" x="6667500" y="2778125"/>
          <p14:tracePt t="34707" x="6680200" y="2778125"/>
          <p14:tracePt t="34723" x="6680200" y="2790825"/>
          <p14:tracePt t="34739" x="6692900" y="2790825"/>
          <p14:tracePt t="34756" x="6729413" y="2816225"/>
          <p14:tracePt t="34773" x="6742113" y="2816225"/>
          <p14:tracePt t="34775" x="6754813" y="2816225"/>
          <p14:tracePt t="34789" x="6767513" y="2816225"/>
          <p14:tracePt t="34791" x="6780213" y="2816225"/>
          <p14:tracePt t="34806" x="6780213" y="2828925"/>
          <p14:tracePt t="34823" x="6792913" y="2828925"/>
          <p14:tracePt t="34839" x="6805613" y="2828925"/>
          <p14:tracePt t="34856" x="6816725" y="2828925"/>
          <p14:tracePt t="34873" x="6829425" y="2828925"/>
          <p14:tracePt t="34873" x="6842125" y="2828925"/>
          <p14:tracePt t="34889" x="6854825" y="2828925"/>
          <p14:tracePt t="34906" x="6867525" y="2828925"/>
          <p14:tracePt t="34907" x="6880225" y="2828925"/>
          <p14:tracePt t="34923" x="6892925" y="2828925"/>
          <p14:tracePt t="34924" x="6905625" y="2828925"/>
          <p14:tracePt t="34939" x="6916738" y="2828925"/>
          <p14:tracePt t="34943" x="6929438" y="2828925"/>
          <p14:tracePt t="34959" x="6942138" y="2828925"/>
          <p14:tracePt t="35015" x="6954838" y="2828925"/>
          <p14:tracePt t="36663" x="6967538" y="2828925"/>
          <p14:tracePt t="36687" x="6967538" y="2816225"/>
          <p14:tracePt t="36706" x="6967538" y="2803525"/>
          <p14:tracePt t="36711" x="6980238" y="2803525"/>
          <p14:tracePt t="36723" x="6980238" y="2790825"/>
          <p14:tracePt t="36759" x="6980238" y="2778125"/>
          <p14:tracePt t="36807" x="6992938" y="2765425"/>
          <p14:tracePt t="37079" x="6992938" y="2752725"/>
          <p14:tracePt t="37103" x="6992938" y="2740025"/>
          <p14:tracePt t="37135" x="6992938" y="2716213"/>
          <p14:tracePt t="45303" x="6980238" y="2716213"/>
          <p14:tracePt t="45326" x="6967538" y="2716213"/>
          <p14:tracePt t="71909" x="6954838" y="2716213"/>
          <p14:tracePt t="71919" x="6967538" y="2728913"/>
          <p14:tracePt t="71957" x="6980238" y="2728913"/>
          <p14:tracePt t="72229" x="6992938" y="2728913"/>
          <p14:tracePt t="72252" x="7005638" y="2752725"/>
          <p14:tracePt t="72253" x="7016750" y="2765425"/>
          <p14:tracePt t="72268" x="7042150" y="2778125"/>
          <p14:tracePt t="72269" x="7054850" y="2790825"/>
          <p14:tracePt t="72285" x="7067550" y="2790825"/>
          <p14:tracePt t="72302" x="7080250" y="2803525"/>
          <p14:tracePt t="72302" x="7092950" y="2828925"/>
          <p14:tracePt t="72319" x="7105650" y="2840038"/>
          <p14:tracePt t="72319" x="7118350" y="2865438"/>
          <p14:tracePt t="72325" x="7129463" y="2878138"/>
          <p14:tracePt t="72335" x="7142163" y="2903538"/>
          <p14:tracePt t="72341" x="7154863" y="2941638"/>
          <p14:tracePt t="72357" x="7167563" y="2952750"/>
          <p14:tracePt t="72389" x="7167563" y="2965450"/>
          <p14:tracePt t="72402" x="7180263" y="2965450"/>
          <p14:tracePt t="72404" x="7180263" y="2978150"/>
          <p14:tracePt t="72418" x="7192963" y="2990850"/>
          <p14:tracePt t="72477" x="7205663" y="3003550"/>
          <p14:tracePt t="72493" x="7218363" y="3003550"/>
          <p14:tracePt t="72502" x="7242175" y="3016250"/>
          <p14:tracePt t="72518" x="7267575" y="3028950"/>
          <p14:tracePt t="72524" x="7280275" y="3041650"/>
          <p14:tracePt t="72557" x="7292975" y="3054350"/>
          <p14:tracePt t="72581" x="7305675" y="3065463"/>
          <p14:tracePt t="72602" x="7318375" y="3078163"/>
          <p14:tracePt t="72605" x="7329488" y="3090863"/>
          <p14:tracePt t="72618" x="7342188" y="3090863"/>
          <p14:tracePt t="72621" x="7354888" y="3103563"/>
          <p14:tracePt t="72635" x="7367588" y="3116263"/>
          <p14:tracePt t="72638" x="7367588" y="3128963"/>
          <p14:tracePt t="72669" x="7380288" y="3141663"/>
          <p14:tracePt t="72708" x="7392988" y="3165475"/>
          <p14:tracePt t="72757" x="7405688" y="3178175"/>
          <p14:tracePt t="72813" x="7405688" y="3190875"/>
          <p14:tracePt t="72836" x="7418388" y="3203575"/>
          <p14:tracePt t="72853" x="7418388" y="3216275"/>
          <p14:tracePt t="72877" x="7442200" y="3241675"/>
          <p14:tracePt t="72981" x="7454900" y="3254375"/>
          <p14:tracePt t="73021" x="7467600" y="3254375"/>
          <p14:tracePt t="73053" x="7467600" y="3267075"/>
          <p14:tracePt t="73116" x="7480300" y="3278188"/>
          <p14:tracePt t="73149" x="7480300" y="3290888"/>
          <p14:tracePt t="73173" x="7493000" y="3303588"/>
          <p14:tracePt t="73189" x="7493000" y="3316288"/>
          <p14:tracePt t="73237" x="7493000" y="3341688"/>
          <p14:tracePt t="74101" x="7493000" y="3354388"/>
          <p14:tracePt t="74181" x="7480300" y="3354388"/>
          <p14:tracePt t="74237" x="7467600" y="3354388"/>
          <p14:tracePt t="74277" x="7454900" y="3354388"/>
          <p14:tracePt t="74301" x="7442200" y="3354388"/>
          <p14:tracePt t="74318" x="7429500" y="3354388"/>
          <p14:tracePt t="74335" x="7418388" y="3354388"/>
          <p14:tracePt t="74351" x="7405688" y="3354388"/>
          <p14:tracePt t="74405" x="7392988" y="3354388"/>
          <p14:tracePt t="74421" x="7380288" y="3354388"/>
          <p14:tracePt t="74445" x="7367588" y="3354388"/>
          <p14:tracePt t="74565" x="7354888" y="3354388"/>
          <p14:tracePt t="75461" x="7342188" y="3354388"/>
          <p14:tracePt t="75996" x="7329488" y="3354388"/>
          <p14:tracePt t="77076" x="7305675" y="3354388"/>
          <p14:tracePt t="77108" x="7292975" y="3341688"/>
          <p14:tracePt t="102979" x="7267575" y="3341688"/>
          <p14:tracePt t="102998" x="7242175" y="3341688"/>
          <p14:tracePt t="102998" x="7229475" y="3341688"/>
          <p14:tracePt t="103035" x="7205663" y="3341688"/>
          <p14:tracePt t="103048" x="7205663" y="3354388"/>
          <p14:tracePt t="103051" x="7205663" y="3367088"/>
          <p14:tracePt t="103065" x="7205663" y="3390900"/>
          <p14:tracePt t="103067" x="7205663" y="3403600"/>
          <p14:tracePt t="103081" x="7205663" y="3416300"/>
          <p14:tracePt t="103083" x="7205663" y="3429000"/>
          <p14:tracePt t="103098" x="7205663" y="3441700"/>
          <p14:tracePt t="103101" x="7180263" y="3454400"/>
          <p14:tracePt t="103115" x="7180263" y="3479800"/>
          <p14:tracePt t="103131" x="7180263" y="3490913"/>
          <p14:tracePt t="103152" x="7180263" y="3503613"/>
          <p14:tracePt t="103165" x="7180263" y="3529013"/>
          <p14:tracePt t="103181" x="7180263" y="3554413"/>
          <p14:tracePt t="103203" x="7180263" y="3567113"/>
          <p14:tracePt t="103215" x="7180263" y="3579813"/>
          <p14:tracePt t="103218" x="7180263" y="3590925"/>
          <p14:tracePt t="103231" x="7180263" y="3603625"/>
          <p14:tracePt t="103322" x="7180263" y="3616325"/>
          <p14:tracePt t="103387" x="7180263" y="3629025"/>
          <p14:tracePt t="103411" x="7180263" y="3641725"/>
          <p14:tracePt t="103431" x="7180263" y="3654425"/>
          <p14:tracePt t="103432" x="7180263" y="3667125"/>
          <p14:tracePt t="103451" x="7180263" y="3692525"/>
          <p14:tracePt t="103483" x="7180263" y="3703638"/>
          <p14:tracePt t="103498" x="7167563" y="3716338"/>
          <p14:tracePt t="103547" x="7154863" y="3729038"/>
          <p14:tracePt t="103603" x="7154863" y="3741738"/>
          <p14:tracePt t="103615" x="7142163" y="3754438"/>
          <p14:tracePt t="103631" x="7142163" y="3767138"/>
          <p14:tracePt t="103635" x="7129463" y="3792538"/>
          <p14:tracePt t="103650" x="7129463" y="3803650"/>
          <p14:tracePt t="103667" x="7129463" y="3816350"/>
          <p14:tracePt t="103684" x="7129463" y="3829050"/>
          <p14:tracePt t="103698" x="7118350" y="3841750"/>
          <p14:tracePt t="103715" x="7118350" y="3867150"/>
          <p14:tracePt t="103834" x="7105650" y="3879850"/>
          <p14:tracePt t="105402" x="7092950" y="3879850"/>
          <p14:tracePt t="105427" x="7080250" y="3892550"/>
          <p14:tracePt t="105447" x="7080250" y="3905250"/>
          <p14:tracePt t="105483" x="7080250" y="3916363"/>
          <p14:tracePt t="105498" x="7067550" y="3916363"/>
          <p14:tracePt t="105530" x="7067550" y="3929063"/>
          <p14:tracePt t="105563" x="7054850" y="3941763"/>
          <p14:tracePt t="105581" x="7042150" y="3941763"/>
          <p14:tracePt t="105598" x="7042150" y="3954463"/>
          <p14:tracePt t="105658" x="7042150" y="3979863"/>
          <p14:tracePt t="105690" x="7042150" y="3992563"/>
          <p14:tracePt t="106498" x="7042150" y="4017963"/>
          <p14:tracePt t="106515" x="7029450" y="4029075"/>
          <p14:tracePt t="106586" x="7029450" y="4041775"/>
          <p14:tracePt t="122530" x="7029450" y="4054475"/>
          <p14:tracePt t="122546" x="7016750" y="4054475"/>
          <p14:tracePt t="122569" x="7005638" y="4054475"/>
          <p14:tracePt t="142944" x="6992938" y="4054475"/>
          <p14:tracePt t="155151" x="6992938" y="4079875"/>
          <p14:tracePt t="155543" x="6980238" y="4092575"/>
          <p14:tracePt t="155558" x="6980238" y="4105275"/>
          <p14:tracePt t="155575" x="6980238" y="4117975"/>
          <p14:tracePt t="155591" x="6980238" y="4141788"/>
          <p14:tracePt t="155592" x="6980238" y="4192588"/>
          <p14:tracePt t="155608" x="6980238" y="4230688"/>
          <p14:tracePt t="155609" x="6980238" y="4279900"/>
          <p14:tracePt t="155625" x="6980238" y="4305300"/>
          <p14:tracePt t="155625" x="6992938" y="4367213"/>
          <p14:tracePt t="155641" x="6992938" y="4405313"/>
          <p14:tracePt t="155658" x="7005638" y="4430713"/>
          <p14:tracePt t="155659" x="7005638" y="4443413"/>
          <p14:tracePt t="155663" x="7005638" y="4479925"/>
          <p14:tracePt t="155679" x="7005638" y="4505325"/>
          <p14:tracePt t="155691" x="7005638" y="4518025"/>
          <p14:tracePt t="155695" x="7005638" y="4543425"/>
          <p14:tracePt t="155708" x="7016750" y="4554538"/>
          <p14:tracePt t="155711" x="7016750" y="4567238"/>
          <p14:tracePt t="155725" x="7016750" y="4592638"/>
          <p14:tracePt t="155728" x="7029450" y="4618038"/>
          <p14:tracePt t="155741" x="7042150" y="4656138"/>
          <p14:tracePt t="155744" x="7042150" y="4692650"/>
          <p14:tracePt t="155758" x="7067550" y="4756150"/>
          <p14:tracePt t="155760" x="7080250" y="4805363"/>
          <p14:tracePt t="155775" x="7092950" y="4868863"/>
          <p14:tracePt t="155778" x="7105650" y="4905375"/>
          <p14:tracePt t="155791" x="7118350" y="4930775"/>
          <p14:tracePt t="155792" x="7129463" y="4956175"/>
          <p14:tracePt t="155808" x="7129463" y="4981575"/>
          <p14:tracePt t="155808" x="7129463" y="4992688"/>
          <p14:tracePt t="155825" x="7142163" y="5005388"/>
          <p14:tracePt t="155825" x="7142163" y="5018088"/>
          <p14:tracePt t="155841" x="7142163" y="5043488"/>
          <p14:tracePt t="155842" x="7167563" y="5068888"/>
          <p14:tracePt t="155847" x="7180263" y="5081588"/>
          <p14:tracePt t="155858" x="7180263" y="5105400"/>
          <p14:tracePt t="155864" x="7180263" y="5118100"/>
          <p14:tracePt t="155875" x="7192963" y="5143500"/>
          <p14:tracePt t="155891" x="7192963" y="5156200"/>
          <p14:tracePt t="155895" x="7192963" y="5181600"/>
          <p14:tracePt t="155908" x="7205663" y="5194300"/>
          <p14:tracePt t="155911" x="7218363" y="5205413"/>
          <p14:tracePt t="155941" x="7218363" y="5218113"/>
          <p14:tracePt t="155944" x="7229475" y="5243513"/>
          <p14:tracePt t="155958" x="7229475" y="5256213"/>
          <p14:tracePt t="155960" x="7242175" y="5281613"/>
          <p14:tracePt t="155975" x="7267575" y="5305425"/>
          <p14:tracePt t="155977" x="7305675" y="5330825"/>
          <p14:tracePt t="155991" x="7305675" y="5356225"/>
          <p14:tracePt t="155994" x="7329488" y="5381625"/>
          <p14:tracePt t="156008" x="7342188" y="5407025"/>
          <p14:tracePt t="156010" x="7367588" y="5456238"/>
          <p14:tracePt t="156025" x="7405688" y="5507038"/>
          <p14:tracePt t="156027" x="7429500" y="5543550"/>
          <p14:tracePt t="156041" x="7454900" y="5581650"/>
          <p14:tracePt t="156042" x="7480300" y="5607050"/>
          <p14:tracePt t="156047" x="7518400" y="5656263"/>
          <p14:tracePt t="156058" x="7531100" y="5694363"/>
          <p14:tracePt t="156064" x="7531100" y="5707063"/>
          <p14:tracePt t="156075" x="7554913" y="5732463"/>
          <p14:tracePt t="156079" x="7567613" y="5743575"/>
          <p14:tracePt t="156091" x="7580313" y="5768975"/>
          <p14:tracePt t="156095" x="7593013" y="5781675"/>
          <p14:tracePt t="156108" x="7593013" y="5794375"/>
          <p14:tracePt t="156124" x="7605713" y="5807075"/>
          <p14:tracePt t="156146" x="7618413" y="5832475"/>
          <p14:tracePt t="156159" x="7618413" y="5843588"/>
          <p14:tracePt t="157463" x="7605713" y="5843588"/>
          <p14:tracePt t="157474" x="7593013" y="5843588"/>
          <p14:tracePt t="157479" x="7580313" y="5843588"/>
          <p14:tracePt t="157491" x="7567613" y="5843588"/>
          <p14:tracePt t="157495" x="7554913" y="5832475"/>
          <p14:tracePt t="157508" x="7542213" y="5832475"/>
          <p14:tracePt t="157543" x="7531100" y="5832475"/>
          <p14:tracePt t="157583" x="7518400" y="5832475"/>
          <p14:tracePt t="157599" x="7505700" y="5832475"/>
          <p14:tracePt t="157623" x="7493000" y="5819775"/>
          <p14:tracePt t="157641" x="7480300" y="5819775"/>
          <p14:tracePt t="157641" x="7467600" y="5819775"/>
          <p14:tracePt t="157663" x="7454900" y="5819775"/>
          <p14:tracePt t="157674" x="7442200" y="5819775"/>
          <p14:tracePt t="157691" x="7429500" y="5819775"/>
          <p14:tracePt t="157696" x="7418388" y="5819775"/>
          <p14:tracePt t="157708" x="7405688" y="5807075"/>
          <p14:tracePt t="157807" x="7392988" y="5807075"/>
          <p14:tracePt t="157824" x="7380288" y="5807075"/>
          <p14:tracePt t="157911" x="7367588" y="5807075"/>
          <p14:tracePt t="157935" x="7354888" y="5794375"/>
          <p14:tracePt t="157958" x="7342188" y="5794375"/>
          <p14:tracePt t="158247" x="7329488" y="5794375"/>
          <p14:tracePt t="160463" x="7329488" y="5781675"/>
          <p14:tracePt t="160495" x="7329488" y="5756275"/>
          <p14:tracePt t="160527" x="7329488" y="5743575"/>
          <p14:tracePt t="160567" x="7342188" y="5743575"/>
          <p14:tracePt t="160575" x="7354888" y="5732463"/>
          <p14:tracePt t="160591" x="7380288" y="5707063"/>
          <p14:tracePt t="160607" x="7380288" y="5694363"/>
          <p14:tracePt t="160608" x="7392988" y="5694363"/>
          <p14:tracePt t="160624" x="7405688" y="5694363"/>
          <p14:tracePt t="160625" x="7418388" y="5681663"/>
          <p14:tracePt t="170494" x="7442200" y="5681663"/>
          <p14:tracePt t="170506" x="7518400" y="5694363"/>
          <p14:tracePt t="170510" x="7567613" y="5694363"/>
          <p14:tracePt t="170523" x="7631113" y="5707063"/>
          <p14:tracePt t="170526" x="7667625" y="5707063"/>
          <p14:tracePt t="170539" x="7693025" y="5719763"/>
          <p14:tracePt t="170542" x="7718425" y="5719763"/>
          <p14:tracePt t="170556" x="7754938" y="5719763"/>
          <p14:tracePt t="170560" x="7780338" y="5719763"/>
          <p14:tracePt t="170573" x="7831138" y="5732463"/>
          <p14:tracePt t="170576" x="7867650" y="5732463"/>
          <p14:tracePt t="170589" x="7905750" y="5743575"/>
          <p14:tracePt t="170590" x="7943850" y="5743575"/>
          <p14:tracePt t="170607" x="8005763" y="5756275"/>
          <p14:tracePt t="170607" x="8043863" y="5768975"/>
          <p14:tracePt t="170623" x="8118475" y="5794375"/>
          <p14:tracePt t="170625" x="8193088" y="5794375"/>
          <p14:tracePt t="170639" x="8231188" y="5794375"/>
          <p14:tracePt t="170640" x="8256588" y="5807075"/>
          <p14:tracePt t="170656" x="8293100" y="5807075"/>
          <p14:tracePt t="170658" x="8305800" y="5807075"/>
          <p14:tracePt t="170673" x="8318500" y="5807075"/>
          <p14:tracePt t="170675" x="8331200" y="5807075"/>
          <p14:tracePt t="170689" x="8343900" y="5819775"/>
          <p14:tracePt t="170706" x="8356600" y="5819775"/>
          <p14:tracePt t="170723" x="8367713" y="5819775"/>
          <p14:tracePt t="170739" x="8380413" y="5819775"/>
          <p14:tracePt t="170742" x="8405813" y="5819775"/>
          <p14:tracePt t="170773" x="8418513" y="5832475"/>
          <p14:tracePt t="170798" x="8443913" y="5832475"/>
          <p14:tracePt t="170814" x="8469313" y="5843588"/>
          <p14:tracePt t="170846" x="8480425" y="5843588"/>
          <p14:tracePt t="170959" x="8493125" y="5843588"/>
          <p14:tracePt t="171038" x="8505825" y="5843588"/>
          <p14:tracePt t="171056" x="8518525" y="5843588"/>
          <p14:tracePt t="171094" x="8531225" y="5843588"/>
          <p14:tracePt t="171106" x="8543925" y="5843588"/>
          <p14:tracePt t="171123" x="8556625" y="5843588"/>
          <p14:tracePt t="171126" x="8569325" y="5843588"/>
          <p14:tracePt t="171358" x="8580438" y="5832475"/>
          <p14:tracePt t="171374" x="8580438" y="5819775"/>
          <p14:tracePt t="171389" x="8580438" y="5807075"/>
          <p14:tracePt t="171406" x="8580438" y="5794375"/>
          <p14:tracePt t="171918" x="8580438" y="5781675"/>
          <p14:tracePt t="171974" x="8569325" y="5781675"/>
          <p14:tracePt t="171989" x="8569325" y="5768975"/>
          <p14:tracePt t="171990" x="8569325" y="5732463"/>
          <p14:tracePt t="172006" x="8569325" y="5707063"/>
          <p14:tracePt t="172007" x="8580438" y="5668963"/>
          <p14:tracePt t="172023" x="8643938" y="5619750"/>
          <p14:tracePt t="172023" x="8656638" y="5543550"/>
          <p14:tracePt t="172040" x="8693150" y="5507038"/>
          <p14:tracePt t="172040" x="8718550" y="5456238"/>
          <p14:tracePt t="172047" x="8718550" y="5430838"/>
          <p14:tracePt t="172056" x="8718550" y="5407025"/>
          <p14:tracePt t="172073" x="8731250" y="5368925"/>
          <p14:tracePt t="172075" x="8731250" y="5356225"/>
          <p14:tracePt t="172079" x="8731250" y="5318125"/>
          <p14:tracePt t="172089" x="8731250" y="5294313"/>
          <p14:tracePt t="172094" x="8731250" y="5243513"/>
          <p14:tracePt t="172106" x="8769350" y="5168900"/>
          <p14:tracePt t="172110" x="8805863" y="5118100"/>
          <p14:tracePt t="172123" x="8843963" y="5043488"/>
          <p14:tracePt t="172126" x="8893175" y="4992688"/>
          <p14:tracePt t="172139" x="8943975" y="4918075"/>
          <p14:tracePt t="172145" x="8993188" y="4843463"/>
          <p14:tracePt t="172156" x="9018588" y="4768850"/>
          <p14:tracePt t="172159" x="9056688" y="4705350"/>
          <p14:tracePt t="172172" x="9069388" y="4679950"/>
          <p14:tracePt t="172175" x="9105900" y="4643438"/>
          <p14:tracePt t="172189" x="9118600" y="4605338"/>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 xmlns:a16="http://schemas.microsoft.com/office/drawing/2014/main" id="{0659EA86-1936-4BEB-B294-5D624CF9EB58}"/>
              </a:ext>
            </a:extLst>
          </p:cNvPr>
          <p:cNvSpPr>
            <a:spLocks noGrp="1"/>
          </p:cNvSpPr>
          <p:nvPr>
            <p:ph type="title"/>
          </p:nvPr>
        </p:nvSpPr>
        <p:spPr>
          <a:xfrm>
            <a:off x="1992313" y="1"/>
            <a:ext cx="8229600" cy="1241425"/>
          </a:xfrm>
        </p:spPr>
        <p:txBody>
          <a:bodyPr/>
          <a:lstStyle/>
          <a:p>
            <a:pPr eaLnBrk="1" hangingPunct="1"/>
            <a:r>
              <a:rPr lang="fa-IR" altLang="en-US" dirty="0"/>
              <a:t>   </a:t>
            </a:r>
            <a:r>
              <a:rPr lang="fa-IR" altLang="en-US" dirty="0">
                <a:cs typeface="B Yagut" panose="00000400000000000000" pitchFamily="2" charset="-78"/>
              </a:rPr>
              <a:t>صندلی و نیمکت </a:t>
            </a:r>
          </a:p>
        </p:txBody>
      </p:sp>
      <p:sp>
        <p:nvSpPr>
          <p:cNvPr id="5" name="Text Placeholder 4">
            <a:extLst>
              <a:ext uri="{FF2B5EF4-FFF2-40B4-BE49-F238E27FC236}">
                <a16:creationId xmlns="" xmlns:a16="http://schemas.microsoft.com/office/drawing/2014/main" id="{648BB3C7-CF06-433E-AC10-85091122BC9D}"/>
              </a:ext>
            </a:extLst>
          </p:cNvPr>
          <p:cNvSpPr>
            <a:spLocks noGrp="1"/>
          </p:cNvSpPr>
          <p:nvPr>
            <p:ph type="body" sz="half" idx="3"/>
          </p:nvPr>
        </p:nvSpPr>
        <p:spPr>
          <a:xfrm>
            <a:off x="263352" y="1241425"/>
            <a:ext cx="11665296" cy="5500688"/>
          </a:xfrm>
        </p:spPr>
        <p:txBody>
          <a:bodyPr rtlCol="1">
            <a:noAutofit/>
          </a:bodyPr>
          <a:lstStyle/>
          <a:p>
            <a:pPr algn="just" eaLnBrk="1" fontAlgn="auto" hangingPunct="1">
              <a:lnSpc>
                <a:spcPct val="160000"/>
              </a:lnSpc>
              <a:spcAft>
                <a:spcPts val="0"/>
              </a:spcAft>
              <a:buFont typeface="Wingdings" panose="05000000000000000000" pitchFamily="2" charset="2"/>
              <a:buChar char="Ø"/>
              <a:defRPr/>
            </a:pPr>
            <a:r>
              <a:rPr lang="fa-IR" sz="2700" dirty="0">
                <a:cs typeface="B Yagut" panose="00000400000000000000" pitchFamily="2" charset="-78"/>
              </a:rPr>
              <a:t>متناسب بودن اندازه و بلندی صندلی و نیمکت با:</a:t>
            </a:r>
          </a:p>
          <a:p>
            <a:pPr marL="0" indent="0" algn="just" eaLnBrk="1" fontAlgn="auto" hangingPunct="1">
              <a:lnSpc>
                <a:spcPct val="160000"/>
              </a:lnSpc>
              <a:spcAft>
                <a:spcPts val="0"/>
              </a:spcAft>
              <a:buNone/>
              <a:defRPr/>
            </a:pPr>
            <a:r>
              <a:rPr lang="fa-IR" sz="2700" dirty="0">
                <a:cs typeface="B Yagut" panose="00000400000000000000" pitchFamily="2" charset="-78"/>
              </a:rPr>
              <a:t>سن وقد ، موضوع درس ، محل آموزش (کلاس درس ، آزمایشگاه ،کلاس نقاشی ، کتابخانه و ...)</a:t>
            </a:r>
          </a:p>
          <a:p>
            <a:pPr algn="just" eaLnBrk="1" fontAlgn="auto" hangingPunct="1">
              <a:lnSpc>
                <a:spcPct val="160000"/>
              </a:lnSpc>
              <a:spcAft>
                <a:spcPts val="0"/>
              </a:spcAft>
              <a:buFont typeface="Wingdings" panose="05000000000000000000" pitchFamily="2" charset="2"/>
              <a:buChar char="Ø"/>
              <a:defRPr/>
            </a:pPr>
            <a:r>
              <a:rPr lang="fa-IR" sz="2700" dirty="0">
                <a:cs typeface="B Yagut" panose="00000400000000000000" pitchFamily="2" charset="-78"/>
              </a:rPr>
              <a:t>  صندلی و نیمکت دارای : </a:t>
            </a:r>
          </a:p>
          <a:p>
            <a:pPr marL="0" indent="0" algn="just" eaLnBrk="1" fontAlgn="auto" hangingPunct="1">
              <a:lnSpc>
                <a:spcPct val="160000"/>
              </a:lnSpc>
              <a:spcAft>
                <a:spcPts val="0"/>
              </a:spcAft>
              <a:buNone/>
              <a:defRPr/>
            </a:pPr>
            <a:r>
              <a:rPr lang="fa-IR" sz="2700" dirty="0">
                <a:cs typeface="B Yagut" panose="00000400000000000000" pitchFamily="2" charset="-78"/>
              </a:rPr>
              <a:t>سطح صاف ، سیقلی ، لعاب دار، تمیز ، عدم زنگ زدگی ، داشتن شیبی ملایم با زاویه 15 درجه ، مماس بودن ران با سطح آن و پشتی متمایل به عقب</a:t>
            </a:r>
          </a:p>
          <a:p>
            <a:pPr marL="82550" indent="0" eaLnBrk="1" fontAlgn="auto" hangingPunct="1">
              <a:spcAft>
                <a:spcPts val="0"/>
              </a:spcAft>
              <a:buNone/>
              <a:defRPr/>
            </a:pPr>
            <a:endParaRPr lang="fa-IR" sz="2700" dirty="0"/>
          </a:p>
          <a:p>
            <a:pPr eaLnBrk="1" fontAlgn="auto" hangingPunct="1">
              <a:spcAft>
                <a:spcPts val="0"/>
              </a:spcAft>
              <a:defRPr/>
            </a:pPr>
            <a:endParaRPr lang="fa-IR" sz="2700" dirty="0"/>
          </a:p>
          <a:p>
            <a:pPr marL="82550" indent="0" eaLnBrk="1" fontAlgn="auto" hangingPunct="1">
              <a:spcAft>
                <a:spcPts val="0"/>
              </a:spcAft>
              <a:buNone/>
              <a:defRPr/>
            </a:pPr>
            <a:r>
              <a:rPr lang="fa-IR" sz="2700" dirty="0"/>
              <a:t> </a:t>
            </a:r>
          </a:p>
        </p:txBody>
      </p:sp>
      <p:sp>
        <p:nvSpPr>
          <p:cNvPr id="23556" name="Slide Number Placeholder 1">
            <a:extLst>
              <a:ext uri="{FF2B5EF4-FFF2-40B4-BE49-F238E27FC236}">
                <a16:creationId xmlns="" xmlns:a16="http://schemas.microsoft.com/office/drawing/2014/main" id="{B95849FE-976F-4A10-865E-0757E6582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0D71B8EA-81EE-4B2B-B9C1-6E8F35D9F1CC}" type="slidenum">
              <a:rPr lang="en-US" altLang="en-US" sz="1200">
                <a:solidFill>
                  <a:srgbClr val="898989"/>
                </a:solidFill>
                <a:latin typeface="Arial" panose="020B0604020202020204" pitchFamily="34" charset="0"/>
              </a:rPr>
              <a:pPr algn="l" rtl="0">
                <a:spcBef>
                  <a:spcPct val="0"/>
                </a:spcBef>
                <a:buFontTx/>
                <a:buNone/>
              </a:pPr>
              <a:t>21</a:t>
            </a:fld>
            <a:endParaRPr lang="en-US" altLang="en-US" sz="1200">
              <a:solidFill>
                <a:srgbClr val="898989"/>
              </a:solidFill>
              <a:latin typeface="Arial" panose="020B0604020202020204" pitchFamily="34" charset="0"/>
            </a:endParaRPr>
          </a:p>
        </p:txBody>
      </p:sp>
      <p:pic>
        <p:nvPicPr>
          <p:cNvPr id="9" name="Audio 8">
            <a:hlinkClick r:id="" action="ppaction://media"/>
            <a:extLst>
              <a:ext uri="{FF2B5EF4-FFF2-40B4-BE49-F238E27FC236}">
                <a16:creationId xmlns="" xmlns:a16="http://schemas.microsoft.com/office/drawing/2014/main" id="{474F138A-084B-4420-A8D8-8BC6577C67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8646"/>
    </mc:Choice>
    <mc:Fallback xmlns="">
      <p:transition advTm="58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mod="1">
    <p:ext uri="{3A86A75C-4F4B-4683-9AE1-C65F6400EC91}">
      <p14:laserTraceLst xmlns:p14="http://schemas.microsoft.com/office/powerpoint/2010/main">
        <p14:tracePtLst>
          <p14:tracePt t="173" x="5291138" y="1227138"/>
          <p14:tracePt t="586" x="5291138" y="1238250"/>
          <p14:tracePt t="618" x="5278438" y="1238250"/>
          <p14:tracePt t="634" x="5265738" y="1250950"/>
          <p14:tracePt t="649" x="5253038" y="1250950"/>
          <p14:tracePt t="650" x="5241925" y="1250950"/>
          <p14:tracePt t="665" x="5229225" y="1263650"/>
          <p14:tracePt t="682" x="5216525" y="1263650"/>
          <p14:tracePt t="682" x="5203825" y="1263650"/>
          <p14:tracePt t="698" x="5191125" y="1276350"/>
          <p14:tracePt t="715" x="5165725" y="1276350"/>
          <p14:tracePt t="716" x="5141913" y="1289050"/>
          <p14:tracePt t="732" x="5129213" y="1289050"/>
          <p14:tracePt t="749" x="5116513" y="1289050"/>
          <p14:tracePt t="782" x="5103813" y="1289050"/>
          <p14:tracePt t="802" x="5091113" y="1289050"/>
          <p14:tracePt t="815" x="5078413" y="1301750"/>
          <p14:tracePt t="832" x="5065713" y="1314450"/>
          <p14:tracePt t="906" x="5053013" y="1314450"/>
          <p14:tracePt t="938" x="5029200" y="1314450"/>
          <p14:tracePt t="954" x="5003800" y="1314450"/>
          <p14:tracePt t="965" x="4991100" y="1314450"/>
          <p14:tracePt t="970" x="4978400" y="1314450"/>
          <p14:tracePt t="982" x="4965700" y="1314450"/>
          <p14:tracePt t="986" x="4953000" y="1327150"/>
          <p14:tracePt t="1002" x="4940300" y="1327150"/>
          <p14:tracePt t="1018" x="4929188" y="1327150"/>
          <p14:tracePt t="1032" x="4916488" y="1327150"/>
          <p14:tracePt t="1065" x="4903788" y="1339850"/>
          <p14:tracePt t="1098" x="4891088" y="1339850"/>
          <p14:tracePt t="1698" x="4878388" y="1339850"/>
          <p14:tracePt t="1715" x="4878388" y="1350963"/>
          <p14:tracePt t="1732" x="4865688" y="1350963"/>
          <p14:tracePt t="1762" x="4852988" y="1350963"/>
          <p14:tracePt t="1826" x="4840288" y="1363663"/>
          <p14:tracePt t="4458" x="4829175" y="1363663"/>
          <p14:tracePt t="4465" x="4816475" y="1363663"/>
          <p14:tracePt t="4481" x="4803775" y="1363663"/>
          <p14:tracePt t="4498" x="4791075" y="1363663"/>
          <p14:tracePt t="4515" x="4791075" y="1376363"/>
          <p14:tracePt t="4531" x="4778375" y="1376363"/>
          <p14:tracePt t="4548" x="4765675" y="1376363"/>
          <p14:tracePt t="4565" x="4752975" y="1389063"/>
          <p14:tracePt t="4594" x="4740275" y="1389063"/>
          <p14:tracePt t="4615" x="4727575" y="1389063"/>
          <p14:tracePt t="4617" x="4727575" y="1401763"/>
          <p14:tracePt t="5066" x="4716463" y="1401763"/>
          <p14:tracePt t="9905" x="4703763" y="1401763"/>
          <p14:tracePt t="20145" x="4691063" y="1401763"/>
          <p14:tracePt t="20793" x="4678363" y="1414463"/>
          <p14:tracePt t="21640" x="4665663" y="1414463"/>
          <p14:tracePt t="22280" x="4652963" y="1414463"/>
          <p14:tracePt t="22400" x="4640263" y="1414463"/>
          <p14:tracePt t="22417" x="4627563" y="1414463"/>
          <p14:tracePt t="22457" x="4616450" y="1414463"/>
          <p14:tracePt t="22545" x="4616450" y="1427163"/>
          <p14:tracePt t="23417" x="4603750" y="1427163"/>
          <p14:tracePt t="23457" x="4591050" y="1427163"/>
          <p14:tracePt t="48815" x="4578350" y="1427163"/>
          <p14:tracePt t="49255" x="4565650" y="1427163"/>
          <p14:tracePt t="49276" x="4552950" y="1427163"/>
          <p14:tracePt t="49279" x="4540250" y="1427163"/>
          <p14:tracePt t="49310" x="4527550" y="1427163"/>
          <p14:tracePt t="49375" x="4516438" y="1427163"/>
          <p14:tracePt t="49423" x="4503738" y="1427163"/>
          <p14:tracePt t="49799" x="4491038" y="1427163"/>
          <p14:tracePt t="49809" x="4478338" y="1439863"/>
          <p14:tracePt t="49831" x="4465638" y="1439863"/>
          <p14:tracePt t="49843" x="4465638" y="1450975"/>
          <p14:tracePt t="49927" x="4452938" y="1450975"/>
          <p14:tracePt t="51191" x="4440238" y="1450975"/>
          <p14:tracePt t="52439" x="4427538" y="1450975"/>
          <p14:tracePt t="53182" x="4416425" y="1463675"/>
          <p14:tracePt t="55814" x="4403725" y="1463675"/>
          <p14:tracePt t="55886" x="4391025" y="1463675"/>
          <p14:tracePt t="57023" x="4352925" y="1463675"/>
          <p14:tracePt t="57042" x="4252913" y="1439863"/>
          <p14:tracePt t="57042" x="4152900" y="1439863"/>
          <p14:tracePt t="57046" x="4140200" y="1439863"/>
          <p14:tracePt t="57058" x="4103688" y="1414463"/>
          <p14:tracePt t="57075" x="4090988" y="1414463"/>
          <p14:tracePt t="57078" x="4052888" y="1414463"/>
          <p14:tracePt t="57092" x="3990975" y="1363663"/>
          <p14:tracePt t="57094" x="3990975" y="1339850"/>
          <p14:tracePt t="57110" x="3965575" y="1289050"/>
          <p14:tracePt t="57125" x="3940175" y="1250950"/>
          <p14:tracePt t="57127" x="3878263" y="1138238"/>
          <p14:tracePt t="57141" x="3702050" y="912813"/>
          <p14:tracePt t="57143" x="3376613" y="625475"/>
          <p14:tracePt t="57158" x="3014663" y="287338"/>
          <p14:tracePt t="57358" x="1538288" y="476250"/>
          <p14:tracePt t="57359" x="1976438" y="912813"/>
          <p14:tracePt t="57375" x="2489200" y="1427163"/>
          <p14:tracePt t="57375" x="3165475" y="2101850"/>
          <p14:tracePt t="57391" x="3878263" y="2816225"/>
          <p14:tracePt t="57392" x="4652963" y="3516313"/>
          <p14:tracePt t="57408" x="5329238" y="4105275"/>
          <p14:tracePt t="57409" x="5842000" y="4592638"/>
          <p14:tracePt t="57425" x="6529388" y="5092700"/>
          <p14:tracePt t="57426" x="7154863" y="5456238"/>
          <p14:tracePt t="57430" x="7693025" y="5756275"/>
          <p14:tracePt t="57441" x="8331200" y="6032500"/>
          <p14:tracePt t="57446" x="8856663" y="6232525"/>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 xmlns:a16="http://schemas.microsoft.com/office/drawing/2014/main" id="{03997205-AC2C-46E0-AF46-5B1FD2E04F94}"/>
              </a:ext>
            </a:extLst>
          </p:cNvPr>
          <p:cNvSpPr>
            <a:spLocks noGrp="1"/>
          </p:cNvSpPr>
          <p:nvPr>
            <p:ph type="title"/>
          </p:nvPr>
        </p:nvSpPr>
        <p:spPr>
          <a:xfrm>
            <a:off x="2063750" y="20639"/>
            <a:ext cx="8229600" cy="1031875"/>
          </a:xfrm>
        </p:spPr>
        <p:txBody>
          <a:bodyPr/>
          <a:lstStyle/>
          <a:p>
            <a:pPr eaLnBrk="1" hangingPunct="1"/>
            <a:r>
              <a:rPr lang="fa-IR" altLang="en-US" sz="4000" dirty="0">
                <a:cs typeface="B Yagut" panose="00000400000000000000" pitchFamily="2" charset="-78"/>
              </a:rPr>
              <a:t>شرايط آبخوري</a:t>
            </a:r>
            <a:endParaRPr lang="th-TH" altLang="en-US" sz="4000" dirty="0">
              <a:cs typeface="2  Titr" pitchFamily="2" charset="0"/>
            </a:endParaRPr>
          </a:p>
        </p:txBody>
      </p:sp>
      <p:sp>
        <p:nvSpPr>
          <p:cNvPr id="31748" name="Rectangle 3">
            <a:extLst>
              <a:ext uri="{FF2B5EF4-FFF2-40B4-BE49-F238E27FC236}">
                <a16:creationId xmlns="" xmlns:a16="http://schemas.microsoft.com/office/drawing/2014/main" id="{7310EADC-34FA-47EC-824F-AED0928C7365}"/>
              </a:ext>
            </a:extLst>
          </p:cNvPr>
          <p:cNvSpPr>
            <a:spLocks noGrp="1" noChangeArrowheads="1"/>
          </p:cNvSpPr>
          <p:nvPr>
            <p:ph type="body" sz="half" idx="2"/>
          </p:nvPr>
        </p:nvSpPr>
        <p:spPr>
          <a:xfrm>
            <a:off x="119336" y="836613"/>
            <a:ext cx="11737304" cy="5905500"/>
          </a:xfrm>
        </p:spPr>
        <p:txBody>
          <a:bodyPr rtlCol="1">
            <a:normAutofit lnSpcReduction="10000"/>
          </a:bodyPr>
          <a:lstStyle/>
          <a:p>
            <a:pPr algn="just" eaLnBrk="1" fontAlgn="auto" hangingPunct="1">
              <a:lnSpc>
                <a:spcPct val="150000"/>
              </a:lnSpc>
              <a:spcAft>
                <a:spcPts val="0"/>
              </a:spcAft>
              <a:buFont typeface="Wingdings" panose="05000000000000000000" pitchFamily="2" charset="2"/>
              <a:buChar char="Ø"/>
              <a:defRPr/>
            </a:pPr>
            <a:r>
              <a:rPr lang="fa-IR" sz="2900" dirty="0">
                <a:cs typeface="B Yagut" pitchFamily="2" charset="-78"/>
              </a:rPr>
              <a:t>كف آبخوري</a:t>
            </a:r>
          </a:p>
          <a:p>
            <a:pPr algn="just" eaLnBrk="1" fontAlgn="auto" hangingPunct="1">
              <a:lnSpc>
                <a:spcPct val="150000"/>
              </a:lnSpc>
              <a:spcAft>
                <a:spcPts val="0"/>
              </a:spcAft>
              <a:buFont typeface="Wingdings" panose="05000000000000000000" pitchFamily="2" charset="2"/>
              <a:buChar char="§"/>
              <a:defRPr/>
            </a:pPr>
            <a:r>
              <a:rPr lang="fa-IR" sz="2900" dirty="0">
                <a:cs typeface="B Yagut" pitchFamily="2" charset="-78"/>
              </a:rPr>
              <a:t> قابل شستـشو </a:t>
            </a:r>
          </a:p>
          <a:p>
            <a:pPr algn="just" eaLnBrk="1" fontAlgn="auto" hangingPunct="1">
              <a:lnSpc>
                <a:spcPct val="150000"/>
              </a:lnSpc>
              <a:spcAft>
                <a:spcPts val="0"/>
              </a:spcAft>
              <a:buFont typeface="Wingdings" panose="05000000000000000000" pitchFamily="2" charset="2"/>
              <a:buChar char="§"/>
              <a:defRPr/>
            </a:pPr>
            <a:r>
              <a:rPr lang="fa-IR" sz="2900" dirty="0">
                <a:cs typeface="B Yagut" pitchFamily="2" charset="-78"/>
              </a:rPr>
              <a:t> داراي شيـب منـاسـب و كافـي به طرف مجراي فاضلاب</a:t>
            </a:r>
          </a:p>
          <a:p>
            <a:pPr algn="just" eaLnBrk="1" fontAlgn="auto" hangingPunct="1">
              <a:lnSpc>
                <a:spcPct val="150000"/>
              </a:lnSpc>
              <a:spcAft>
                <a:spcPts val="0"/>
              </a:spcAft>
              <a:buFont typeface="Wingdings" panose="05000000000000000000" pitchFamily="2" charset="2"/>
              <a:buChar char="§"/>
              <a:defRPr/>
            </a:pPr>
            <a:r>
              <a:rPr lang="fa-IR" sz="2900" dirty="0">
                <a:cs typeface="B Yagut" pitchFamily="2" charset="-78"/>
              </a:rPr>
              <a:t>ديوار لبه و اطراف آبخوري از جنس قابـل شستشو</a:t>
            </a:r>
          </a:p>
          <a:p>
            <a:pPr algn="just" eaLnBrk="1" fontAlgn="auto" hangingPunct="1">
              <a:lnSpc>
                <a:spcPct val="150000"/>
              </a:lnSpc>
              <a:spcAft>
                <a:spcPts val="0"/>
              </a:spcAft>
              <a:buFont typeface="Wingdings" panose="05000000000000000000" pitchFamily="2" charset="2"/>
              <a:buChar char="§"/>
              <a:defRPr/>
            </a:pPr>
            <a:r>
              <a:rPr lang="fa-IR" sz="2900" dirty="0">
                <a:cs typeface="B Yagut" pitchFamily="2" charset="-78"/>
              </a:rPr>
              <a:t>داراي شير مناسـب يا آب سـرد كن </a:t>
            </a:r>
          </a:p>
          <a:p>
            <a:pPr algn="just" eaLnBrk="1" fontAlgn="auto" hangingPunct="1">
              <a:lnSpc>
                <a:spcPct val="150000"/>
              </a:lnSpc>
              <a:spcAft>
                <a:spcPts val="0"/>
              </a:spcAft>
              <a:buFont typeface="Wingdings" panose="05000000000000000000" pitchFamily="2" charset="2"/>
              <a:buChar char="Ø"/>
              <a:defRPr/>
            </a:pPr>
            <a:r>
              <a:rPr lang="fa-IR" sz="2900" dirty="0">
                <a:cs typeface="B Yagut" pitchFamily="2" charset="-78"/>
              </a:rPr>
              <a:t> ارتفاع آبخوري متنـاسـب با سـن  دانـش آموزان </a:t>
            </a:r>
            <a:r>
              <a:rPr lang="fa-IR" sz="2900" dirty="0" smtClean="0">
                <a:cs typeface="B Yagut" pitchFamily="2" charset="-78"/>
              </a:rPr>
              <a:t> </a:t>
            </a:r>
            <a:r>
              <a:rPr lang="fa-IR" sz="2900" dirty="0">
                <a:cs typeface="B Yagut" pitchFamily="2" charset="-78"/>
              </a:rPr>
              <a:t>بيـن 75 تا 100 سانتي  متر </a:t>
            </a:r>
          </a:p>
          <a:p>
            <a:pPr algn="just" eaLnBrk="1" fontAlgn="auto" hangingPunct="1">
              <a:lnSpc>
                <a:spcPct val="150000"/>
              </a:lnSpc>
              <a:spcAft>
                <a:spcPts val="0"/>
              </a:spcAft>
              <a:buFont typeface="Wingdings" panose="05000000000000000000" pitchFamily="2" charset="2"/>
              <a:buChar char="Ø"/>
              <a:defRPr/>
            </a:pPr>
            <a:r>
              <a:rPr lang="fa-IR" sz="2900" dirty="0">
                <a:cs typeface="B Yagut" pitchFamily="2" charset="-78"/>
              </a:rPr>
              <a:t>در هر آبخوري به ازای هر 45 نفر حد اقل يك شير</a:t>
            </a:r>
          </a:p>
          <a:p>
            <a:pPr algn="just" eaLnBrk="1" fontAlgn="auto" hangingPunct="1">
              <a:lnSpc>
                <a:spcPct val="150000"/>
              </a:lnSpc>
              <a:spcAft>
                <a:spcPts val="0"/>
              </a:spcAft>
              <a:buFont typeface="Wingdings" panose="05000000000000000000" pitchFamily="2" charset="2"/>
              <a:buChar char="Ø"/>
              <a:defRPr/>
            </a:pPr>
            <a:r>
              <a:rPr lang="fa-IR" sz="2900" dirty="0">
                <a:ea typeface="Majalla UI"/>
                <a:cs typeface="B Yagut" panose="00000400000000000000" pitchFamily="2" charset="-78"/>
              </a:rPr>
              <a:t>احداث نمودن آبخوري خارج   از سرويـس هاي بهداشتـي و </a:t>
            </a:r>
            <a:r>
              <a:rPr lang="fa-IR" sz="2900" dirty="0" smtClean="0">
                <a:ea typeface="Majalla UI"/>
                <a:cs typeface="B Yagut" panose="00000400000000000000" pitchFamily="2" charset="-78"/>
              </a:rPr>
              <a:t>بـاحداقل </a:t>
            </a:r>
            <a:r>
              <a:rPr lang="fa-IR" sz="2900" dirty="0">
                <a:ea typeface="Majalla UI"/>
                <a:cs typeface="B Yagut" panose="00000400000000000000" pitchFamily="2" charset="-78"/>
              </a:rPr>
              <a:t>15 متر فاصله </a:t>
            </a:r>
            <a:endParaRPr lang="th-TH" sz="2900" dirty="0">
              <a:ea typeface="Majalla UI"/>
            </a:endParaRPr>
          </a:p>
          <a:p>
            <a:pPr algn="just" eaLnBrk="1" fontAlgn="auto" hangingPunct="1">
              <a:lnSpc>
                <a:spcPct val="150000"/>
              </a:lnSpc>
              <a:spcAft>
                <a:spcPts val="0"/>
              </a:spcAft>
              <a:buFont typeface="Wingdings" panose="05000000000000000000" pitchFamily="2" charset="2"/>
              <a:buChar char="Ø"/>
              <a:defRPr/>
            </a:pPr>
            <a:endParaRPr lang="th-TH" sz="2400" dirty="0">
              <a:cs typeface="2  Titr" pitchFamily="2" charset="-78"/>
            </a:endParaRPr>
          </a:p>
        </p:txBody>
      </p:sp>
      <p:sp>
        <p:nvSpPr>
          <p:cNvPr id="24580" name="Slide Number Placeholder 1">
            <a:extLst>
              <a:ext uri="{FF2B5EF4-FFF2-40B4-BE49-F238E27FC236}">
                <a16:creationId xmlns="" xmlns:a16="http://schemas.microsoft.com/office/drawing/2014/main" id="{B41BA260-25CB-432E-976D-B5958B9A698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D18A1EB2-7D4F-40A6-BED1-03A3D11964ED}" type="slidenum">
              <a:rPr lang="en-US" altLang="en-US" sz="1200">
                <a:solidFill>
                  <a:srgbClr val="898989"/>
                </a:solidFill>
                <a:latin typeface="Arial" panose="020B0604020202020204" pitchFamily="34" charset="0"/>
              </a:rPr>
              <a:pPr algn="l" rtl="0">
                <a:spcBef>
                  <a:spcPct val="0"/>
                </a:spcBef>
                <a:buFontTx/>
                <a:buNone/>
              </a:pPr>
              <a:t>22</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8CE7B8FB-A029-42B4-A482-B1459AE337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87733"/>
    </mc:Choice>
    <mc:Fallback xmlns="">
      <p:transition advTm="87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819" x="8993188" y="3054350"/>
          <p14:tracePt t="820" x="8918575" y="3028950"/>
          <p14:tracePt t="835" x="8818563" y="3003550"/>
          <p14:tracePt t="836" x="8718550" y="2978150"/>
          <p14:tracePt t="850" x="8593138" y="2941638"/>
          <p14:tracePt t="851" x="8543925" y="2916238"/>
          <p14:tracePt t="867" x="8418513" y="2878138"/>
          <p14:tracePt t="868" x="8343900" y="2852738"/>
          <p14:tracePt t="884" x="8231188" y="2816225"/>
          <p14:tracePt t="885" x="8118475" y="2765425"/>
          <p14:tracePt t="901" x="7993063" y="2728913"/>
          <p14:tracePt t="902" x="7867650" y="2703513"/>
          <p14:tracePt t="918" x="7780338" y="2665413"/>
          <p14:tracePt t="918" x="7654925" y="2603500"/>
          <p14:tracePt t="934" x="7531100" y="2578100"/>
          <p14:tracePt t="934" x="7454900" y="2565400"/>
          <p14:tracePt t="951" x="7380288" y="2527300"/>
          <p14:tracePt t="952" x="7242175" y="2478088"/>
          <p14:tracePt t="954" x="7154863" y="2465388"/>
          <p14:tracePt t="967" x="7080250" y="2439988"/>
          <p14:tracePt t="984" x="7005638" y="2414588"/>
          <p14:tracePt t="985" x="6929438" y="2390775"/>
          <p14:tracePt t="1000" x="6867525" y="2352675"/>
          <p14:tracePt t="1001" x="6816725" y="2327275"/>
          <p14:tracePt t="1002" x="6704013" y="2278063"/>
          <p14:tracePt t="1017" x="6604000" y="2214563"/>
          <p14:tracePt t="1018" x="6567488" y="2214563"/>
          <p14:tracePt t="1034" x="6503988" y="2201863"/>
          <p14:tracePt t="1035" x="6467475" y="2190750"/>
          <p14:tracePt t="1047" x="6403975" y="2178050"/>
          <p14:tracePt t="1064" x="6367463" y="2165350"/>
          <p14:tracePt t="1065" x="6342063" y="2152650"/>
          <p14:tracePt t="1066" x="6329363" y="2152650"/>
          <p14:tracePt t="1081" x="6280150" y="2139950"/>
          <p14:tracePt t="1234" x="6267450" y="2139950"/>
          <p14:tracePt t="1290" x="6254750" y="2127250"/>
          <p14:tracePt t="1306" x="6242050" y="2127250"/>
          <p14:tracePt t="1314" x="6216650" y="2101850"/>
          <p14:tracePt t="1331" x="6191250" y="2101850"/>
          <p14:tracePt t="1347" x="6129338" y="2065338"/>
          <p14:tracePt t="1348" x="6103938" y="2052638"/>
          <p14:tracePt t="1364" x="6029325" y="2014538"/>
          <p14:tracePt t="1365" x="5991225" y="2014538"/>
          <p14:tracePt t="1381" x="5942013" y="1965325"/>
          <p14:tracePt t="1381" x="5854700" y="1939925"/>
          <p14:tracePt t="1397" x="5754688" y="1889125"/>
          <p14:tracePt t="1398" x="5629275" y="1814513"/>
          <p14:tracePt t="1414" x="5541963" y="1765300"/>
          <p14:tracePt t="1415" x="5465763" y="1714500"/>
          <p14:tracePt t="1431" x="5365750" y="1639888"/>
          <p14:tracePt t="1431" x="5291138" y="1614488"/>
          <p14:tracePt t="1447" x="5216525" y="1563688"/>
          <p14:tracePt t="1448" x="5141913" y="1501775"/>
          <p14:tracePt t="1450" x="5065713" y="1476375"/>
          <p14:tracePt t="1464" x="4991100" y="1427163"/>
          <p14:tracePt t="1466" x="4929188" y="1401763"/>
          <p14:tracePt t="1481" x="4865688" y="1363663"/>
          <p14:tracePt t="1482" x="4765675" y="1350963"/>
          <p14:tracePt t="1497" x="4691063" y="1314450"/>
          <p14:tracePt t="1498" x="4665663" y="1301750"/>
          <p14:tracePt t="1514" x="4603750" y="1289050"/>
          <p14:tracePt t="1515" x="4591050" y="1289050"/>
          <p14:tracePt t="1531" x="4552950" y="1276350"/>
          <p14:tracePt t="1531" x="4540250" y="1263650"/>
          <p14:tracePt t="1547" x="4527550" y="1263650"/>
          <p14:tracePt t="1548" x="4516438" y="1263650"/>
          <p14:tracePt t="1570" x="4503738" y="1263650"/>
          <p14:tracePt t="1786" x="4478338" y="1263650"/>
          <p14:tracePt t="1802" x="4465638" y="1250950"/>
          <p14:tracePt t="1818" x="4440238" y="1250950"/>
          <p14:tracePt t="1834" x="4427538" y="1250950"/>
          <p14:tracePt t="1847" x="4416425" y="1250950"/>
          <p14:tracePt t="1864" x="4403725" y="1250950"/>
          <p14:tracePt t="1881" x="4391025" y="1250950"/>
          <p14:tracePt t="1881" x="4378325" y="1250950"/>
          <p14:tracePt t="1882" x="4365625" y="1250950"/>
          <p14:tracePt t="1897" x="4352925" y="1250950"/>
          <p14:tracePt t="1914" x="4340225" y="1250950"/>
          <p14:tracePt t="1915" x="4327525" y="1250950"/>
          <p14:tracePt t="1986" x="4303713" y="1250950"/>
          <p14:tracePt t="2482" x="4314825" y="1250950"/>
          <p14:tracePt t="2514" x="4327525" y="1238250"/>
          <p14:tracePt t="2531" x="4327525" y="1227138"/>
          <p14:tracePt t="3066" x="4327525" y="1214438"/>
          <p14:tracePt t="3080" x="4352925" y="1214438"/>
          <p14:tracePt t="3097" x="4352925" y="1201738"/>
          <p14:tracePt t="3122" x="4352925" y="1189038"/>
          <p14:tracePt t="12858" x="4352925" y="1201738"/>
          <p14:tracePt t="12865" x="4327525" y="1201738"/>
          <p14:tracePt t="12890" x="4314825" y="1201738"/>
          <p14:tracePt t="12905" x="4314825" y="1214438"/>
          <p14:tracePt t="12913" x="4303713" y="1214438"/>
          <p14:tracePt t="12953" x="4291013" y="1214438"/>
          <p14:tracePt t="12970" x="4278313" y="1227138"/>
          <p14:tracePt t="13002" x="4265613" y="1227138"/>
          <p14:tracePt t="13013" x="4252913" y="1227138"/>
          <p14:tracePt t="13029" x="4240213" y="1227138"/>
          <p14:tracePt t="13046" x="4227513" y="1238250"/>
          <p14:tracePt t="13046" x="4214813" y="1238250"/>
          <p14:tracePt t="13062" x="4178300" y="1263650"/>
          <p14:tracePt t="13063" x="4140200" y="1263650"/>
          <p14:tracePt t="13079" x="4103688" y="1289050"/>
          <p14:tracePt t="13081" x="4078288" y="1289050"/>
          <p14:tracePt t="13096" x="4052888" y="1301750"/>
          <p14:tracePt t="13097" x="4014788" y="1314450"/>
          <p14:tracePt t="13113" x="4002088" y="1327150"/>
          <p14:tracePt t="13114" x="3965575" y="1327150"/>
          <p14:tracePt t="13129" x="3940175" y="1339850"/>
          <p14:tracePt t="13130" x="3914775" y="1363663"/>
          <p14:tracePt t="13147" x="3902075" y="1376363"/>
          <p14:tracePt t="13147" x="3865563" y="1376363"/>
          <p14:tracePt t="13166" x="3840163" y="1401763"/>
          <p14:tracePt t="13168" x="3814763" y="1401763"/>
          <p14:tracePt t="13179" x="3790950" y="1414463"/>
          <p14:tracePt t="13180" x="3765550" y="1414463"/>
          <p14:tracePt t="13196" x="3714750" y="1427163"/>
          <p14:tracePt t="13196" x="3702050" y="1450975"/>
          <p14:tracePt t="13212" x="3665538" y="1463675"/>
          <p14:tracePt t="13213" x="3627438" y="1463675"/>
          <p14:tracePt t="13229" x="3589338" y="1463675"/>
          <p14:tracePt t="13231" x="3578225" y="1476375"/>
          <p14:tracePt t="13246" x="3552825" y="1489075"/>
          <p14:tracePt t="13247" x="3540125" y="1501775"/>
          <p14:tracePt t="18329" x="3527425" y="1514475"/>
          <p14:tracePt t="18561" x="3514725" y="1514475"/>
          <p14:tracePt t="21025" x="3502025" y="1527175"/>
          <p14:tracePt t="21041" x="3502025" y="1539875"/>
          <p14:tracePt t="21081" x="3502025" y="1552575"/>
          <p14:tracePt t="21105" x="3489325" y="1552575"/>
          <p14:tracePt t="26376" x="3452813" y="1576388"/>
          <p14:tracePt t="27945" x="3440113" y="1576388"/>
          <p14:tracePt t="27961" x="3414713" y="1627188"/>
          <p14:tracePt t="27961" x="3402013" y="1676400"/>
          <p14:tracePt t="27977" x="3340100" y="1752600"/>
          <p14:tracePt t="27978" x="3289300" y="1852613"/>
          <p14:tracePt t="27994" x="3265488" y="1939925"/>
          <p14:tracePt t="27995" x="3252788" y="2039938"/>
          <p14:tracePt t="28011" x="3252788" y="2152650"/>
          <p14:tracePt t="28011" x="3252788" y="2252663"/>
          <p14:tracePt t="28027" x="3252788" y="2339975"/>
          <p14:tracePt t="28028" x="3289300" y="2439988"/>
          <p14:tracePt t="28044" x="3340100" y="2552700"/>
          <p14:tracePt t="28045" x="3376613" y="2665413"/>
          <p14:tracePt t="28061" x="3427413" y="2752725"/>
          <p14:tracePt t="28061" x="3478213" y="2852738"/>
          <p14:tracePt t="28077" x="3527425" y="2941638"/>
          <p14:tracePt t="28078" x="3627438" y="3078163"/>
          <p14:tracePt t="28080" x="3678238" y="3178175"/>
          <p14:tracePt t="28094" x="3778250" y="3303588"/>
          <p14:tracePt t="28096" x="3890963" y="3454400"/>
          <p14:tracePt t="28111" x="3990975" y="3590925"/>
          <p14:tracePt t="28112" x="4152900" y="3779838"/>
          <p14:tracePt t="28127" x="4240213" y="3867150"/>
          <p14:tracePt t="28129" x="4416425" y="4017963"/>
          <p14:tracePt t="28146" x="4716463" y="4241800"/>
          <p14:tracePt t="28163" x="4852988" y="4341813"/>
          <p14:tracePt t="28163" x="4978400" y="4454525"/>
          <p14:tracePt t="28181" x="5178425" y="4567238"/>
          <p14:tracePt t="28182" x="5291138" y="4643438"/>
          <p14:tracePt t="28184" x="5429250" y="4756150"/>
          <p14:tracePt t="28194" x="5565775" y="4818063"/>
          <p14:tracePt t="28211" x="5665788" y="4905375"/>
          <p14:tracePt t="28211" x="5741988" y="4968875"/>
          <p14:tracePt t="28227" x="5842000" y="5030788"/>
          <p14:tracePt t="28228" x="5878513" y="5068888"/>
          <p14:tracePt t="28244" x="5916613" y="5092700"/>
          <p14:tracePt t="28245" x="5954713" y="5118100"/>
          <p14:tracePt t="28261" x="5978525" y="5143500"/>
          <p14:tracePt t="28261" x="6029325" y="5143500"/>
          <p14:tracePt t="28280" x="6042025" y="5143500"/>
          <p14:tracePt t="28296" x="6054725" y="5143500"/>
          <p14:tracePt t="28311" x="6078538" y="5143500"/>
          <p14:tracePt t="28327" x="6091238" y="5143500"/>
          <p14:tracePt t="28328" x="6116638" y="5143500"/>
          <p14:tracePt t="28345" x="6142038" y="5143500"/>
          <p14:tracePt t="28361" x="6154738" y="5143500"/>
          <p14:tracePt t="28361" x="6191250" y="5130800"/>
          <p14:tracePt t="28377" x="6216650" y="5105400"/>
          <p14:tracePt t="28394" x="6242050" y="5081588"/>
          <p14:tracePt t="28395" x="6254750" y="5056188"/>
          <p14:tracePt t="28411" x="6303963" y="5018088"/>
          <p14:tracePt t="28411" x="6316663" y="4992688"/>
          <p14:tracePt t="28427" x="6354763" y="4956175"/>
          <p14:tracePt t="28428" x="6380163" y="4930775"/>
          <p14:tracePt t="28444" x="6403975" y="4905375"/>
          <p14:tracePt t="28445" x="6429375" y="4879975"/>
          <p14:tracePt t="28461" x="6454775" y="4856163"/>
          <p14:tracePt t="28461" x="6492875" y="4818063"/>
          <p14:tracePt t="28477" x="6503988" y="4805363"/>
          <p14:tracePt t="28478" x="6503988" y="4779963"/>
          <p14:tracePt t="28494" x="6529388" y="4756150"/>
          <p14:tracePt t="28495" x="6542088" y="4730750"/>
          <p14:tracePt t="28496" x="6554788" y="4718050"/>
          <p14:tracePt t="28511" x="6567488" y="4692650"/>
          <p14:tracePt t="28527" x="6580188" y="4667250"/>
          <p14:tracePt t="28544" x="6592888" y="4630738"/>
          <p14:tracePt t="28546" x="6592888" y="4618038"/>
          <p14:tracePt t="28560" x="6592888" y="4605338"/>
          <p14:tracePt t="28561" x="6592888" y="4592638"/>
          <p14:tracePt t="28577" x="6604000" y="4592638"/>
          <p14:tracePt t="28594" x="6604000" y="4579938"/>
          <p14:tracePt t="28594" x="6604000" y="4554538"/>
          <p14:tracePt t="28610" x="6604000" y="4543425"/>
          <p14:tracePt t="28627" x="6604000" y="4530725"/>
          <p14:tracePt t="28644" x="6604000" y="4518025"/>
          <p14:tracePt t="28644" x="6604000" y="4505325"/>
          <p14:tracePt t="28664" x="6604000" y="4479925"/>
          <p14:tracePt t="28680" x="6604000" y="4467225"/>
          <p14:tracePt t="28694" x="6592888" y="4467225"/>
          <p14:tracePt t="28711" x="6580188" y="4454525"/>
          <p14:tracePt t="28711" x="6580188" y="4443413"/>
          <p14:tracePt t="28728" x="6567488" y="4430713"/>
          <p14:tracePt t="28744" x="6554788" y="4418013"/>
          <p14:tracePt t="28784" x="6542088" y="4405313"/>
          <p14:tracePt t="28832" x="6529388" y="4392613"/>
          <p14:tracePt t="28844" x="6516688" y="4392613"/>
          <p14:tracePt t="28860" x="6503988" y="4392613"/>
          <p14:tracePt t="28861" x="6480175" y="4392613"/>
          <p14:tracePt t="28877" x="6454775" y="4379913"/>
          <p14:tracePt t="28894" x="6454775" y="4367213"/>
          <p14:tracePt t="28911" x="6442075" y="4367213"/>
          <p14:tracePt t="28927" x="6429375" y="4367213"/>
          <p14:tracePt t="28944" x="6416675" y="4354513"/>
          <p14:tracePt t="28960" x="6403975" y="4354513"/>
          <p14:tracePt t="28961" x="6391275" y="4354513"/>
          <p14:tracePt t="28977" x="6380163" y="4354513"/>
          <p14:tracePt t="28994" x="6367463" y="4354513"/>
          <p14:tracePt t="28995" x="6354763" y="4354513"/>
          <p14:tracePt t="29010" x="6342063" y="4354513"/>
          <p14:tracePt t="29027" x="6316663" y="4341813"/>
          <p14:tracePt t="29049" x="6303963" y="4341813"/>
          <p14:tracePt t="29060" x="6291263" y="4341813"/>
          <p14:tracePt t="29077" x="6280150" y="4341813"/>
          <p14:tracePt t="29078" x="6267450" y="4330700"/>
          <p14:tracePt t="29112" x="6254750" y="4330700"/>
          <p14:tracePt t="29146" x="6242050" y="4330700"/>
          <p14:tracePt t="29168" x="6229350" y="4330700"/>
          <p14:tracePt t="29192" x="6216650" y="4318000"/>
          <p14:tracePt t="29281" x="6203950" y="4318000"/>
          <p14:tracePt t="29313" x="6191250" y="4318000"/>
          <p14:tracePt t="29336" x="6167438" y="4318000"/>
          <p14:tracePt t="29377" x="6154738" y="4318000"/>
          <p14:tracePt t="29496" x="6142038" y="4318000"/>
          <p14:tracePt t="29520" x="6129338" y="4318000"/>
          <p14:tracePt t="29528" x="6116638" y="4318000"/>
          <p14:tracePt t="29560" x="6103938" y="4318000"/>
          <p14:tracePt t="29584" x="6091238" y="4318000"/>
          <p14:tracePt t="29594" x="6078538" y="4318000"/>
          <p14:tracePt t="29616" x="6067425" y="4318000"/>
          <p14:tracePt t="29632" x="6054725" y="4318000"/>
          <p14:tracePt t="29644" x="6042025" y="4318000"/>
          <p14:tracePt t="29680" x="6029325" y="4318000"/>
          <p14:tracePt t="29694" x="6016625" y="4318000"/>
          <p14:tracePt t="29710" x="6003925" y="4318000"/>
          <p14:tracePt t="29712" x="5991225" y="4318000"/>
          <p14:tracePt t="29727" x="5954713" y="4318000"/>
          <p14:tracePt t="29729" x="5929313" y="4318000"/>
          <p14:tracePt t="29745" x="5903913" y="4318000"/>
          <p14:tracePt t="29760" x="5878513" y="4318000"/>
          <p14:tracePt t="29761" x="5854700" y="4318000"/>
          <p14:tracePt t="29777" x="5829300" y="4305300"/>
          <p14:tracePt t="29778" x="5803900" y="4305300"/>
          <p14:tracePt t="29794" x="5791200" y="4305300"/>
          <p14:tracePt t="29810" x="5767388" y="4305300"/>
          <p14:tracePt t="29811" x="5754688" y="4305300"/>
          <p14:tracePt t="29827" x="5741988" y="4305300"/>
          <p14:tracePt t="29844" x="5729288" y="4305300"/>
          <p14:tracePt t="29860" x="5716588" y="4292600"/>
          <p14:tracePt t="29877" x="5703888" y="4279900"/>
          <p14:tracePt t="29944" x="5691188" y="4279900"/>
          <p14:tracePt t="31040" x="5703888" y="4279900"/>
          <p14:tracePt t="31048" x="5716588" y="4279900"/>
          <p14:tracePt t="31064" x="5741988" y="4279900"/>
          <p14:tracePt t="31077" x="5767388" y="4279900"/>
          <p14:tracePt t="31094" x="5803900" y="4292600"/>
          <p14:tracePt t="31094" x="5816600" y="4305300"/>
          <p14:tracePt t="31096" x="5829300" y="4305300"/>
          <p14:tracePt t="31110" x="5878513" y="4318000"/>
          <p14:tracePt t="31112" x="5891213" y="4318000"/>
          <p14:tracePt t="31127" x="5903913" y="4330700"/>
          <p14:tracePt t="31129" x="5942013" y="4330700"/>
          <p14:tracePt t="31146" x="5967413" y="4341813"/>
          <p14:tracePt t="31161" x="5991225" y="4341813"/>
          <p14:tracePt t="31162" x="6029325" y="4341813"/>
          <p14:tracePt t="31181" x="6042025" y="4354513"/>
          <p14:tracePt t="31194" x="6054725" y="4367213"/>
          <p14:tracePt t="31194" x="6067425" y="4367213"/>
          <p14:tracePt t="31224" x="6078538" y="4367213"/>
          <p14:tracePt t="31240" x="6091238" y="4367213"/>
          <p14:tracePt t="31264" x="6103938" y="4367213"/>
          <p14:tracePt t="31296" x="6116638" y="4367213"/>
          <p14:tracePt t="31310" x="6129338" y="4367213"/>
          <p14:tracePt t="31327" x="6142038" y="4367213"/>
          <p14:tracePt t="31329" x="6167438" y="4379913"/>
          <p14:tracePt t="31344" x="6180138" y="4379913"/>
          <p14:tracePt t="31360" x="6191250" y="4379913"/>
          <p14:tracePt t="31362" x="6203950" y="4379913"/>
          <p14:tracePt t="31377" x="6216650" y="4379913"/>
          <p14:tracePt t="31377" x="6229350" y="4379913"/>
          <p14:tracePt t="31394" x="6254750" y="4379913"/>
          <p14:tracePt t="31394" x="6280150" y="4379913"/>
          <p14:tracePt t="31410" x="6280150" y="4392613"/>
          <p14:tracePt t="31411" x="6291263" y="4405313"/>
          <p14:tracePt t="31427" x="6303963" y="4405313"/>
          <p14:tracePt t="31427" x="6316663" y="4405313"/>
          <p14:tracePt t="31444" x="6342063" y="4405313"/>
          <p14:tracePt t="31460" x="6367463" y="4405313"/>
          <p14:tracePt t="31477" x="6380163" y="4405313"/>
          <p14:tracePt t="31494" x="6403975" y="4405313"/>
          <p14:tracePt t="31494" x="6416675" y="4405313"/>
          <p14:tracePt t="31496" x="6442075" y="4418013"/>
          <p14:tracePt t="31510" x="6454775" y="4418013"/>
          <p14:tracePt t="31512" x="6492875" y="4430713"/>
          <p14:tracePt t="31527" x="6529388" y="4430713"/>
          <p14:tracePt t="31528" x="6567488" y="4443413"/>
          <p14:tracePt t="31543" x="6592888" y="4467225"/>
          <p14:tracePt t="31560" x="6616700" y="4467225"/>
          <p14:tracePt t="31561" x="6654800" y="4479925"/>
          <p14:tracePt t="31577" x="6667500" y="4479925"/>
          <p14:tracePt t="31577" x="6692900" y="4492625"/>
          <p14:tracePt t="31594" x="6742113" y="4505325"/>
          <p14:tracePt t="31594" x="6754813" y="4518025"/>
          <p14:tracePt t="31610" x="6792913" y="4518025"/>
          <p14:tracePt t="31611" x="6829425" y="4518025"/>
          <p14:tracePt t="31627" x="6854825" y="4518025"/>
          <p14:tracePt t="31628" x="6892925" y="4530725"/>
          <p14:tracePt t="31643" x="6929438" y="4554538"/>
          <p14:tracePt t="31645" x="6980238" y="4554538"/>
          <p14:tracePt t="31660" x="7029450" y="4592638"/>
          <p14:tracePt t="31662" x="7080250" y="4605338"/>
          <p14:tracePt t="31677" x="7118350" y="4618038"/>
          <p14:tracePt t="31678" x="7154863" y="4618038"/>
          <p14:tracePt t="31693" x="7218363" y="4656138"/>
          <p14:tracePt t="31696" x="7280275" y="4667250"/>
          <p14:tracePt t="31710" x="7305675" y="4667250"/>
          <p14:tracePt t="31712" x="7342188" y="4679950"/>
          <p14:tracePt t="31727" x="7392988" y="4705350"/>
          <p14:tracePt t="31729" x="7418388" y="4718050"/>
          <p14:tracePt t="31743" x="7442200" y="4718050"/>
          <p14:tracePt t="31745" x="7454900" y="4730750"/>
          <p14:tracePt t="31760" x="7505700" y="4756150"/>
          <p14:tracePt t="31761" x="7542213" y="4768850"/>
          <p14:tracePt t="31777" x="7567613" y="4768850"/>
          <p14:tracePt t="31777" x="7605713" y="4779963"/>
          <p14:tracePt t="31793" x="7642225" y="4805363"/>
          <p14:tracePt t="31795" x="7654925" y="4805363"/>
          <p14:tracePt t="31810" x="7693025" y="4805363"/>
          <p14:tracePt t="31811" x="7705725" y="4818063"/>
          <p14:tracePt t="31827" x="7731125" y="4818063"/>
          <p14:tracePt t="31828" x="7754938" y="4830763"/>
          <p14:tracePt t="31844" x="7767638" y="4830763"/>
          <p14:tracePt t="31844" x="7805738" y="4843463"/>
          <p14:tracePt t="31860" x="7843838" y="4856163"/>
          <p14:tracePt t="31877" x="7867650" y="4856163"/>
          <p14:tracePt t="31893" x="7867650" y="4868863"/>
          <p14:tracePt t="31894" x="7880350" y="4868863"/>
          <p14:tracePt t="31912" x="7905750" y="4868863"/>
          <p14:tracePt t="31927" x="7931150" y="4868863"/>
          <p14:tracePt t="31928" x="7943850" y="4868863"/>
          <p14:tracePt t="31943" x="7954963" y="4868863"/>
          <p14:tracePt t="31944" x="7980363" y="4868863"/>
          <p14:tracePt t="31960" x="7993063" y="4868863"/>
          <p14:tracePt t="31977" x="8005763" y="4879975"/>
          <p14:tracePt t="31978" x="8018463" y="4892675"/>
          <p14:tracePt t="32048" x="8031163" y="4892675"/>
          <p14:tracePt t="34552" x="8018463" y="4892675"/>
          <p14:tracePt t="34568" x="8005763" y="4892675"/>
          <p14:tracePt t="34576" x="7993063" y="4892675"/>
          <p14:tracePt t="34608" x="7980363" y="4892675"/>
          <p14:tracePt t="34626" x="7967663" y="4892675"/>
          <p14:tracePt t="34643" x="7954963" y="4892675"/>
          <p14:tracePt t="34664" x="7943850" y="4892675"/>
          <p14:tracePt t="34680" x="7931150" y="4892675"/>
          <p14:tracePt t="34693" x="7918450" y="4879975"/>
          <p14:tracePt t="34710" x="7905750" y="4879975"/>
          <p14:tracePt t="34726" x="7893050" y="4879975"/>
          <p14:tracePt t="34744" x="7880350" y="4879975"/>
          <p14:tracePt t="34768" x="7867650" y="4879975"/>
          <p14:tracePt t="34776" x="7854950" y="4879975"/>
          <p14:tracePt t="34793" x="7843838" y="4879975"/>
          <p14:tracePt t="34810" x="7831138" y="4879975"/>
          <p14:tracePt t="34826" x="7818438" y="4879975"/>
          <p14:tracePt t="34843" x="7805738" y="4879975"/>
          <p14:tracePt t="34860" x="7780338" y="4856163"/>
          <p14:tracePt t="34876" x="7767638" y="4856163"/>
          <p14:tracePt t="34893" x="7754938" y="4843463"/>
          <p14:tracePt t="34910" x="7731125" y="4830763"/>
          <p14:tracePt t="34911" x="7718425" y="4830763"/>
          <p14:tracePt t="34912" x="7718425" y="4818063"/>
          <p14:tracePt t="34928" x="7705725" y="4818063"/>
          <p14:tracePt t="34960" x="7693025" y="4805363"/>
          <p14:tracePt t="34992" x="7680325" y="4805363"/>
          <p14:tracePt t="35160" x="7667625" y="4805363"/>
          <p14:tracePt t="35176" x="7654925" y="4805363"/>
          <p14:tracePt t="35193" x="7642225" y="4805363"/>
          <p14:tracePt t="35210" x="7631113" y="4805363"/>
          <p14:tracePt t="35226" x="7618413" y="4805363"/>
          <p14:tracePt t="35227" x="7605713" y="4805363"/>
          <p14:tracePt t="35248" x="7593013" y="4805363"/>
          <p14:tracePt t="35260" x="7567613" y="4779963"/>
          <p14:tracePt t="35276" x="7531100" y="4779963"/>
          <p14:tracePt t="35293" x="7505700" y="4768850"/>
          <p14:tracePt t="35310" x="7493000" y="4768850"/>
          <p14:tracePt t="35312" x="7480300" y="4768850"/>
          <p14:tracePt t="35326" x="7454900" y="4768850"/>
          <p14:tracePt t="35344" x="7442200" y="4768850"/>
          <p14:tracePt t="35368" x="7418388" y="4768850"/>
          <p14:tracePt t="35400" x="7405688" y="4768850"/>
          <p14:tracePt t="35416" x="7380288" y="4768850"/>
          <p14:tracePt t="35440" x="7367588" y="4768850"/>
          <p14:tracePt t="35448" x="7342188" y="4768850"/>
          <p14:tracePt t="35460" x="7342188" y="4756150"/>
          <p14:tracePt t="35476" x="7329488" y="4756150"/>
          <p14:tracePt t="35493" x="7318375" y="4756150"/>
          <p14:tracePt t="35510" x="7305675" y="4756150"/>
          <p14:tracePt t="35512" x="7292975" y="4756150"/>
          <p14:tracePt t="35526" x="7254875" y="4743450"/>
          <p14:tracePt t="35543" x="7242175" y="4730750"/>
          <p14:tracePt t="35544" x="7229475" y="4730750"/>
          <p14:tracePt t="35560" x="7218363" y="4730750"/>
          <p14:tracePt t="35576" x="7180263" y="4730750"/>
          <p14:tracePt t="35577" x="7142163" y="4718050"/>
          <p14:tracePt t="35593" x="7118350" y="4718050"/>
          <p14:tracePt t="35610" x="7092950" y="4718050"/>
          <p14:tracePt t="35626" x="7067550" y="4705350"/>
          <p14:tracePt t="35627" x="7054850" y="4692650"/>
          <p14:tracePt t="35643" x="7042150" y="4692650"/>
          <p14:tracePt t="35660" x="7016750" y="4692650"/>
          <p14:tracePt t="35676" x="7005638" y="4692650"/>
          <p14:tracePt t="35677" x="6992938" y="4692650"/>
          <p14:tracePt t="35693" x="6980238" y="4692650"/>
          <p14:tracePt t="35694" x="6967538" y="4692650"/>
          <p14:tracePt t="35710" x="6954838" y="4692650"/>
          <p14:tracePt t="35726" x="6916738" y="4692650"/>
          <p14:tracePt t="35728" x="6905625" y="4692650"/>
          <p14:tracePt t="35744" x="6892925" y="4692650"/>
          <p14:tracePt t="35776" x="6880225" y="4692650"/>
          <p14:tracePt t="35793" x="6867525" y="4692650"/>
          <p14:tracePt t="35816" x="6854825" y="4692650"/>
          <p14:tracePt t="35920" x="6829425" y="4692650"/>
          <p14:tracePt t="35960" x="6816725" y="4692650"/>
          <p14:tracePt t="35984" x="6805613" y="4692650"/>
          <p14:tracePt t="35993" x="6792913" y="4692650"/>
          <p14:tracePt t="36024" x="6780213" y="4692650"/>
          <p14:tracePt t="36048" x="6754813" y="4692650"/>
          <p14:tracePt t="36064" x="6729413" y="4705350"/>
          <p14:tracePt t="36080" x="6716713" y="4705350"/>
          <p14:tracePt t="36093" x="6692900" y="4705350"/>
          <p14:tracePt t="36110" x="6680200" y="4705350"/>
          <p14:tracePt t="36110" x="6667500" y="4705350"/>
          <p14:tracePt t="36112" x="6642100" y="4730750"/>
          <p14:tracePt t="36129" x="6604000" y="4730750"/>
          <p14:tracePt t="36147" x="6580188" y="4730750"/>
          <p14:tracePt t="36160" x="6567488" y="4730750"/>
          <p14:tracePt t="36176" x="6542088" y="4730750"/>
          <p14:tracePt t="36177" x="6529388" y="4730750"/>
          <p14:tracePt t="36193" x="6516688" y="4730750"/>
          <p14:tracePt t="36210" x="6503988" y="4730750"/>
          <p14:tracePt t="36211" x="6492875" y="4730750"/>
          <p14:tracePt t="36226" x="6480175" y="4730750"/>
          <p14:tracePt t="36227" x="6467475" y="4730750"/>
          <p14:tracePt t="36243" x="6454775" y="4730750"/>
          <p14:tracePt t="36244" x="6442075" y="4730750"/>
          <p14:tracePt t="36260" x="6416675" y="4743450"/>
          <p14:tracePt t="36276" x="6403975" y="4743450"/>
          <p14:tracePt t="36293" x="6391275" y="4756150"/>
          <p14:tracePt t="36310" x="6380163" y="4756150"/>
          <p14:tracePt t="36310" x="6367463" y="4756150"/>
          <p14:tracePt t="36326" x="6354763" y="4756150"/>
          <p14:tracePt t="36328" x="6342063" y="4756150"/>
          <p14:tracePt t="36343" x="6329363" y="4756150"/>
          <p14:tracePt t="36360" x="6316663" y="4756150"/>
          <p14:tracePt t="36361" x="6291263" y="4756150"/>
          <p14:tracePt t="36376" x="6280150" y="4756150"/>
          <p14:tracePt t="36377" x="6254750" y="4756150"/>
          <p14:tracePt t="36393" x="6242050" y="4756150"/>
          <p14:tracePt t="36393" x="6216650" y="4756150"/>
          <p14:tracePt t="36410" x="6203950" y="4756150"/>
          <p14:tracePt t="36426" x="6191250" y="4756150"/>
          <p14:tracePt t="36427" x="6167438" y="4756150"/>
          <p14:tracePt t="36443" x="6129338" y="4756150"/>
          <p14:tracePt t="36460" x="6116638" y="4756150"/>
          <p14:tracePt t="36496" x="6091238" y="4756150"/>
          <p14:tracePt t="36520" x="6078538" y="4756150"/>
          <p14:tracePt t="36536" x="6042025" y="4756150"/>
          <p14:tracePt t="36552" x="6029325" y="4756150"/>
          <p14:tracePt t="36560" x="6016625" y="4756150"/>
          <p14:tracePt t="36576" x="6003925" y="4756150"/>
          <p14:tracePt t="36593" x="5991225" y="4756150"/>
          <p14:tracePt t="36593" x="5967413" y="4756150"/>
          <p14:tracePt t="36616" x="5954713" y="4756150"/>
          <p14:tracePt t="36640" x="5942013" y="4756150"/>
          <p14:tracePt t="36656" x="5929313" y="4756150"/>
          <p14:tracePt t="36688" x="5903913" y="4756150"/>
          <p14:tracePt t="36712" x="5891213" y="4756150"/>
          <p14:tracePt t="36744" x="5878513" y="4756150"/>
          <p14:tracePt t="36768" x="5867400" y="4756150"/>
          <p14:tracePt t="36784" x="5854700" y="4756150"/>
          <p14:tracePt t="36824" x="5816600" y="4756150"/>
          <p14:tracePt t="36832" x="5803900" y="4756150"/>
          <p14:tracePt t="36856" x="5778500" y="4756150"/>
          <p14:tracePt t="36872" x="5767388" y="4756150"/>
          <p14:tracePt t="36880" x="5754688" y="4768850"/>
          <p14:tracePt t="36893" x="5741988" y="4768850"/>
          <p14:tracePt t="36912" x="5729288" y="4768850"/>
          <p14:tracePt t="36936" x="5703888" y="4768850"/>
          <p14:tracePt t="36952" x="5691188" y="4768850"/>
          <p14:tracePt t="36968" x="5665788" y="4768850"/>
          <p14:tracePt t="36992" x="5654675" y="4768850"/>
          <p14:tracePt t="37064" x="5629275" y="4768850"/>
          <p14:tracePt t="37160" x="5616575" y="4768850"/>
          <p14:tracePt t="37200" x="5591175" y="4768850"/>
          <p14:tracePt t="37528" x="5578475" y="4768850"/>
          <p14:tracePt t="37560" x="5565775" y="4768850"/>
          <p14:tracePt t="37592" x="5554663" y="4768850"/>
          <p14:tracePt t="37609" x="5529263" y="4768850"/>
          <p14:tracePt t="37626" x="5516563" y="4768850"/>
          <p14:tracePt t="37672" x="5503863" y="4768850"/>
          <p14:tracePt t="37696" x="5491163" y="4768850"/>
          <p14:tracePt t="37712" x="5465763" y="4768850"/>
          <p14:tracePt t="37824" x="5441950" y="4768850"/>
          <p14:tracePt t="37960" x="5429250" y="4768850"/>
          <p14:tracePt t="38208" x="5454650" y="4768850"/>
          <p14:tracePt t="38280" x="5465763" y="4768850"/>
          <p14:tracePt t="38320" x="5478463" y="4768850"/>
          <p14:tracePt t="38328" x="5491163" y="4768850"/>
          <p14:tracePt t="38344" x="5503863" y="4768850"/>
          <p14:tracePt t="38368" x="5516563" y="4768850"/>
          <p14:tracePt t="38376" x="5529263" y="4768850"/>
          <p14:tracePt t="38393" x="5541963" y="4768850"/>
          <p14:tracePt t="38393" x="5565775" y="4768850"/>
          <p14:tracePt t="38416" x="5578475" y="4768850"/>
          <p14:tracePt t="38426" x="5603875" y="4768850"/>
          <p14:tracePt t="38443" x="5616575" y="4768850"/>
          <p14:tracePt t="38459" x="5654675" y="4768850"/>
          <p14:tracePt t="38476" x="5665788" y="4768850"/>
          <p14:tracePt t="38493" x="5691188" y="4768850"/>
          <p14:tracePt t="38493" x="5754688" y="4843463"/>
          <p14:tracePt t="38509" x="5767388" y="4843463"/>
          <p14:tracePt t="38526" x="5767388" y="4856163"/>
          <p14:tracePt t="38526" x="5803900" y="4868863"/>
          <p14:tracePt t="38543" x="5829300" y="4868863"/>
          <p14:tracePt t="38544" x="5842000" y="4879975"/>
          <p14:tracePt t="38560" x="5854700" y="4879975"/>
          <p14:tracePt t="38560" x="5878513" y="4879975"/>
          <p14:tracePt t="38576" x="5903913" y="4879975"/>
          <p14:tracePt t="38577" x="5916613" y="4879975"/>
          <p14:tracePt t="38593" x="5929313" y="4879975"/>
          <p14:tracePt t="38593" x="5967413" y="4879975"/>
          <p14:tracePt t="38609" x="5978525" y="4879975"/>
          <p14:tracePt t="38610" x="6016625" y="4918075"/>
          <p14:tracePt t="38626" x="6042025" y="4918075"/>
          <p14:tracePt t="38643" x="6067425" y="4930775"/>
          <p14:tracePt t="38643" x="6078538" y="4930775"/>
          <p14:tracePt t="38659" x="6142038" y="4943475"/>
          <p14:tracePt t="38660" x="6191250" y="4981575"/>
          <p14:tracePt t="38676" x="6254750" y="5005388"/>
          <p14:tracePt t="38677" x="6291263" y="5043488"/>
          <p14:tracePt t="38693" x="6354763" y="5056188"/>
          <p14:tracePt t="38693" x="6380163" y="5081588"/>
          <p14:tracePt t="38696" x="6416675" y="5105400"/>
          <p14:tracePt t="38709" x="6467475" y="5118100"/>
          <p14:tracePt t="38711" x="6492875" y="5143500"/>
          <p14:tracePt t="38726" x="6554788" y="5168900"/>
          <p14:tracePt t="38728" x="6604000" y="5181600"/>
          <p14:tracePt t="38743" x="6629400" y="5205413"/>
          <p14:tracePt t="38744" x="6716713" y="5230813"/>
          <p14:tracePt t="38760" x="6767513" y="5243513"/>
          <p14:tracePt t="38760" x="6792913" y="5256213"/>
          <p14:tracePt t="38776" x="6816725" y="5268913"/>
          <p14:tracePt t="38776" x="6854825" y="5294313"/>
          <p14:tracePt t="38793" x="6892925" y="5294313"/>
          <p14:tracePt t="38794" x="6929438" y="5305425"/>
          <p14:tracePt t="38809" x="6967538" y="5305425"/>
          <p14:tracePt t="38810" x="6980238" y="5318125"/>
          <p14:tracePt t="38826" x="7042150" y="5343525"/>
          <p14:tracePt t="38827" x="7080250" y="5356225"/>
          <p14:tracePt t="38843" x="7105650" y="5356225"/>
          <p14:tracePt t="38844" x="7129463" y="5368925"/>
          <p14:tracePt t="38859" x="7180263" y="5394325"/>
          <p14:tracePt t="38876" x="7205663" y="5394325"/>
          <p14:tracePt t="38876" x="7242175" y="5407025"/>
          <p14:tracePt t="38893" x="7254875" y="5407025"/>
          <p14:tracePt t="38893" x="7267575" y="5407025"/>
          <p14:tracePt t="38909" x="7292975" y="5418138"/>
          <p14:tracePt t="38911" x="7305675" y="5430838"/>
          <p14:tracePt t="38926" x="7342188" y="5430838"/>
          <p14:tracePt t="38943" x="7380288" y="5430838"/>
          <p14:tracePt t="38960" x="7405688" y="5430838"/>
          <p14:tracePt t="38961" x="7418388" y="5430838"/>
          <p14:tracePt t="38976" x="7442200" y="5430838"/>
          <p14:tracePt t="38993" x="7454900" y="5430838"/>
          <p14:tracePt t="38993" x="7467600" y="5430838"/>
          <p14:tracePt t="39009" x="7480300" y="5430838"/>
          <p14:tracePt t="39026" x="7493000" y="5430838"/>
          <p14:tracePt t="39027" x="7505700" y="5430838"/>
          <p14:tracePt t="39043" x="7531100" y="5430838"/>
          <p14:tracePt t="39059" x="7542213" y="5430838"/>
          <p14:tracePt t="39128" x="7554913" y="5430838"/>
          <p14:tracePt t="39176" x="7567613" y="5430838"/>
          <p14:tracePt t="39208" x="7580313" y="5430838"/>
          <p14:tracePt t="39232" x="7593013" y="5430838"/>
          <p14:tracePt t="39243" x="7605713" y="5430838"/>
          <p14:tracePt t="39259" x="7618413" y="5430838"/>
          <p14:tracePt t="47807" x="7593013" y="5430838"/>
          <p14:tracePt t="50143" x="7580313" y="5430838"/>
          <p14:tracePt t="50311" x="7580313" y="5418138"/>
          <p14:tracePt t="50325" x="7567613" y="5418138"/>
          <p14:tracePt t="50341" x="7554913" y="5394325"/>
          <p14:tracePt t="50359" x="7542213" y="5381625"/>
          <p14:tracePt t="50374" x="7542213" y="5368925"/>
          <p14:tracePt t="50391" x="7531100" y="5356225"/>
          <p14:tracePt t="50392" x="7518400" y="5343525"/>
          <p14:tracePt t="50408" x="7505700" y="5330825"/>
          <p14:tracePt t="50424" x="7493000" y="5318125"/>
          <p14:tracePt t="50447" x="7493000" y="5305425"/>
          <p14:tracePt t="50463" x="7480300" y="5305425"/>
          <p14:tracePt t="50543" x="7467600" y="5305425"/>
          <p14:tracePt t="50575" x="7442200" y="5305425"/>
          <p14:tracePt t="51087" x="7429500" y="5305425"/>
          <p14:tracePt t="51111" x="7418388" y="5305425"/>
          <p14:tracePt t="51447" x="7405688" y="5305425"/>
          <p14:tracePt t="51543" x="7392988" y="5318125"/>
          <p14:tracePt t="51719" x="7367588" y="5318125"/>
          <p14:tracePt t="51807" x="7354888" y="5318125"/>
          <p14:tracePt t="51863" x="7342188" y="5330825"/>
          <p14:tracePt t="51874" x="7329488" y="5330825"/>
          <p14:tracePt t="51919" x="7318375" y="5330825"/>
          <p14:tracePt t="51975" x="7292975" y="5330825"/>
          <p14:tracePt t="51999" x="7280275" y="5343525"/>
          <p14:tracePt t="52015" x="7254875" y="5356225"/>
          <p14:tracePt t="52047" x="7242175" y="5356225"/>
          <p14:tracePt t="52058" x="7229475" y="5356225"/>
          <p14:tracePt t="52074" x="7218363" y="5356225"/>
          <p14:tracePt t="52091" x="7218363" y="5368925"/>
          <p14:tracePt t="52108" x="7205663" y="5368925"/>
          <p14:tracePt t="52127" x="7192963" y="5368925"/>
          <p14:tracePt t="52175" x="7180263" y="5368925"/>
          <p14:tracePt t="52223" x="7167563" y="5381625"/>
          <p14:tracePt t="52263" x="7167563" y="5394325"/>
          <p14:tracePt t="52375" x="7142163" y="5394325"/>
          <p14:tracePt t="56647" x="7129463" y="5394325"/>
          <p14:tracePt t="56687" x="7105650" y="5394325"/>
          <p14:tracePt t="56711" x="7105650" y="5407025"/>
          <p14:tracePt t="56807" x="7092950" y="5407025"/>
          <p14:tracePt t="64838" x="7080250" y="5430838"/>
          <p14:tracePt t="64856" x="7067550" y="5443538"/>
          <p14:tracePt t="64873" x="7054850" y="5443538"/>
          <p14:tracePt t="64873" x="7029450" y="5443538"/>
          <p14:tracePt t="64889" x="7016750" y="5456238"/>
          <p14:tracePt t="64910" x="7005638" y="5456238"/>
          <p14:tracePt t="64926" x="6992938" y="5456238"/>
          <p14:tracePt t="64942" x="6980238" y="5456238"/>
          <p14:tracePt t="64958" x="6954838" y="5468938"/>
          <p14:tracePt t="64974" x="6942138" y="5468938"/>
          <p14:tracePt t="64990" x="6929438" y="5481638"/>
          <p14:tracePt t="65014" x="6905625" y="5481638"/>
          <p14:tracePt t="65030" x="6892925" y="5481638"/>
          <p14:tracePt t="65070" x="6867525" y="5481638"/>
          <p14:tracePt t="65086" x="6854825" y="5481638"/>
          <p14:tracePt t="65102" x="6829425" y="5481638"/>
          <p14:tracePt t="65118" x="6816725" y="5494338"/>
          <p14:tracePt t="65174" x="6805613" y="5494338"/>
          <p14:tracePt t="65198" x="6780213" y="5507038"/>
          <p14:tracePt t="65222" x="6780213" y="5518150"/>
          <p14:tracePt t="65246" x="6767513" y="5518150"/>
          <p14:tracePt t="65262" x="6754813" y="5518150"/>
          <p14:tracePt t="65278" x="6742113" y="5518150"/>
          <p14:tracePt t="65486" x="6729413" y="5530850"/>
          <p14:tracePt t="65502" x="6704013" y="5530850"/>
          <p14:tracePt t="65510" x="6704013" y="5543550"/>
          <p14:tracePt t="65534" x="6692900" y="5543550"/>
          <p14:tracePt t="65542" x="6667500" y="5543550"/>
          <p14:tracePt t="65556" x="6667500" y="5556250"/>
          <p14:tracePt t="65742" x="6642100" y="5556250"/>
          <p14:tracePt t="70158" x="6616700" y="5556250"/>
          <p14:tracePt t="70246" x="6604000" y="5556250"/>
          <p14:tracePt t="70270" x="6592888" y="5556250"/>
          <p14:tracePt t="71614" x="6580188" y="5556250"/>
          <p14:tracePt t="71789" x="6554788" y="5568950"/>
          <p14:tracePt t="71805" x="6542088" y="5568950"/>
          <p14:tracePt t="71822" x="6542088" y="5581650"/>
          <p14:tracePt t="71822" x="6516688" y="5581650"/>
          <p14:tracePt t="71838" x="6503988" y="5594350"/>
          <p14:tracePt t="71855" x="6492875" y="5594350"/>
          <p14:tracePt t="71878" x="6480175" y="5594350"/>
          <p14:tracePt t="71965" x="6467475" y="5594350"/>
          <p14:tracePt t="71989" x="6454775" y="5594350"/>
          <p14:tracePt t="72158" x="6467475" y="5594350"/>
          <p14:tracePt t="72172" x="6503988" y="5594350"/>
          <p14:tracePt t="72174" x="6529388" y="5607050"/>
          <p14:tracePt t="72189" x="6567488" y="5607050"/>
          <p14:tracePt t="72190" x="6616700" y="5607050"/>
          <p14:tracePt t="72205" x="6680200" y="5630863"/>
          <p14:tracePt t="72207" x="6716713" y="5630863"/>
          <p14:tracePt t="72222" x="6754813" y="5643563"/>
          <p14:tracePt t="72223" x="6805613" y="5656263"/>
          <p14:tracePt t="72238" x="6842125" y="5668963"/>
          <p14:tracePt t="72240" x="6867525" y="5668963"/>
          <p14:tracePt t="72255" x="6880225" y="5668963"/>
          <p14:tracePt t="72256" x="6905625" y="5681663"/>
          <p14:tracePt t="72272" x="6916738" y="5681663"/>
          <p14:tracePt t="72288" x="6929438" y="5694363"/>
          <p14:tracePt t="72289" x="6942138" y="5694363"/>
          <p14:tracePt t="72305" x="6954838" y="5694363"/>
          <p14:tracePt t="72322" x="6980238" y="5694363"/>
          <p14:tracePt t="72339" x="7005638" y="5707063"/>
          <p14:tracePt t="72340" x="7005638" y="5719763"/>
          <p14:tracePt t="72355" x="7016750" y="5719763"/>
          <p14:tracePt t="72372" x="7029450" y="5732463"/>
          <p14:tracePt t="72389" x="7054850" y="5732463"/>
          <p14:tracePt t="72390" x="7067550" y="5743575"/>
          <p14:tracePt t="72405" x="7080250" y="5743575"/>
          <p14:tracePt t="72406" x="7118350" y="5756275"/>
          <p14:tracePt t="72422" x="7129463" y="5768975"/>
          <p14:tracePt t="72423" x="7142163" y="5768975"/>
          <p14:tracePt t="72438" x="7167563" y="5781675"/>
          <p14:tracePt t="72455" x="7180263" y="5781675"/>
          <p14:tracePt t="72456" x="7192963" y="5794375"/>
          <p14:tracePt t="72472" x="7229475" y="5794375"/>
          <p14:tracePt t="72472" x="7280275" y="5807075"/>
          <p14:tracePt t="72489" x="7329488" y="5819775"/>
          <p14:tracePt t="72490" x="7392988" y="5843588"/>
          <p14:tracePt t="72505" x="7480300" y="5894388"/>
          <p14:tracePt t="72506" x="7567613" y="5919788"/>
          <p14:tracePt t="72522" x="7631113" y="5945188"/>
          <p14:tracePt t="72522" x="7667625" y="5956300"/>
          <p14:tracePt t="72539" x="7680325" y="5969000"/>
          <p14:tracePt t="72540" x="7693025" y="5969000"/>
          <p14:tracePt t="72555" x="7705725" y="5969000"/>
          <p14:tracePt t="72572" x="7742238" y="5969000"/>
          <p14:tracePt t="72573" x="7754938" y="5969000"/>
          <p14:tracePt t="72588" x="7780338" y="5981700"/>
          <p14:tracePt t="72605" x="7793038" y="5981700"/>
          <p14:tracePt t="72622" x="7831138" y="5981700"/>
          <p14:tracePt t="72638" x="7843838" y="5981700"/>
          <p14:tracePt t="72655" x="7854950" y="5981700"/>
          <p14:tracePt t="72702" x="7867650" y="5981700"/>
          <p14:tracePt t="72709" x="7905750" y="5981700"/>
          <p14:tracePt t="72722" x="7943850" y="5981700"/>
          <p14:tracePt t="72738" x="7954963" y="5981700"/>
          <p14:tracePt t="72739" x="7993063" y="5981700"/>
          <p14:tracePt t="72755" x="8005763" y="5981700"/>
          <p14:tracePt t="72756" x="8031163" y="5981700"/>
          <p14:tracePt t="72772" x="8043863" y="5981700"/>
          <p14:tracePt t="72989" x="8067675" y="5981700"/>
          <p14:tracePt t="73014" x="8093075" y="5981700"/>
          <p14:tracePt t="73125" x="8093075" y="5994400"/>
          <p14:tracePt t="73146" x="8105775" y="6007100"/>
          <p14:tracePt t="73155" x="8118475" y="6019800"/>
          <p14:tracePt t="73237" x="8131175" y="6032500"/>
          <p14:tracePt t="73309" x="8131175" y="6045200"/>
          <p14:tracePt t="73322" x="8131175" y="6056313"/>
          <p14:tracePt t="73338" x="8131175" y="6069013"/>
          <p14:tracePt t="73381" x="8131175" y="6081713"/>
          <p14:tracePt t="73918" x="8131175" y="6094413"/>
          <p14:tracePt t="73926" x="8131175" y="6107113"/>
          <p14:tracePt t="74078" x="8131175" y="6119813"/>
          <p14:tracePt t="74101" x="8118475" y="6119813"/>
          <p14:tracePt t="74118" x="8105775" y="6119813"/>
          <p14:tracePt t="74285" x="8105775" y="6132513"/>
          <p14:tracePt t="74293" x="8093075" y="6132513"/>
          <p14:tracePt t="74325" x="8080375" y="6132513"/>
          <p14:tracePt t="74358" x="8080375" y="6145213"/>
          <p14:tracePt t="74469" x="8054975" y="6145213"/>
          <p14:tracePt t="74509" x="8043863" y="6145213"/>
          <p14:tracePt t="74565" x="8031163" y="6145213"/>
          <p14:tracePt t="74622" x="8018463" y="6145213"/>
          <p14:tracePt t="74693" x="8005763" y="6145213"/>
          <p14:tracePt t="74705" x="7993063" y="6145213"/>
          <p14:tracePt t="74725" x="7967663" y="6145213"/>
          <p14:tracePt t="74861" x="7954963" y="6157913"/>
          <p14:tracePt t="74909" x="7943850" y="6157913"/>
          <p14:tracePt t="74934" x="7931150" y="6157913"/>
          <p14:tracePt t="74989" x="7918450" y="6157913"/>
          <p14:tracePt t="75022" x="7905750" y="6169025"/>
          <p14:tracePt t="75045" x="7893050" y="6169025"/>
          <p14:tracePt t="75069" x="7880350" y="6169025"/>
          <p14:tracePt t="75088" x="7880350" y="6181725"/>
          <p14:tracePt t="75089" x="7867650" y="6181725"/>
          <p14:tracePt t="75117" x="7854950" y="6181725"/>
          <p14:tracePt t="75133" x="7843838" y="6181725"/>
          <p14:tracePt t="75174" x="7831138" y="6181725"/>
          <p14:tracePt t="75189" x="7818438" y="6181725"/>
          <p14:tracePt t="75254" x="7805738" y="6181725"/>
          <p14:tracePt t="75382" x="7805738" y="6194425"/>
          <p14:tracePt t="75389" x="7793038" y="6194425"/>
          <p14:tracePt t="75429" x="7780338" y="6194425"/>
          <p14:tracePt t="75462" x="7767638" y="6194425"/>
          <p14:tracePt t="75494" x="7754938" y="6194425"/>
          <p14:tracePt t="75534" x="7742238" y="6207125"/>
          <p14:tracePt t="75590" x="7731125" y="6207125"/>
          <p14:tracePt t="75605" x="7718425" y="6207125"/>
          <p14:tracePt t="75637" x="7705725" y="6207125"/>
          <p14:tracePt t="75741" x="7693025" y="6207125"/>
          <p14:tracePt t="75774" x="7680325" y="6207125"/>
          <p14:tracePt t="75788" x="7667625" y="6207125"/>
          <p14:tracePt t="75829" x="7654925" y="6207125"/>
          <p14:tracePt t="75861" x="7642225" y="6207125"/>
          <p14:tracePt t="75885" x="7631113" y="6207125"/>
          <p14:tracePt t="75933" x="7618413" y="6207125"/>
          <p14:tracePt t="75949" x="7605713" y="6207125"/>
          <p14:tracePt t="76078" x="7593013" y="6207125"/>
          <p14:tracePt t="76157" x="7580313" y="6207125"/>
          <p14:tracePt t="76174" x="7567613" y="6207125"/>
          <p14:tracePt t="76198" x="7554913" y="6207125"/>
          <p14:tracePt t="76709" x="7542213" y="6207125"/>
          <p14:tracePt t="76806" x="7531100" y="6207125"/>
          <p14:tracePt t="76845" x="7518400" y="6207125"/>
          <p14:tracePt t="77005" x="7505700" y="6207125"/>
          <p14:tracePt t="77117" x="7493000" y="6207125"/>
          <p14:tracePt t="77141" x="7480300" y="6219825"/>
          <p14:tracePt t="77205" x="7467600" y="6219825"/>
          <p14:tracePt t="77549" x="7467600" y="6232525"/>
          <p14:tracePt t="78365" x="7454900" y="6232525"/>
          <p14:tracePt t="78381" x="7429500" y="6232525"/>
          <p14:tracePt t="78389" x="7418388" y="6232525"/>
          <p14:tracePt t="78404" x="7405688" y="6232525"/>
          <p14:tracePt t="78405" x="7367588" y="6232525"/>
          <p14:tracePt t="78421" x="7318375" y="6232525"/>
          <p14:tracePt t="78422" x="7267575" y="6232525"/>
          <p14:tracePt t="78438" x="7205663" y="6232525"/>
          <p14:tracePt t="78438" x="7118350" y="6232525"/>
          <p14:tracePt t="78454" x="6992938" y="6232525"/>
          <p14:tracePt t="78455" x="6880225" y="6232525"/>
          <p14:tracePt t="78471" x="6805613" y="6181725"/>
          <p14:tracePt t="78472" x="6692900" y="6169025"/>
          <p14:tracePt t="78488" x="6616700" y="6132513"/>
          <p14:tracePt t="78489" x="6529388" y="6094413"/>
          <p14:tracePt t="78504" x="6416675" y="6056313"/>
          <p14:tracePt t="78505" x="6354763" y="6045200"/>
          <p14:tracePt t="78521" x="6229350" y="5981700"/>
          <p14:tracePt t="78522" x="6167438" y="5932488"/>
          <p14:tracePt t="78538" x="6116638" y="5919788"/>
          <p14:tracePt t="78538" x="6029325" y="5868988"/>
          <p14:tracePt t="78554" x="5916613" y="5819775"/>
          <p14:tracePt t="78555" x="5867400" y="5794375"/>
          <p14:tracePt t="78557" x="5803900" y="5794375"/>
          <p14:tracePt t="78571" x="5778500" y="5781675"/>
          <p14:tracePt t="78573" x="5741988" y="5768975"/>
          <p14:tracePt t="78588" x="5716588" y="5756275"/>
          <p14:tracePt t="78589" x="5703888" y="5743575"/>
          <p14:tracePt t="78604" x="5691188" y="5732463"/>
          <p14:tracePt t="78845" x="5678488" y="5732463"/>
          <p14:tracePt t="78877" x="5665788" y="5732463"/>
          <p14:tracePt t="78888" x="5654675" y="5732463"/>
          <p14:tracePt t="78925" x="5641975" y="5732463"/>
          <p14:tracePt t="78941" x="5629275" y="5732463"/>
          <p14:tracePt t="78973" x="5616575" y="5732463"/>
          <p14:tracePt t="78997" x="5616575" y="5743575"/>
          <p14:tracePt t="79013" x="5603875" y="5756275"/>
          <p14:tracePt t="79525" x="5603875" y="5768975"/>
          <p14:tracePt t="79589" x="5616575" y="5768975"/>
          <p14:tracePt t="79629" x="5629275" y="5794375"/>
          <p14:tracePt t="79645" x="5641975" y="5794375"/>
          <p14:tracePt t="79661" x="5641975" y="5807075"/>
          <p14:tracePt t="79671" x="5654675" y="5819775"/>
          <p14:tracePt t="79687" x="5665788" y="5832475"/>
          <p14:tracePt t="79704" x="5665788" y="5843588"/>
          <p14:tracePt t="79705" x="5665788" y="5856288"/>
          <p14:tracePt t="79721" x="5665788" y="5868988"/>
          <p14:tracePt t="79738" x="5665788" y="5881688"/>
          <p14:tracePt t="79738" x="5665788" y="5894388"/>
          <p14:tracePt t="79754" x="5665788" y="5907088"/>
          <p14:tracePt t="79755" x="5678488" y="5919788"/>
          <p14:tracePt t="79771" x="5691188" y="5945188"/>
          <p14:tracePt t="79773" x="5703888" y="5956300"/>
          <p14:tracePt t="80013" x="5716588" y="5969000"/>
          <p14:tracePt t="80917" x="5716588" y="5981700"/>
          <p14:tracePt t="80965" x="5716588" y="5994400"/>
          <p14:tracePt t="81013" x="5716588" y="6019800"/>
          <p14:tracePt t="82421" x="5716588" y="6032500"/>
          <p14:tracePt t="82453" x="5716588" y="6045200"/>
          <p14:tracePt t="82470" x="5703888" y="6056313"/>
          <p14:tracePt t="82487" x="5691188" y="6056313"/>
          <p14:tracePt t="82504" x="5691188" y="6069013"/>
          <p14:tracePt t="82520" x="5678488" y="6069013"/>
          <p14:tracePt t="82557" x="5665788" y="6069013"/>
          <p14:tracePt t="82581" x="5654675" y="6081713"/>
          <p14:tracePt t="82613" x="5641975" y="6081713"/>
          <p14:tracePt t="82637" x="5629275" y="6094413"/>
          <p14:tracePt t="82661" x="5616575" y="6094413"/>
          <p14:tracePt t="82709" x="5603875" y="6094413"/>
          <p14:tracePt t="82749" x="5591175" y="6094413"/>
          <p14:tracePt t="82773" x="5578475" y="6107113"/>
          <p14:tracePt t="82829" x="5565775" y="6107113"/>
          <p14:tracePt t="82877" x="5554663" y="6107113"/>
          <p14:tracePt t="82901" x="5541963" y="6107113"/>
          <p14:tracePt t="82941" x="5529263" y="6107113"/>
          <p14:tracePt t="83037" x="5516563" y="6107113"/>
          <p14:tracePt t="83054" x="5516563" y="6119813"/>
          <p14:tracePt t="83405" x="5503863" y="6132513"/>
          <p14:tracePt t="84029" x="5491163" y="6145213"/>
          <p14:tracePt t="84125" x="5478463" y="6145213"/>
          <p14:tracePt t="85701" x="5465763" y="6145213"/>
          <p14:tracePt t="86133" x="5429250" y="6132513"/>
          <p14:tracePt t="86165" x="5403850" y="6107113"/>
          <p14:tracePt t="86173" x="5391150" y="6094413"/>
          <p14:tracePt t="86186" x="5391150" y="6081713"/>
          <p14:tracePt t="86188" x="5353050" y="6045200"/>
          <p14:tracePt t="86203" x="5316538" y="6007100"/>
          <p14:tracePt t="86205" x="5253038" y="5945188"/>
          <p14:tracePt t="86220" x="5229225" y="5932488"/>
          <p14:tracePt t="86221" x="5165725" y="5881688"/>
          <p14:tracePt t="86236" x="5141913" y="5843588"/>
          <p14:tracePt t="86237" x="5091113" y="5794375"/>
          <p14:tracePt t="86253" x="5065713" y="5768975"/>
          <p14:tracePt t="86254" x="5003800" y="5719763"/>
          <p14:tracePt t="86270" x="4940300" y="5656263"/>
          <p14:tracePt t="86270" x="4852988" y="5581650"/>
          <p14:tracePt t="86287" x="4791075" y="5518150"/>
          <p14:tracePt t="86287" x="4727575" y="5456238"/>
          <p14:tracePt t="86303" x="4616450" y="5356225"/>
          <p14:tracePt t="86304" x="4491038" y="5268913"/>
          <p14:tracePt t="86320" x="4378325" y="5156200"/>
          <p14:tracePt t="86320" x="4265613" y="5043488"/>
          <p14:tracePt t="86337" x="4240213" y="5018088"/>
          <p14:tracePt t="86337" x="4103688" y="4879975"/>
          <p14:tracePt t="86353" x="3990975" y="4756150"/>
          <p14:tracePt t="86354" x="3890963" y="4630738"/>
          <p14:tracePt t="86370" x="3778250" y="4518025"/>
          <p14:tracePt t="86370" x="3689350" y="4354513"/>
          <p14:tracePt t="86372" x="3627438" y="4230688"/>
          <p14:tracePt t="86387" x="3565525" y="4029075"/>
          <p14:tracePt t="86388" x="3478213" y="3879850"/>
          <p14:tracePt t="86403" x="3376613" y="3667125"/>
          <p14:tracePt t="86405" x="3089275" y="3316288"/>
          <p14:tracePt t="86420" x="2940050" y="3128963"/>
          <p14:tracePt t="86420" x="2814638" y="2990850"/>
          <p14:tracePt t="86436" x="2663825" y="2778125"/>
          <p14:tracePt t="86437" x="2551113" y="2678113"/>
          <p14:tracePt t="86453" x="2439988" y="2565400"/>
          <p14:tracePt t="86454" x="2376488" y="2503488"/>
          <p14:tracePt t="86470" x="2301875" y="2452688"/>
          <p14:tracePt t="86470" x="2238375" y="2403475"/>
          <p14:tracePt t="86487" x="2214563" y="2378075"/>
          <p14:tracePt t="86487" x="2201863" y="2378075"/>
          <p14:tracePt t="86503" x="2201863" y="2365375"/>
          <p14:tracePt t="86541" x="2251075" y="2403475"/>
          <p14:tracePt t="86553" x="2414588" y="2490788"/>
          <p14:tracePt t="86570" x="2551113" y="2565400"/>
          <p14:tracePt t="86571" x="2852738" y="2690813"/>
          <p14:tracePt t="86572" x="3089275" y="2840038"/>
          <p14:tracePt t="86587" x="3452813" y="2965450"/>
          <p14:tracePt t="86588" x="3714750" y="3078163"/>
          <p14:tracePt t="86603" x="4065588" y="3228975"/>
          <p14:tracePt t="86605" x="4427538" y="3378200"/>
          <p14:tracePt t="86620" x="4916488" y="3516313"/>
          <p14:tracePt t="86621" x="5478463" y="3703638"/>
          <p14:tracePt t="86637" x="5929313" y="3816350"/>
          <p14:tracePt t="86638" x="6554788" y="4054475"/>
          <p14:tracePt t="86653" x="7105650" y="4192588"/>
          <p14:tracePt t="86654" x="7554913" y="4305300"/>
          <p14:tracePt t="86670" x="8043863" y="4443413"/>
          <p14:tracePt t="86671" x="8456613" y="4554538"/>
          <p14:tracePt t="86687" x="8805863" y="4656138"/>
          <p14:tracePt t="86687" x="9093200" y="467995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 xmlns:a16="http://schemas.microsoft.com/office/drawing/2014/main" id="{0D5FA62B-860F-48AA-B90E-3FF6579FED8E}"/>
              </a:ext>
            </a:extLst>
          </p:cNvPr>
          <p:cNvSpPr>
            <a:spLocks noGrp="1"/>
          </p:cNvSpPr>
          <p:nvPr>
            <p:ph type="title"/>
          </p:nvPr>
        </p:nvSpPr>
        <p:spPr>
          <a:xfrm>
            <a:off x="1946275" y="0"/>
            <a:ext cx="8229600" cy="1143000"/>
          </a:xfrm>
        </p:spPr>
        <p:txBody>
          <a:bodyPr/>
          <a:lstStyle/>
          <a:p>
            <a:pPr eaLnBrk="1" hangingPunct="1"/>
            <a:r>
              <a:rPr lang="fa-IR" altLang="en-US" sz="4000">
                <a:cs typeface="B Yagut" panose="00000400000000000000" pitchFamily="2" charset="-78"/>
              </a:rPr>
              <a:t>شرايط بهداشتي توالتها</a:t>
            </a:r>
            <a:endParaRPr lang="th-TH" altLang="en-US" sz="4000">
              <a:cs typeface="2  Titr" pitchFamily="2" charset="0"/>
            </a:endParaRPr>
          </a:p>
        </p:txBody>
      </p:sp>
      <p:sp>
        <p:nvSpPr>
          <p:cNvPr id="33795" name="Rectangle 3">
            <a:extLst>
              <a:ext uri="{FF2B5EF4-FFF2-40B4-BE49-F238E27FC236}">
                <a16:creationId xmlns="" xmlns:a16="http://schemas.microsoft.com/office/drawing/2014/main" id="{27E9BF11-B581-4570-9CFD-08507B54017F}"/>
              </a:ext>
            </a:extLst>
          </p:cNvPr>
          <p:cNvSpPr>
            <a:spLocks noGrp="1" noChangeArrowheads="1"/>
          </p:cNvSpPr>
          <p:nvPr>
            <p:ph idx="1"/>
          </p:nvPr>
        </p:nvSpPr>
        <p:spPr>
          <a:xfrm>
            <a:off x="911425" y="1341438"/>
            <a:ext cx="10801200" cy="4811712"/>
          </a:xfrm>
          <a:solidFill>
            <a:schemeClr val="bg1"/>
          </a:solidFill>
          <a:ln>
            <a:solidFill>
              <a:schemeClr val="bg1"/>
            </a:solidFill>
            <a:miter lim="800000"/>
            <a:headEnd/>
            <a:tailEnd/>
          </a:ln>
        </p:spPr>
        <p:txBody>
          <a:bodyPr rtlCol="1">
            <a:normAutofit fontScale="25000" lnSpcReduction="20000"/>
          </a:bodyPr>
          <a:lstStyle/>
          <a:p>
            <a:pPr eaLnBrk="1" fontAlgn="auto" hangingPunct="1">
              <a:lnSpc>
                <a:spcPct val="90000"/>
              </a:lnSpc>
              <a:spcAft>
                <a:spcPts val="0"/>
              </a:spcAft>
              <a:buNone/>
              <a:defRPr/>
            </a:pPr>
            <a:endParaRPr lang="fa-IR" sz="2400" dirty="0">
              <a:cs typeface="2  Titr" pitchFamily="2" charset="-78"/>
            </a:endParaRPr>
          </a:p>
          <a:p>
            <a:pPr eaLnBrk="1" fontAlgn="auto" hangingPunct="1">
              <a:lnSpc>
                <a:spcPct val="150000"/>
              </a:lnSpc>
              <a:spcAft>
                <a:spcPts val="0"/>
              </a:spcAft>
              <a:buFont typeface="Wingdings" panose="05000000000000000000" pitchFamily="2" charset="2"/>
              <a:buChar char="Ø"/>
              <a:defRPr/>
            </a:pPr>
            <a:r>
              <a:rPr lang="fa-IR" sz="11200" dirty="0">
                <a:cs typeface="B Yagut" pitchFamily="2" charset="-78"/>
              </a:rPr>
              <a:t>به ازاي هر 30 نفر </a:t>
            </a:r>
            <a:r>
              <a:rPr lang="fa-IR" sz="11200" dirty="0" smtClean="0">
                <a:cs typeface="B Yagut" pitchFamily="2" charset="-78"/>
              </a:rPr>
              <a:t>حداقل </a:t>
            </a:r>
            <a:r>
              <a:rPr lang="fa-IR" sz="11200" dirty="0">
                <a:cs typeface="B Yagut" pitchFamily="2" charset="-78"/>
              </a:rPr>
              <a:t>يك چشمه توالت </a:t>
            </a:r>
          </a:p>
          <a:p>
            <a:pPr eaLnBrk="1" fontAlgn="auto" hangingPunct="1">
              <a:lnSpc>
                <a:spcPct val="150000"/>
              </a:lnSpc>
              <a:spcAft>
                <a:spcPts val="0"/>
              </a:spcAft>
              <a:buFont typeface="Wingdings" panose="05000000000000000000" pitchFamily="2" charset="2"/>
              <a:buChar char="Ø"/>
              <a:defRPr/>
            </a:pPr>
            <a:r>
              <a:rPr lang="fa-IR" sz="11200" dirty="0">
                <a:cs typeface="B Yagut" pitchFamily="2" charset="-78"/>
              </a:rPr>
              <a:t>ساخت سرويس هاي بهداشتي بايستي :</a:t>
            </a:r>
          </a:p>
          <a:p>
            <a:pPr eaLnBrk="1" fontAlgn="auto" hangingPunct="1">
              <a:lnSpc>
                <a:spcPct val="150000"/>
              </a:lnSpc>
              <a:spcAft>
                <a:spcPts val="0"/>
              </a:spcAft>
              <a:defRPr/>
            </a:pPr>
            <a:r>
              <a:rPr lang="fa-IR" sz="11200" dirty="0">
                <a:cs typeface="B Yagut" pitchFamily="2" charset="-78"/>
              </a:rPr>
              <a:t> کف ودیوارقابل شستشو</a:t>
            </a:r>
          </a:p>
          <a:p>
            <a:pPr eaLnBrk="1" fontAlgn="auto" hangingPunct="1">
              <a:lnSpc>
                <a:spcPct val="150000"/>
              </a:lnSpc>
              <a:spcAft>
                <a:spcPts val="0"/>
              </a:spcAft>
              <a:defRPr/>
            </a:pPr>
            <a:r>
              <a:rPr lang="fa-IR" sz="11200" dirty="0">
                <a:cs typeface="B Yagut" pitchFamily="2" charset="-78"/>
              </a:rPr>
              <a:t> سره سالم باشیب مناسب</a:t>
            </a:r>
          </a:p>
          <a:p>
            <a:pPr eaLnBrk="1" fontAlgn="auto" hangingPunct="1">
              <a:lnSpc>
                <a:spcPct val="150000"/>
              </a:lnSpc>
              <a:spcAft>
                <a:spcPts val="0"/>
              </a:spcAft>
              <a:defRPr/>
            </a:pPr>
            <a:r>
              <a:rPr lang="fa-IR" sz="11200" dirty="0">
                <a:cs typeface="B Yagut" pitchFamily="2" charset="-78"/>
              </a:rPr>
              <a:t> تهویه مناسب </a:t>
            </a:r>
          </a:p>
          <a:p>
            <a:pPr eaLnBrk="1" fontAlgn="auto" hangingPunct="1">
              <a:lnSpc>
                <a:spcPct val="150000"/>
              </a:lnSpc>
              <a:spcAft>
                <a:spcPts val="0"/>
              </a:spcAft>
              <a:buFont typeface="Wingdings" panose="05000000000000000000" pitchFamily="2" charset="2"/>
              <a:buChar char="Ø"/>
              <a:defRPr/>
            </a:pPr>
            <a:r>
              <a:rPr lang="fa-IR" sz="11200" dirty="0">
                <a:cs typeface="B Yagut" pitchFamily="2" charset="-78"/>
              </a:rPr>
              <a:t>    دفع بهداشتی مناسب وکنترل حشرات </a:t>
            </a:r>
          </a:p>
          <a:p>
            <a:pPr eaLnBrk="1" fontAlgn="auto" hangingPunct="1">
              <a:lnSpc>
                <a:spcPct val="150000"/>
              </a:lnSpc>
              <a:spcAft>
                <a:spcPts val="0"/>
              </a:spcAft>
              <a:buFont typeface="Wingdings" panose="05000000000000000000" pitchFamily="2" charset="2"/>
              <a:buChar char="Ø"/>
              <a:defRPr/>
            </a:pPr>
            <a:r>
              <a:rPr lang="fa-IR" sz="11200" dirty="0">
                <a:cs typeface="B Yagut" pitchFamily="2" charset="-78"/>
              </a:rPr>
              <a:t>   شستشوونظافت درهرزنگ تفریح وگندزدایی روزانه</a:t>
            </a:r>
          </a:p>
          <a:p>
            <a:pPr eaLnBrk="1" fontAlgn="auto" hangingPunct="1">
              <a:lnSpc>
                <a:spcPct val="80000"/>
              </a:lnSpc>
              <a:spcAft>
                <a:spcPts val="0"/>
              </a:spcAft>
              <a:buNone/>
              <a:defRPr/>
            </a:pPr>
            <a:endParaRPr lang="th-TH" sz="2400" dirty="0">
              <a:cs typeface="2  Titr" pitchFamily="2" charset="-78"/>
            </a:endParaRPr>
          </a:p>
          <a:p>
            <a:pPr eaLnBrk="1" fontAlgn="auto" hangingPunct="1">
              <a:lnSpc>
                <a:spcPct val="90000"/>
              </a:lnSpc>
              <a:spcAft>
                <a:spcPts val="0"/>
              </a:spcAft>
              <a:buNone/>
              <a:defRPr/>
            </a:pPr>
            <a:endParaRPr lang="fa-IR" sz="2400" dirty="0">
              <a:cs typeface="2  Titr" pitchFamily="2" charset="-78"/>
            </a:endParaRPr>
          </a:p>
          <a:p>
            <a:pPr eaLnBrk="1" fontAlgn="auto" hangingPunct="1">
              <a:lnSpc>
                <a:spcPct val="80000"/>
              </a:lnSpc>
              <a:spcAft>
                <a:spcPts val="0"/>
              </a:spcAft>
              <a:buNone/>
              <a:defRPr/>
            </a:pPr>
            <a:endParaRPr lang="fa-IR" sz="2400" dirty="0">
              <a:cs typeface="2  Titr" pitchFamily="2" charset="-78"/>
            </a:endParaRPr>
          </a:p>
          <a:p>
            <a:pPr eaLnBrk="1" fontAlgn="auto" hangingPunct="1">
              <a:lnSpc>
                <a:spcPct val="80000"/>
              </a:lnSpc>
              <a:spcAft>
                <a:spcPts val="0"/>
              </a:spcAft>
              <a:buNone/>
              <a:defRPr/>
            </a:pPr>
            <a:endParaRPr lang="fa-IR" sz="2400" dirty="0">
              <a:cs typeface="2  Titr" pitchFamily="2" charset="-78"/>
            </a:endParaRPr>
          </a:p>
          <a:p>
            <a:pPr eaLnBrk="1" fontAlgn="auto" hangingPunct="1">
              <a:lnSpc>
                <a:spcPct val="80000"/>
              </a:lnSpc>
              <a:spcAft>
                <a:spcPts val="0"/>
              </a:spcAft>
              <a:buNone/>
              <a:defRPr/>
            </a:pPr>
            <a:endParaRPr lang="fa-IR" sz="2400" dirty="0">
              <a:cs typeface="2  Titr" pitchFamily="2" charset="-78"/>
            </a:endParaRPr>
          </a:p>
          <a:p>
            <a:pPr eaLnBrk="1" fontAlgn="auto" hangingPunct="1">
              <a:lnSpc>
                <a:spcPct val="80000"/>
              </a:lnSpc>
              <a:spcAft>
                <a:spcPts val="0"/>
              </a:spcAft>
              <a:buNone/>
              <a:defRPr/>
            </a:pPr>
            <a:endParaRPr lang="fa-IR" sz="2400" dirty="0">
              <a:cs typeface="2  Titr" pitchFamily="2" charset="-78"/>
            </a:endParaRPr>
          </a:p>
          <a:p>
            <a:pPr eaLnBrk="1" fontAlgn="auto" hangingPunct="1">
              <a:lnSpc>
                <a:spcPct val="80000"/>
              </a:lnSpc>
              <a:spcAft>
                <a:spcPts val="0"/>
              </a:spcAft>
              <a:buNone/>
              <a:defRPr/>
            </a:pPr>
            <a:r>
              <a:rPr lang="fa-IR" sz="2400" dirty="0">
                <a:cs typeface="2  Titr" pitchFamily="2" charset="-78"/>
              </a:rPr>
              <a:t> </a:t>
            </a:r>
            <a:endParaRPr lang="th-TH" sz="2400" dirty="0">
              <a:cs typeface="2  Titr" pitchFamily="2" charset="-78"/>
            </a:endParaRPr>
          </a:p>
        </p:txBody>
      </p:sp>
      <p:sp>
        <p:nvSpPr>
          <p:cNvPr id="25604" name="Slide Number Placeholder 1">
            <a:extLst>
              <a:ext uri="{FF2B5EF4-FFF2-40B4-BE49-F238E27FC236}">
                <a16:creationId xmlns="" xmlns:a16="http://schemas.microsoft.com/office/drawing/2014/main" id="{838BD6EC-E958-43E8-8826-4BE50139F1E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2C2A0546-73E4-46B9-952F-AEAA038D7A6A}" type="slidenum">
              <a:rPr lang="en-US" altLang="en-US" sz="1200">
                <a:solidFill>
                  <a:srgbClr val="898989"/>
                </a:solidFill>
                <a:latin typeface="Arial" panose="020B0604020202020204" pitchFamily="34" charset="0"/>
              </a:rPr>
              <a:pPr algn="l" rtl="0">
                <a:spcBef>
                  <a:spcPct val="0"/>
                </a:spcBef>
                <a:buFontTx/>
                <a:buNone/>
              </a:pPr>
              <a:t>23</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75786251-1C6D-4E17-BFC9-42A15726E7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79371"/>
    </mc:Choice>
    <mc:Fallback xmlns="">
      <p:transition advTm="79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650" x="9043988" y="3303588"/>
          <p14:tracePt t="672" x="9005888" y="3303588"/>
          <p14:tracePt t="674" x="8918575" y="3290888"/>
          <p14:tracePt t="682" x="8831263" y="3254375"/>
          <p14:tracePt t="702" x="8769350" y="3241675"/>
          <p14:tracePt t="703" x="8731250" y="3241675"/>
          <p14:tracePt t="708" x="8680450" y="3228975"/>
          <p14:tracePt t="715" x="8605838" y="3203575"/>
          <p14:tracePt t="735" x="8569325" y="3190875"/>
          <p14:tracePt t="737" x="8469313" y="3178175"/>
          <p14:tracePt t="752" x="8418513" y="3141663"/>
          <p14:tracePt t="753" x="8367713" y="3128963"/>
          <p14:tracePt t="765" x="8356600" y="3128963"/>
          <p14:tracePt t="786" x="8331200" y="3116263"/>
          <p14:tracePt t="789" x="8305800" y="3103563"/>
          <p14:tracePt t="799" x="8280400" y="3090863"/>
          <p14:tracePt t="819" x="8267700" y="3078163"/>
          <p14:tracePt t="821" x="8256588" y="3065463"/>
          <p14:tracePt t="833" x="8256588" y="3054350"/>
          <p14:tracePt t="849" x="8231188" y="3028950"/>
          <p14:tracePt t="850" x="8218488" y="3003550"/>
          <p14:tracePt t="865" x="8205788" y="2978150"/>
          <p14:tracePt t="882" x="8205788" y="2952750"/>
          <p14:tracePt t="882" x="8193088" y="2916238"/>
          <p14:tracePt t="899" x="8180388" y="2890838"/>
          <p14:tracePt t="899" x="8180388" y="2865438"/>
          <p14:tracePt t="915" x="8167688" y="2816225"/>
          <p14:tracePt t="916" x="8156575" y="2778125"/>
          <p14:tracePt t="932" x="8143875" y="2740025"/>
          <p14:tracePt t="932" x="8131175" y="2678113"/>
          <p14:tracePt t="949" x="8118475" y="2616200"/>
          <p14:tracePt t="949" x="8105775" y="2552700"/>
          <p14:tracePt t="965" x="8054975" y="2516188"/>
          <p14:tracePt t="967" x="8054975" y="2439988"/>
          <p14:tracePt t="982" x="8043863" y="2390775"/>
          <p14:tracePt t="982" x="8043863" y="2365375"/>
          <p14:tracePt t="998" x="8031163" y="2314575"/>
          <p14:tracePt t="999" x="8018463" y="2278063"/>
          <p14:tracePt t="1000" x="7993063" y="2214563"/>
          <p14:tracePt t="1015" x="7967663" y="2178050"/>
          <p14:tracePt t="1017" x="7954963" y="2139950"/>
          <p14:tracePt t="1032" x="7954963" y="2101850"/>
          <p14:tracePt t="1033" x="7943850" y="2065338"/>
          <p14:tracePt t="1049" x="7918450" y="2039938"/>
          <p14:tracePt t="1049" x="7918450" y="2014538"/>
          <p14:tracePt t="1065" x="7918450" y="1978025"/>
          <p14:tracePt t="1066" x="7905750" y="1939925"/>
          <p14:tracePt t="1082" x="7905750" y="1889125"/>
          <p14:tracePt t="1083" x="7867650" y="1865313"/>
          <p14:tracePt t="1099" x="7854950" y="1839913"/>
          <p14:tracePt t="1099" x="7854950" y="1801813"/>
          <p14:tracePt t="1115" x="7843838" y="1765300"/>
          <p14:tracePt t="1116" x="7831138" y="1727200"/>
          <p14:tracePt t="1132" x="7818438" y="1676400"/>
          <p14:tracePt t="1132" x="7805738" y="1639888"/>
          <p14:tracePt t="1150" x="7793038" y="1589088"/>
          <p14:tracePt t="1166" x="7793038" y="1576388"/>
          <p14:tracePt t="1166" x="7767638" y="1539875"/>
          <p14:tracePt t="1186" x="7754938" y="1501775"/>
          <p14:tracePt t="1188" x="7731125" y="1450975"/>
          <p14:tracePt t="1199" x="7718425" y="1439863"/>
          <p14:tracePt t="1215" x="7718425" y="1414463"/>
          <p14:tracePt t="1216" x="7718425" y="1401763"/>
          <p14:tracePt t="1217" x="7718425" y="1389063"/>
          <p14:tracePt t="1232" x="7718425" y="1363663"/>
          <p14:tracePt t="1233" x="7680325" y="1314450"/>
          <p14:tracePt t="1249" x="7667625" y="1314450"/>
          <p14:tracePt t="1249" x="7667625" y="1301750"/>
          <p14:tracePt t="1265" x="7667625" y="1276350"/>
          <p14:tracePt t="1282" x="7667625" y="1263650"/>
          <p14:tracePt t="1298" x="7667625" y="1238250"/>
          <p14:tracePt t="1321" x="7667625" y="1227138"/>
          <p14:tracePt t="1353" x="7667625" y="1201738"/>
          <p14:tracePt t="1365" x="7680325" y="1189038"/>
          <p14:tracePt t="1385" x="7705725" y="1176338"/>
          <p14:tracePt t="1409" x="7718425" y="1176338"/>
          <p14:tracePt t="1425" x="7731125" y="1176338"/>
          <p14:tracePt t="1441" x="7742238" y="1176338"/>
          <p14:tracePt t="1489" x="7754938" y="1176338"/>
          <p14:tracePt t="1499" x="7780338" y="1176338"/>
          <p14:tracePt t="1515" x="7793038" y="1176338"/>
          <p14:tracePt t="1516" x="7831138" y="1176338"/>
          <p14:tracePt t="1532" x="7854950" y="1176338"/>
          <p14:tracePt t="1533" x="7867650" y="1176338"/>
          <p14:tracePt t="1549" x="7880350" y="1176338"/>
          <p14:tracePt t="1565" x="7893050" y="1176338"/>
          <p14:tracePt t="1582" x="7905750" y="1176338"/>
          <p14:tracePt t="1582" x="7918450" y="1176338"/>
          <p14:tracePt t="1599" x="7943850" y="1189038"/>
          <p14:tracePt t="1600" x="7967663" y="1189038"/>
          <p14:tracePt t="1615" x="7993063" y="1189038"/>
          <p14:tracePt t="1617" x="8005763" y="1189038"/>
          <p14:tracePt t="1632" x="8031163" y="1189038"/>
          <p14:tracePt t="1633" x="8067675" y="1189038"/>
          <p14:tracePt t="1649" x="8080375" y="1189038"/>
          <p14:tracePt t="1665" x="8093075" y="1189038"/>
          <p14:tracePt t="1889" x="8118475" y="1189038"/>
          <p14:tracePt t="1921" x="8131175" y="1189038"/>
          <p14:tracePt t="1961" x="8143875" y="1189038"/>
          <p14:tracePt t="2497" x="8167688" y="1189038"/>
          <p14:tracePt t="2633" x="8180388" y="1189038"/>
          <p14:tracePt t="2673" x="8193088" y="1189038"/>
          <p14:tracePt t="3049" x="8193088" y="1214438"/>
          <p14:tracePt t="3073" x="8193088" y="1227138"/>
          <p14:tracePt t="3089" x="8193088" y="1238250"/>
          <p14:tracePt t="3098" x="8193088" y="1250950"/>
          <p14:tracePt t="3115" x="8193088" y="1263650"/>
          <p14:tracePt t="3209" x="8193088" y="1276350"/>
          <p14:tracePt t="3289" x="8193088" y="1289050"/>
          <p14:tracePt t="3320" x="8205788" y="1289050"/>
          <p14:tracePt t="3553" x="8218488" y="1289050"/>
          <p14:tracePt t="3600" x="8218488" y="1301750"/>
          <p14:tracePt t="3689" x="8218488" y="1314450"/>
          <p14:tracePt t="3817" x="8231188" y="1327150"/>
          <p14:tracePt t="3832" x="8231188" y="1339850"/>
          <p14:tracePt t="3832" x="8243888" y="1339850"/>
          <p14:tracePt t="3857" x="8267700" y="1350963"/>
          <p14:tracePt t="5920" x="8280400" y="1350963"/>
          <p14:tracePt t="5931" x="8280400" y="1363663"/>
          <p14:tracePt t="5948" x="8280400" y="1376363"/>
          <p14:tracePt t="5976" x="8256588" y="1376363"/>
          <p14:tracePt t="6025" x="8243888" y="1376363"/>
          <p14:tracePt t="6056" x="8231188" y="1376363"/>
          <p14:tracePt t="6145" x="8218488" y="1376363"/>
          <p14:tracePt t="6152" x="8205788" y="1389063"/>
          <p14:tracePt t="11480" x="8180388" y="1389063"/>
          <p14:tracePt t="11504" x="8167688" y="1389063"/>
          <p14:tracePt t="11528" x="8167688" y="1401763"/>
          <p14:tracePt t="11568" x="8156575" y="1414463"/>
          <p14:tracePt t="11632" x="8143875" y="1414463"/>
          <p14:tracePt t="11688" x="8131175" y="1414463"/>
          <p14:tracePt t="12104" x="8105775" y="1414463"/>
          <p14:tracePt t="29887" x="8067675" y="1414463"/>
          <p14:tracePt t="29896" x="8005763" y="1363663"/>
          <p14:tracePt t="29912" x="7954963" y="1327150"/>
          <p14:tracePt t="29912" x="7843838" y="1238250"/>
          <p14:tracePt t="29928" x="7780338" y="1189038"/>
          <p14:tracePt t="29929" x="7618413" y="1063625"/>
          <p14:tracePt t="29945" x="7405688" y="901700"/>
          <p14:tracePt t="29946" x="7205663" y="700088"/>
          <p14:tracePt t="29962" x="6929438" y="525463"/>
          <p14:tracePt t="29962" x="6680200" y="374650"/>
          <p14:tracePt t="29978" x="6467475" y="300038"/>
          <p14:tracePt t="29979" x="6354763" y="225425"/>
          <p14:tracePt t="29995" x="6254750" y="174625"/>
          <p14:tracePt t="29995" x="6229350" y="150813"/>
          <p14:tracePt t="30012" x="6203950" y="138113"/>
          <p14:tracePt t="30012" x="6203950" y="125413"/>
          <p14:tracePt t="30028" x="6191250" y="125413"/>
          <p14:tracePt t="30045" x="6191250" y="100013"/>
          <p14:tracePt t="30046" x="6180138" y="100013"/>
          <p14:tracePt t="30047" x="6154738" y="74613"/>
          <p14:tracePt t="30063" x="6103938" y="25400"/>
          <p14:tracePt t="30079" x="6091238" y="25400"/>
          <p14:tracePt t="30079" x="6067425" y="0"/>
          <p14:tracePt t="33646" x="174625" y="38100"/>
          <p14:tracePt t="33659" x="187325" y="50800"/>
          <p14:tracePt t="33676" x="187325" y="74613"/>
          <p14:tracePt t="33676" x="212725" y="100013"/>
          <p14:tracePt t="33692" x="225425" y="125413"/>
          <p14:tracePt t="33693" x="238125" y="138113"/>
          <p14:tracePt t="33695" x="261938" y="161925"/>
          <p14:tracePt t="33709" x="287338" y="187325"/>
          <p14:tracePt t="33726" x="325438" y="238125"/>
          <p14:tracePt t="33727" x="374650" y="274638"/>
          <p14:tracePt t="33742" x="412750" y="312738"/>
          <p14:tracePt t="33743" x="500063" y="374650"/>
          <p14:tracePt t="33759" x="574675" y="425450"/>
          <p14:tracePt t="33759" x="687388" y="512763"/>
          <p14:tracePt t="33776" x="787400" y="600075"/>
          <p14:tracePt t="33776" x="938213" y="676275"/>
          <p14:tracePt t="33792" x="1125538" y="788988"/>
          <p14:tracePt t="33794" x="1289050" y="889000"/>
          <p14:tracePt t="33809" x="1463675" y="989013"/>
          <p14:tracePt t="33810" x="1689100" y="1101725"/>
          <p14:tracePt t="33826" x="1851025" y="1163638"/>
          <p14:tracePt t="33826" x="2076450" y="1250950"/>
          <p14:tracePt t="33842" x="2401888" y="1376363"/>
          <p14:tracePt t="33843" x="2701925" y="1489075"/>
          <p14:tracePt t="33859" x="2976563" y="1563688"/>
          <p14:tracePt t="33860" x="3314700" y="1752600"/>
          <p14:tracePt t="33876" x="3640138" y="1901825"/>
          <p14:tracePt t="33876" x="4014788" y="1978025"/>
          <p14:tracePt t="33878" x="4303713" y="2101850"/>
          <p14:tracePt t="33892" x="4527550" y="2178050"/>
          <p14:tracePt t="33895" x="4691063" y="2252663"/>
          <p14:tracePt t="33909" x="4791075" y="2314575"/>
          <p14:tracePt t="33911" x="4865688" y="2378075"/>
          <p14:tracePt t="33926" x="4903788" y="2403475"/>
          <p14:tracePt t="33927" x="4965700" y="2427288"/>
          <p14:tracePt t="33942" x="5016500" y="2465388"/>
          <p14:tracePt t="33967" x="5029200" y="2478088"/>
          <p14:tracePt t="36670" x="5029200" y="2490788"/>
          <p14:tracePt t="36678" x="5029200" y="2503488"/>
          <p14:tracePt t="38358" x="5016500" y="2516188"/>
          <p14:tracePt t="38446" x="5003800" y="2516188"/>
          <p14:tracePt t="38518" x="4991100" y="2516188"/>
          <p14:tracePt t="38638" x="4978400" y="2516188"/>
          <p14:tracePt t="39086" x="4965700" y="2516188"/>
          <p14:tracePt t="39110" x="4953000" y="2516188"/>
          <p14:tracePt t="39143" x="4940300" y="2516188"/>
          <p14:tracePt t="39190" x="4929188" y="2503488"/>
          <p14:tracePt t="39222" x="4916488" y="2478088"/>
          <p14:tracePt t="39278" x="4916488" y="2465388"/>
          <p14:tracePt t="39302" x="4916488" y="2439988"/>
          <p14:tracePt t="39318" x="4916488" y="2427288"/>
          <p14:tracePt t="39326" x="4940300" y="2414588"/>
          <p14:tracePt t="39342" x="4965700" y="2378075"/>
          <p14:tracePt t="39358" x="4978400" y="2365375"/>
          <p14:tracePt t="39375" x="4991100" y="2352675"/>
          <p14:tracePt t="39392" x="5003800" y="2352675"/>
          <p14:tracePt t="39392" x="5016500" y="2339975"/>
          <p14:tracePt t="39408" x="5029200" y="2327275"/>
          <p14:tracePt t="39409" x="5065713" y="2314575"/>
          <p14:tracePt t="39425" x="5078413" y="2290763"/>
          <p14:tracePt t="39425" x="5116513" y="2278063"/>
          <p14:tracePt t="39442" x="5141913" y="2265363"/>
          <p14:tracePt t="39442" x="5178425" y="2252663"/>
          <p14:tracePt t="39458" x="5216525" y="2239963"/>
          <p14:tracePt t="39475" x="5253038" y="2214563"/>
          <p14:tracePt t="39476" x="5265738" y="2214563"/>
          <p14:tracePt t="39492" x="5278438" y="2201863"/>
          <p14:tracePt t="39492" x="5303838" y="2190750"/>
          <p14:tracePt t="39494" x="5329238" y="2178050"/>
          <p14:tracePt t="39508" x="5353050" y="2165350"/>
          <p14:tracePt t="39510" x="5365750" y="2165350"/>
          <p14:tracePt t="39525" x="5391150" y="2152650"/>
          <p14:tracePt t="39526" x="5416550" y="2152650"/>
          <p14:tracePt t="39542" x="5429250" y="2127250"/>
          <p14:tracePt t="39543" x="5441950" y="2127250"/>
          <p14:tracePt t="39558" x="5454650" y="2127250"/>
          <p14:tracePt t="39559" x="5465763" y="2127250"/>
          <p14:tracePt t="39575" x="5478463" y="2114550"/>
          <p14:tracePt t="39575" x="5503863" y="2114550"/>
          <p14:tracePt t="39592" x="5516563" y="2101850"/>
          <p14:tracePt t="39608" x="5554663" y="2078038"/>
          <p14:tracePt t="39610" x="5565775" y="2078038"/>
          <p14:tracePt t="39625" x="5591175" y="2065338"/>
          <p14:tracePt t="39626" x="5629275" y="2052638"/>
          <p14:tracePt t="39642" x="5691188" y="2027238"/>
          <p14:tracePt t="39643" x="5703888" y="2027238"/>
          <p14:tracePt t="39658" x="5754688" y="2014538"/>
          <p14:tracePt t="39659" x="5791200" y="1978025"/>
          <p14:tracePt t="39675" x="5803900" y="1978025"/>
          <p14:tracePt t="39675" x="5842000" y="1978025"/>
          <p14:tracePt t="39692" x="5878513" y="1965325"/>
          <p14:tracePt t="39708" x="5903913" y="1965325"/>
          <p14:tracePt t="39709" x="5967413" y="1927225"/>
          <p14:tracePt t="39710" x="5991225" y="1927225"/>
          <p14:tracePt t="39725" x="6003925" y="1927225"/>
          <p14:tracePt t="39741" x="6042025" y="1927225"/>
          <p14:tracePt t="39743" x="6142038" y="1914525"/>
          <p14:tracePt t="39758" x="6203950" y="1889125"/>
          <p14:tracePt t="39759" x="6316663" y="1889125"/>
          <p14:tracePt t="39775" x="6403975" y="1876425"/>
          <p14:tracePt t="39775" x="6467475" y="1876425"/>
          <p14:tracePt t="39791" x="6567488" y="1876425"/>
          <p14:tracePt t="39792" x="6629400" y="1865313"/>
          <p14:tracePt t="39808" x="6716713" y="1865313"/>
          <p14:tracePt t="39809" x="6816725" y="1865313"/>
          <p14:tracePt t="39825" x="6905625" y="1865313"/>
          <p14:tracePt t="39825" x="6992938" y="1865313"/>
          <p14:tracePt t="39842" x="7054850" y="1865313"/>
          <p14:tracePt t="39842" x="7142163" y="1865313"/>
          <p14:tracePt t="39858" x="7242175" y="1865313"/>
          <p14:tracePt t="39859" x="7329488" y="1865313"/>
          <p14:tracePt t="39875" x="7442200" y="1865313"/>
          <p14:tracePt t="39875" x="7493000" y="1865313"/>
          <p14:tracePt t="39891" x="7605713" y="1865313"/>
          <p14:tracePt t="39892" x="7680325" y="1865313"/>
          <p14:tracePt t="39908" x="7731125" y="1865313"/>
          <p14:tracePt t="39909" x="7805738" y="1865313"/>
          <p14:tracePt t="39910" x="7854950" y="1865313"/>
          <p14:tracePt t="39925" x="7893050" y="1865313"/>
          <p14:tracePt t="39926" x="7905750" y="1865313"/>
          <p14:tracePt t="39942" x="7943850" y="1865313"/>
          <p14:tracePt t="39943" x="8018463" y="1865313"/>
          <p14:tracePt t="39958" x="8067675" y="1865313"/>
          <p14:tracePt t="39960" x="8143875" y="1876425"/>
          <p14:tracePt t="39975" x="8205788" y="1876425"/>
          <p14:tracePt t="39976" x="8267700" y="1901825"/>
          <p14:tracePt t="39991" x="8293100" y="1901825"/>
          <p14:tracePt t="39993" x="8343900" y="1927225"/>
          <p14:tracePt t="40008" x="8380413" y="1927225"/>
          <p14:tracePt t="40009" x="8418513" y="1939925"/>
          <p14:tracePt t="40025" x="8431213" y="1952625"/>
          <p14:tracePt t="40025" x="8443913" y="1952625"/>
          <p14:tracePt t="40042" x="8469313" y="1952625"/>
          <p14:tracePt t="40102" x="8480425" y="1965325"/>
          <p14:tracePt t="40158" x="8480425" y="1978025"/>
          <p14:tracePt t="40526" x="8480425" y="2001838"/>
          <p14:tracePt t="40541" x="8480425" y="2014538"/>
          <p14:tracePt t="40574" x="8505825" y="2027238"/>
          <p14:tracePt t="40591" x="8505825" y="2039938"/>
          <p14:tracePt t="40608" x="8518525" y="2052638"/>
          <p14:tracePt t="40625" x="8531225" y="2052638"/>
          <p14:tracePt t="40625" x="8543925" y="2078038"/>
          <p14:tracePt t="40641" x="8556625" y="2101850"/>
          <p14:tracePt t="40662" x="8569325" y="2127250"/>
          <p14:tracePt t="40675" x="8569325" y="2139950"/>
          <p14:tracePt t="40691" x="8580438" y="2139950"/>
          <p14:tracePt t="40692" x="8593138" y="2152650"/>
          <p14:tracePt t="40708" x="8605838" y="2165350"/>
          <p14:tracePt t="40710" x="8605838" y="2178050"/>
          <p14:tracePt t="40726" x="8618538" y="2178050"/>
          <p14:tracePt t="40758" x="8618538" y="2190750"/>
          <p14:tracePt t="40790" x="8618538" y="2201863"/>
          <p14:tracePt t="40808" x="8618538" y="2214563"/>
          <p14:tracePt t="41054" x="8618538" y="2227263"/>
          <p14:tracePt t="41182" x="8618538" y="2239963"/>
          <p14:tracePt t="41191" x="8618538" y="2252663"/>
          <p14:tracePt t="41302" x="8618538" y="2265363"/>
          <p14:tracePt t="41582" x="8618538" y="2303463"/>
          <p14:tracePt t="41591" x="8618538" y="2327275"/>
          <p14:tracePt t="41607" x="8618538" y="2339975"/>
          <p14:tracePt t="41624" x="8618538" y="2365375"/>
          <p14:tracePt t="41625" x="8631238" y="2378075"/>
          <p14:tracePt t="41641" x="8643938" y="2403475"/>
          <p14:tracePt t="41641" x="8669338" y="2427288"/>
          <p14:tracePt t="44662" x="8669338" y="2439988"/>
          <p14:tracePt t="44678" x="8631238" y="2452688"/>
          <p14:tracePt t="44694" x="8618538" y="2465388"/>
          <p14:tracePt t="44710" x="8593138" y="2478088"/>
          <p14:tracePt t="44734" x="8580438" y="2478088"/>
          <p14:tracePt t="44750" x="8569325" y="2478088"/>
          <p14:tracePt t="44758" x="8556625" y="2478088"/>
          <p14:tracePt t="44774" x="8543925" y="2478088"/>
          <p14:tracePt t="44775" x="8531225" y="2490788"/>
          <p14:tracePt t="44791" x="8518525" y="2503488"/>
          <p14:tracePt t="44808" x="8505825" y="2503488"/>
          <p14:tracePt t="44838" x="8493125" y="2503488"/>
          <p14:tracePt t="44862" x="8493125" y="2516188"/>
          <p14:tracePt t="44874" x="8480425" y="2516188"/>
          <p14:tracePt t="44902" x="8469313" y="2516188"/>
          <p14:tracePt t="46774" x="8456613" y="2527300"/>
          <p14:tracePt t="46791" x="8431213" y="2540000"/>
          <p14:tracePt t="46807" x="8418513" y="2540000"/>
          <p14:tracePt t="46808" x="8405813" y="2540000"/>
          <p14:tracePt t="46824" x="8393113" y="2552700"/>
          <p14:tracePt t="46841" x="8367713" y="2578100"/>
          <p14:tracePt t="46857" x="8356600" y="2578100"/>
          <p14:tracePt t="46874" x="8343900" y="2578100"/>
          <p14:tracePt t="46891" x="8331200" y="2590800"/>
          <p14:tracePt t="46907" x="8318500" y="2590800"/>
          <p14:tracePt t="46908" x="8305800" y="2590800"/>
          <p14:tracePt t="46926" x="8293100" y="2590800"/>
          <p14:tracePt t="46941" x="8267700" y="2590800"/>
          <p14:tracePt t="46958" x="8267700" y="2603500"/>
          <p14:tracePt t="46990" x="8256588" y="2603500"/>
          <p14:tracePt t="47007" x="8231188" y="2616200"/>
          <p14:tracePt t="47046" x="8218488" y="2627313"/>
          <p14:tracePt t="50853" x="8205788" y="2627313"/>
          <p14:tracePt t="56029" x="8193088" y="2627313"/>
          <p14:tracePt t="56357" x="8180388" y="2627313"/>
          <p14:tracePt t="57741" x="8167688" y="2627313"/>
          <p14:tracePt t="57829" x="8156575" y="2627313"/>
          <p14:tracePt t="57877" x="8143875" y="2627313"/>
          <p14:tracePt t="57901" x="8118475" y="2640013"/>
          <p14:tracePt t="62373" x="8118475" y="2652713"/>
          <p14:tracePt t="62389" x="8105775" y="2652713"/>
          <p14:tracePt t="62389" x="8105775" y="2665413"/>
          <p14:tracePt t="62413" x="8093075" y="2665413"/>
          <p14:tracePt t="62429" x="8080375" y="2665413"/>
          <p14:tracePt t="62453" x="8067675" y="2665413"/>
          <p14:tracePt t="62461" x="8054975" y="2665413"/>
          <p14:tracePt t="62472" x="8054975" y="2678113"/>
          <p14:tracePt t="62489" x="8043863" y="2678113"/>
          <p14:tracePt t="62505" x="8031163" y="2678113"/>
          <p14:tracePt t="62525" x="8005763" y="2678113"/>
          <p14:tracePt t="62573" x="8005763" y="2690813"/>
          <p14:tracePt t="62597" x="7993063" y="2690813"/>
          <p14:tracePt t="62621" x="7993063" y="2703513"/>
          <p14:tracePt t="62639" x="7980363" y="2703513"/>
          <p14:tracePt t="62661" x="7954963" y="2703513"/>
          <p14:tracePt t="62677" x="7943850" y="2703513"/>
          <p14:tracePt t="62693" x="7931150" y="2703513"/>
          <p14:tracePt t="62717" x="7905750" y="2703513"/>
          <p14:tracePt t="62757" x="7893050" y="2703513"/>
          <p14:tracePt t="62772" x="7893050" y="2716213"/>
          <p14:tracePt t="62789" x="7867650" y="2728913"/>
          <p14:tracePt t="62813" x="7854950" y="2728913"/>
          <p14:tracePt t="62829" x="7843838" y="2740025"/>
          <p14:tracePt t="62861" x="7818438" y="2740025"/>
          <p14:tracePt t="62885" x="7805738" y="2740025"/>
          <p14:tracePt t="62901" x="7793038" y="2740025"/>
          <p14:tracePt t="62909" x="7780338" y="2752725"/>
          <p14:tracePt t="62925" x="7767638" y="2752725"/>
          <p14:tracePt t="62957" x="7767638" y="2765425"/>
          <p14:tracePt t="62972" x="7754938" y="2765425"/>
          <p14:tracePt t="63012" x="7742238" y="2765425"/>
          <p14:tracePt t="63022" x="7742238" y="2778125"/>
          <p14:tracePt t="63093" x="7731125" y="2778125"/>
          <p14:tracePt t="65396" x="7718425" y="2778125"/>
          <p14:tracePt t="65436" x="7705725" y="2778125"/>
          <p14:tracePt t="72236" x="7693025" y="2778125"/>
          <p14:tracePt t="72254" x="7667625" y="2790825"/>
          <p14:tracePt t="72484" x="7654925" y="2790825"/>
          <p14:tracePt t="72540" x="7654925" y="2803525"/>
          <p14:tracePt t="72564" x="7642225" y="2803525"/>
          <p14:tracePt t="72620" x="7631113" y="2803525"/>
          <p14:tracePt t="72660" x="7618413" y="2816225"/>
          <p14:tracePt t="72700" x="7605713" y="2816225"/>
          <p14:tracePt t="72740" x="7593013" y="2816225"/>
          <p14:tracePt t="72796" x="7580313" y="2816225"/>
          <p14:tracePt t="72828" x="7567613" y="2816225"/>
          <p14:tracePt t="72900" x="7554913" y="2816225"/>
          <p14:tracePt t="72940" x="7554913" y="2828925"/>
          <p14:tracePt t="78284" x="7493000" y="2828925"/>
          <p14:tracePt t="78292" x="7418388" y="2778125"/>
          <p14:tracePt t="78303" x="7342188" y="2728913"/>
          <p14:tracePt t="78320" x="7229475" y="2640013"/>
          <p14:tracePt t="78321" x="6980238" y="2503488"/>
          <p14:tracePt t="78337" x="6754813" y="2403475"/>
          <p14:tracePt t="78337" x="6516688" y="2227263"/>
          <p14:tracePt t="78339" x="6280150" y="2101850"/>
          <p14:tracePt t="78353" x="6180138" y="2039938"/>
          <p14:tracePt t="78355" x="5916613" y="1876425"/>
          <p14:tracePt t="78370" x="5591175" y="1739900"/>
          <p14:tracePt t="78372" x="5116513" y="1501775"/>
          <p14:tracePt t="78387" x="4716463" y="1314450"/>
          <p14:tracePt t="78388" x="4391025" y="1201738"/>
          <p14:tracePt t="78403" x="3927475" y="989013"/>
          <p14:tracePt t="78404" x="3578225" y="863600"/>
          <p14:tracePt t="78420" x="3227388" y="788988"/>
          <p14:tracePt t="78421" x="2889250" y="700088"/>
          <p14:tracePt t="78437" x="2651125" y="650875"/>
          <p14:tracePt t="78438" x="2489200" y="576263"/>
          <p14:tracePt t="78453" x="2201863" y="438150"/>
          <p14:tracePt t="78455" x="2063750" y="374650"/>
          <p14:tracePt t="78470" x="1914525" y="312738"/>
          <p14:tracePt t="78471" x="1814513" y="312738"/>
          <p14:tracePt t="78487" x="1738313" y="287338"/>
          <p14:tracePt t="78487" x="1663700" y="274638"/>
          <p14:tracePt t="78503" x="1625600" y="238125"/>
          <p14:tracePt t="78580" x="1625600" y="225425"/>
          <p14:tracePt t="78596" x="1638300" y="225425"/>
          <p14:tracePt t="78604" x="1638300" y="212725"/>
          <p14:tracePt t="78620" x="1638300" y="200025"/>
          <p14:tracePt t="78620" x="1638300" y="187325"/>
          <p14:tracePt t="78637" x="1625600" y="150813"/>
          <p14:tracePt t="78637" x="1601788" y="125413"/>
          <p14:tracePt t="78653" x="1576388" y="100013"/>
          <p14:tracePt t="78654" x="1538288" y="61913"/>
          <p14:tracePt t="78670" x="1489075" y="2540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 xmlns:a16="http://schemas.microsoft.com/office/drawing/2014/main" id="{B8DE9B77-C03B-48F4-9929-0A0E99ABE40E}"/>
              </a:ext>
            </a:extLst>
          </p:cNvPr>
          <p:cNvSpPr>
            <a:spLocks noGrp="1"/>
          </p:cNvSpPr>
          <p:nvPr>
            <p:ph type="title"/>
          </p:nvPr>
        </p:nvSpPr>
        <p:spPr>
          <a:xfrm>
            <a:off x="2063750" y="1588"/>
            <a:ext cx="8229600" cy="1143000"/>
          </a:xfrm>
        </p:spPr>
        <p:txBody>
          <a:bodyPr/>
          <a:lstStyle/>
          <a:p>
            <a:pPr eaLnBrk="1" hangingPunct="1"/>
            <a:r>
              <a:rPr lang="fa-IR" altLang="en-US" sz="4000">
                <a:cs typeface="B Yagut" panose="00000400000000000000" pitchFamily="2" charset="-78"/>
              </a:rPr>
              <a:t>شرايط بهداشتي دستشويي ها</a:t>
            </a:r>
            <a:endParaRPr lang="th-TH" altLang="en-US" sz="4000">
              <a:cs typeface="2  Titr" pitchFamily="2" charset="0"/>
            </a:endParaRPr>
          </a:p>
        </p:txBody>
      </p:sp>
      <p:sp>
        <p:nvSpPr>
          <p:cNvPr id="27651" name="Rectangle 3">
            <a:extLst>
              <a:ext uri="{FF2B5EF4-FFF2-40B4-BE49-F238E27FC236}">
                <a16:creationId xmlns="" xmlns:a16="http://schemas.microsoft.com/office/drawing/2014/main" id="{05DE2975-9532-4540-884B-507B5B3F4C60}"/>
              </a:ext>
            </a:extLst>
          </p:cNvPr>
          <p:cNvSpPr>
            <a:spLocks noGrp="1" noChangeArrowheads="1"/>
          </p:cNvSpPr>
          <p:nvPr>
            <p:ph type="body" sz="half" idx="2"/>
          </p:nvPr>
        </p:nvSpPr>
        <p:spPr>
          <a:xfrm>
            <a:off x="609601" y="1341438"/>
            <a:ext cx="11175032" cy="5257800"/>
          </a:xfrm>
        </p:spPr>
        <p:txBody>
          <a:bodyPr/>
          <a:lstStyle/>
          <a:p>
            <a:pPr eaLnBrk="1" hangingPunct="1">
              <a:lnSpc>
                <a:spcPct val="150000"/>
              </a:lnSpc>
              <a:buFont typeface="Wingdings" panose="05000000000000000000" pitchFamily="2" charset="2"/>
              <a:buChar char="Ø"/>
              <a:defRPr/>
            </a:pPr>
            <a:r>
              <a:rPr lang="fa-IR" sz="2800" dirty="0">
                <a:cs typeface="B Yagut" panose="00000400000000000000" pitchFamily="2" charset="-78"/>
              </a:rPr>
              <a:t>به ازاي هـر 60 نفر يك شيـر دستشـويي </a:t>
            </a:r>
          </a:p>
          <a:p>
            <a:pPr eaLnBrk="1" hangingPunct="1">
              <a:lnSpc>
                <a:spcPct val="150000"/>
              </a:lnSpc>
              <a:buFont typeface="Wingdings" panose="05000000000000000000" pitchFamily="2" charset="2"/>
              <a:buChar char="Ø"/>
              <a:defRPr/>
            </a:pPr>
            <a:r>
              <a:rPr lang="fa-IR" sz="2800" dirty="0">
                <a:cs typeface="B Yagut" panose="00000400000000000000" pitchFamily="2" charset="-78"/>
              </a:rPr>
              <a:t>دستشویی ها نزدیک توالت</a:t>
            </a:r>
          </a:p>
          <a:p>
            <a:pPr eaLnBrk="1" hangingPunct="1">
              <a:lnSpc>
                <a:spcPct val="150000"/>
              </a:lnSpc>
              <a:buFont typeface="Wingdings" panose="05000000000000000000" pitchFamily="2" charset="2"/>
              <a:buChar char="Ø"/>
              <a:defRPr/>
            </a:pPr>
            <a:r>
              <a:rPr lang="fa-IR" sz="2800" dirty="0">
                <a:cs typeface="B Yagut" panose="00000400000000000000" pitchFamily="2" charset="-78"/>
              </a:rPr>
              <a:t>ارتفاع دستشوييها متناسب با سـن دانـش آمـوزان در دوره هـاي مختلف تحصيـلي </a:t>
            </a:r>
          </a:p>
          <a:p>
            <a:pPr marL="0" indent="0" eaLnBrk="1" hangingPunct="1">
              <a:lnSpc>
                <a:spcPct val="150000"/>
              </a:lnSpc>
              <a:buNone/>
              <a:defRPr/>
            </a:pPr>
            <a:r>
              <a:rPr lang="fa-IR" sz="2800" dirty="0">
                <a:cs typeface="B Yagut" panose="00000400000000000000" pitchFamily="2" charset="-78"/>
              </a:rPr>
              <a:t>     بيـن 65 الي 70 سانتي متر از سطح زمين</a:t>
            </a:r>
          </a:p>
          <a:p>
            <a:pPr eaLnBrk="1" hangingPunct="1">
              <a:lnSpc>
                <a:spcPct val="150000"/>
              </a:lnSpc>
              <a:buFont typeface="Wingdings" panose="05000000000000000000" pitchFamily="2" charset="2"/>
              <a:buChar char="Ø"/>
              <a:defRPr/>
            </a:pPr>
            <a:r>
              <a:rPr lang="fa-IR" sz="2800" dirty="0">
                <a:cs typeface="B Yagut" panose="00000400000000000000" pitchFamily="2" charset="-78"/>
              </a:rPr>
              <a:t>لـولـه كشـي صــابـون مايـع روي </a:t>
            </a:r>
            <a:r>
              <a:rPr lang="fa-IR" sz="2800" dirty="0" smtClean="0">
                <a:cs typeface="B Yagut" panose="00000400000000000000" pitchFamily="2" charset="-78"/>
              </a:rPr>
              <a:t>دستشويي ها</a:t>
            </a:r>
            <a:endParaRPr lang="th-TH" sz="2800" dirty="0">
              <a:cs typeface="2  Titr" pitchFamily="2" charset="-78"/>
            </a:endParaRPr>
          </a:p>
        </p:txBody>
      </p:sp>
      <p:sp>
        <p:nvSpPr>
          <p:cNvPr id="27652" name="Slide Number Placeholder 1">
            <a:extLst>
              <a:ext uri="{FF2B5EF4-FFF2-40B4-BE49-F238E27FC236}">
                <a16:creationId xmlns="" xmlns:a16="http://schemas.microsoft.com/office/drawing/2014/main" id="{94F24042-550F-45D1-9348-4E5F391804F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5D8F27F3-91CA-45F4-8611-53B6E1CD123E}" type="slidenum">
              <a:rPr lang="en-US" altLang="en-US" sz="1200">
                <a:solidFill>
                  <a:srgbClr val="898989"/>
                </a:solidFill>
                <a:latin typeface="Arial" panose="020B0604020202020204" pitchFamily="34" charset="0"/>
              </a:rPr>
              <a:pPr algn="l" rtl="0">
                <a:spcBef>
                  <a:spcPct val="0"/>
                </a:spcBef>
                <a:buFontTx/>
                <a:buNone/>
              </a:pPr>
              <a:t>24</a:t>
            </a:fld>
            <a:endParaRPr lang="en-US" altLang="en-US" sz="1200">
              <a:solidFill>
                <a:srgbClr val="898989"/>
              </a:solidFill>
              <a:latin typeface="Arial" panose="020B0604020202020204" pitchFamily="34" charset="0"/>
            </a:endParaRPr>
          </a:p>
        </p:txBody>
      </p:sp>
      <p:pic>
        <p:nvPicPr>
          <p:cNvPr id="3" name="Audio 2">
            <a:hlinkClick r:id="" action="ppaction://media"/>
            <a:extLst>
              <a:ext uri="{FF2B5EF4-FFF2-40B4-BE49-F238E27FC236}">
                <a16:creationId xmlns="" xmlns:a16="http://schemas.microsoft.com/office/drawing/2014/main" id="{288AB42E-6608-46F8-A848-CC6117971A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80653"/>
    </mc:Choice>
    <mc:Fallback xmlns="">
      <p:transition advTm="80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 xmlns:a16="http://schemas.microsoft.com/office/drawing/2014/main" id="{B7C298EB-8C5C-4B24-AF46-96EAF121CA3F}"/>
              </a:ext>
            </a:extLst>
          </p:cNvPr>
          <p:cNvSpPr>
            <a:spLocks noGrp="1"/>
          </p:cNvSpPr>
          <p:nvPr>
            <p:ph type="title"/>
          </p:nvPr>
        </p:nvSpPr>
        <p:spPr>
          <a:xfrm>
            <a:off x="1981200" y="1588"/>
            <a:ext cx="8229600" cy="1143000"/>
          </a:xfrm>
        </p:spPr>
        <p:txBody>
          <a:bodyPr/>
          <a:lstStyle/>
          <a:p>
            <a:pPr eaLnBrk="1" hangingPunct="1"/>
            <a:r>
              <a:rPr lang="fa-IR" altLang="en-US" sz="4000">
                <a:cs typeface="B Yagut" panose="00000400000000000000" pitchFamily="2" charset="-78"/>
              </a:rPr>
              <a:t>نحوه دفع صحیح فاضلاب مدرسه</a:t>
            </a:r>
            <a:endParaRPr lang="th-TH" altLang="en-US" sz="4000">
              <a:cs typeface="2  Titr" pitchFamily="2" charset="0"/>
            </a:endParaRPr>
          </a:p>
        </p:txBody>
      </p:sp>
      <p:sp>
        <p:nvSpPr>
          <p:cNvPr id="28675" name="Rectangle 3">
            <a:extLst>
              <a:ext uri="{FF2B5EF4-FFF2-40B4-BE49-F238E27FC236}">
                <a16:creationId xmlns="" xmlns:a16="http://schemas.microsoft.com/office/drawing/2014/main" id="{C6794C28-04C9-44FB-90D2-3F90F535119D}"/>
              </a:ext>
            </a:extLst>
          </p:cNvPr>
          <p:cNvSpPr>
            <a:spLocks noGrp="1"/>
          </p:cNvSpPr>
          <p:nvPr>
            <p:ph idx="1"/>
          </p:nvPr>
        </p:nvSpPr>
        <p:spPr>
          <a:xfrm>
            <a:off x="2279651" y="1412875"/>
            <a:ext cx="9504981" cy="5257800"/>
          </a:xfrm>
        </p:spPr>
        <p:txBody>
          <a:bodyPr/>
          <a:lstStyle/>
          <a:p>
            <a:pPr eaLnBrk="1" hangingPunct="1">
              <a:lnSpc>
                <a:spcPct val="150000"/>
              </a:lnSpc>
              <a:buFont typeface="Wingdings" panose="05000000000000000000" pitchFamily="2" charset="2"/>
              <a:buChar char="Ø"/>
            </a:pPr>
            <a:r>
              <a:rPr lang="fa-IR" altLang="en-US" sz="2800">
                <a:cs typeface="B Yagut" panose="00000400000000000000" pitchFamily="2" charset="-78"/>
              </a:rPr>
              <a:t>طراحي و اجرا بر اساس استانـدارد هـاي موجود</a:t>
            </a:r>
          </a:p>
          <a:p>
            <a:pPr eaLnBrk="1" hangingPunct="1">
              <a:lnSpc>
                <a:spcPct val="150000"/>
              </a:lnSpc>
              <a:buFont typeface="Wingdings" panose="05000000000000000000" pitchFamily="2" charset="2"/>
              <a:buChar char="Ø"/>
            </a:pPr>
            <a:r>
              <a:rPr lang="fa-IR" altLang="en-US" sz="2800">
                <a:cs typeface="B Yagut" panose="00000400000000000000" pitchFamily="2" charset="-78"/>
              </a:rPr>
              <a:t>استفاده از چاه جاذب و يـا سپتيك تانك در مناطـق فاقـد سيستـم فاضلاب </a:t>
            </a:r>
          </a:p>
          <a:p>
            <a:pPr eaLnBrk="1" hangingPunct="1">
              <a:lnSpc>
                <a:spcPct val="150000"/>
              </a:lnSpc>
              <a:buFont typeface="Wingdings" panose="05000000000000000000" pitchFamily="2" charset="2"/>
              <a:buChar char="Ø"/>
            </a:pPr>
            <a:r>
              <a:rPr lang="fa-IR" altLang="en-US" sz="2800">
                <a:cs typeface="B Yagut" panose="00000400000000000000" pitchFamily="2" charset="-78"/>
              </a:rPr>
              <a:t>توجـه  به  ظرفيت مدرسه  و محـاسبـه حجم سپتيك تانـك يا چـاه جاذب</a:t>
            </a:r>
            <a:endParaRPr lang="th-TH" altLang="en-US" sz="2800">
              <a:cs typeface="Times New Roman" panose="02020603050405020304" pitchFamily="18" charset="0"/>
            </a:endParaRPr>
          </a:p>
        </p:txBody>
      </p:sp>
      <p:sp>
        <p:nvSpPr>
          <p:cNvPr id="28676" name="Slide Number Placeholder 1">
            <a:extLst>
              <a:ext uri="{FF2B5EF4-FFF2-40B4-BE49-F238E27FC236}">
                <a16:creationId xmlns="" xmlns:a16="http://schemas.microsoft.com/office/drawing/2014/main" id="{7E7CD024-2BA2-48A2-A64A-CA4700D5CE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8D2E5244-8D55-4730-9BAA-75E30BC1B95F}" type="slidenum">
              <a:rPr lang="en-US" altLang="en-US" sz="1200">
                <a:solidFill>
                  <a:srgbClr val="898989"/>
                </a:solidFill>
                <a:latin typeface="Arial" panose="020B0604020202020204" pitchFamily="34" charset="0"/>
              </a:rPr>
              <a:pPr algn="l" rtl="0">
                <a:spcBef>
                  <a:spcPct val="0"/>
                </a:spcBef>
                <a:buFontTx/>
                <a:buNone/>
              </a:pPr>
              <a:t>25</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C9AF388F-A983-4164-AB47-9C79CBE441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3409"/>
    </mc:Choice>
    <mc:Fallback xmlns="">
      <p:transition advTm="53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 xmlns:a16="http://schemas.microsoft.com/office/drawing/2014/main" id="{FC4BCA5B-ABA5-4309-81FE-8C21B9933BE6}"/>
              </a:ext>
            </a:extLst>
          </p:cNvPr>
          <p:cNvSpPr>
            <a:spLocks noGrp="1"/>
          </p:cNvSpPr>
          <p:nvPr>
            <p:ph type="title"/>
          </p:nvPr>
        </p:nvSpPr>
        <p:spPr>
          <a:xfrm>
            <a:off x="1981200" y="55563"/>
            <a:ext cx="8229600" cy="1143000"/>
          </a:xfrm>
        </p:spPr>
        <p:txBody>
          <a:bodyPr/>
          <a:lstStyle/>
          <a:p>
            <a:pPr eaLnBrk="1" hangingPunct="1"/>
            <a:r>
              <a:rPr lang="fa-IR" altLang="en-US" sz="4000" dirty="0">
                <a:cs typeface="B Yagut" panose="00000400000000000000" pitchFamily="2" charset="-78"/>
              </a:rPr>
              <a:t>نحوه جمع آوری زباله  </a:t>
            </a:r>
          </a:p>
        </p:txBody>
      </p:sp>
      <p:sp>
        <p:nvSpPr>
          <p:cNvPr id="37891" name="Content Placeholder 2">
            <a:extLst>
              <a:ext uri="{FF2B5EF4-FFF2-40B4-BE49-F238E27FC236}">
                <a16:creationId xmlns="" xmlns:a16="http://schemas.microsoft.com/office/drawing/2014/main" id="{8968A6DE-B45F-4433-82D5-1F53581A130A}"/>
              </a:ext>
            </a:extLst>
          </p:cNvPr>
          <p:cNvSpPr>
            <a:spLocks noGrp="1"/>
          </p:cNvSpPr>
          <p:nvPr>
            <p:ph idx="1"/>
          </p:nvPr>
        </p:nvSpPr>
        <p:spPr>
          <a:xfrm>
            <a:off x="263352" y="1196976"/>
            <a:ext cx="11449272" cy="5184775"/>
          </a:xfrm>
        </p:spPr>
        <p:txBody>
          <a:bodyPr rtlCol="1">
            <a:normAutofit fontScale="47500" lnSpcReduction="20000"/>
          </a:bodyPr>
          <a:lstStyle/>
          <a:p>
            <a:pPr eaLnBrk="1" fontAlgn="auto" hangingPunct="1">
              <a:lnSpc>
                <a:spcPct val="150000"/>
              </a:lnSpc>
              <a:spcAft>
                <a:spcPts val="0"/>
              </a:spcAft>
              <a:buFont typeface="Wingdings" panose="05000000000000000000" pitchFamily="2" charset="2"/>
              <a:buChar char="Ø"/>
              <a:defRPr/>
            </a:pPr>
            <a:r>
              <a:rPr lang="fa-IR" sz="5300" dirty="0">
                <a:latin typeface="2  Titr" pitchFamily="2" charset="-78"/>
                <a:cs typeface="B Yagut" pitchFamily="2" charset="-78"/>
              </a:rPr>
              <a:t>سطل های زباله بهداشتي باید : </a:t>
            </a:r>
          </a:p>
          <a:p>
            <a:pPr eaLnBrk="1" fontAlgn="auto" hangingPunct="1">
              <a:lnSpc>
                <a:spcPct val="150000"/>
              </a:lnSpc>
              <a:spcAft>
                <a:spcPts val="0"/>
              </a:spcAft>
              <a:buFont typeface="Wingdings" panose="05000000000000000000" pitchFamily="2" charset="2"/>
              <a:buChar char="§"/>
              <a:defRPr/>
            </a:pPr>
            <a:r>
              <a:rPr lang="fa-IR" sz="5300" dirty="0">
                <a:latin typeface="2  Titr" pitchFamily="2" charset="-78"/>
                <a:cs typeface="B Yagut" pitchFamily="2" charset="-78"/>
              </a:rPr>
              <a:t>درب دار </a:t>
            </a:r>
          </a:p>
          <a:p>
            <a:pPr eaLnBrk="1" fontAlgn="auto" hangingPunct="1">
              <a:lnSpc>
                <a:spcPct val="150000"/>
              </a:lnSpc>
              <a:spcAft>
                <a:spcPts val="0"/>
              </a:spcAft>
              <a:buFont typeface="Wingdings" panose="05000000000000000000" pitchFamily="2" charset="2"/>
              <a:buChar char="§"/>
              <a:defRPr/>
            </a:pPr>
            <a:r>
              <a:rPr lang="fa-IR" sz="5300" dirty="0">
                <a:latin typeface="2  Titr" pitchFamily="2" charset="-78"/>
                <a:cs typeface="B Yagut" pitchFamily="2" charset="-78"/>
              </a:rPr>
              <a:t>ضد زنگ </a:t>
            </a:r>
          </a:p>
          <a:p>
            <a:pPr eaLnBrk="1" fontAlgn="auto" hangingPunct="1">
              <a:lnSpc>
                <a:spcPct val="150000"/>
              </a:lnSpc>
              <a:spcAft>
                <a:spcPts val="0"/>
              </a:spcAft>
              <a:buFont typeface="Wingdings" panose="05000000000000000000" pitchFamily="2" charset="2"/>
              <a:buChar char="§"/>
              <a:defRPr/>
            </a:pPr>
            <a:r>
              <a:rPr lang="fa-IR" sz="5300" dirty="0">
                <a:latin typeface="2  Titr" pitchFamily="2" charset="-78"/>
                <a:cs typeface="B Yagut" pitchFamily="2" charset="-78"/>
              </a:rPr>
              <a:t>با ظرفيت و تعداد مناسب (در كليه كلاسها ، راهروها ، قسمتهاي اداري ، خوابگاه ، ناهارخوري ، آشپزخانه ، توالت و دستشوئي ، محوطه ، سالن ورزشي ، كارگاه و آزمايشگاه)</a:t>
            </a:r>
          </a:p>
          <a:p>
            <a:pPr eaLnBrk="1" fontAlgn="auto" hangingPunct="1">
              <a:lnSpc>
                <a:spcPct val="150000"/>
              </a:lnSpc>
              <a:spcAft>
                <a:spcPts val="0"/>
              </a:spcAft>
              <a:buFont typeface="Wingdings" panose="05000000000000000000" pitchFamily="2" charset="2"/>
              <a:buChar char="§"/>
              <a:defRPr/>
            </a:pPr>
            <a:r>
              <a:rPr lang="fa-IR" sz="5300" dirty="0">
                <a:latin typeface="2  Titr" pitchFamily="2" charset="-78"/>
                <a:cs typeface="B Yagut" pitchFamily="2" charset="-78"/>
              </a:rPr>
              <a:t>تخليه روزانه </a:t>
            </a:r>
          </a:p>
          <a:p>
            <a:pPr eaLnBrk="1" fontAlgn="auto" hangingPunct="1">
              <a:lnSpc>
                <a:spcPct val="150000"/>
              </a:lnSpc>
              <a:spcAft>
                <a:spcPts val="0"/>
              </a:spcAft>
              <a:buFont typeface="Wingdings" panose="05000000000000000000" pitchFamily="2" charset="2"/>
              <a:buChar char="§"/>
              <a:defRPr/>
            </a:pPr>
            <a:r>
              <a:rPr lang="fa-IR" sz="5300" dirty="0">
                <a:latin typeface="2  Titr" pitchFamily="2" charset="-78"/>
                <a:cs typeface="B Yagut" pitchFamily="2" charset="-78"/>
              </a:rPr>
              <a:t>شستشو مرتب </a:t>
            </a:r>
          </a:p>
          <a:p>
            <a:pPr eaLnBrk="1" fontAlgn="auto" hangingPunct="1">
              <a:lnSpc>
                <a:spcPct val="150000"/>
              </a:lnSpc>
              <a:spcAft>
                <a:spcPts val="0"/>
              </a:spcAft>
              <a:buFont typeface="Wingdings" panose="05000000000000000000" pitchFamily="2" charset="2"/>
              <a:buChar char="Ø"/>
              <a:defRPr/>
            </a:pPr>
            <a:r>
              <a:rPr lang="fa-IR" sz="5300" dirty="0">
                <a:latin typeface="2  Titr" pitchFamily="2" charset="-78"/>
                <a:cs typeface="B Yagut" pitchFamily="2" charset="-78"/>
              </a:rPr>
              <a:t>موجود بودن دفع صحیح و بهداشتی زباله ها توسط مامورین دهیاری ها </a:t>
            </a:r>
          </a:p>
          <a:p>
            <a:pPr eaLnBrk="1" fontAlgn="auto" hangingPunct="1">
              <a:lnSpc>
                <a:spcPct val="150000"/>
              </a:lnSpc>
              <a:spcAft>
                <a:spcPts val="0"/>
              </a:spcAft>
              <a:defRPr/>
            </a:pPr>
            <a:endParaRPr lang="en-US" sz="2800" dirty="0">
              <a:latin typeface="2  Titr" pitchFamily="2" charset="-78"/>
              <a:cs typeface="B Yagut" pitchFamily="2" charset="-78"/>
            </a:endParaRPr>
          </a:p>
          <a:p>
            <a:pPr eaLnBrk="1" fontAlgn="auto" hangingPunct="1">
              <a:lnSpc>
                <a:spcPct val="150000"/>
              </a:lnSpc>
              <a:spcAft>
                <a:spcPts val="0"/>
              </a:spcAft>
              <a:defRPr/>
            </a:pPr>
            <a:endParaRPr lang="fa-IR" sz="2800" dirty="0">
              <a:ea typeface="Majalla UI"/>
              <a:cs typeface="B Yagut" pitchFamily="2" charset="-78"/>
            </a:endParaRPr>
          </a:p>
        </p:txBody>
      </p:sp>
      <p:sp>
        <p:nvSpPr>
          <p:cNvPr id="29700" name="Slide Number Placeholder 1">
            <a:extLst>
              <a:ext uri="{FF2B5EF4-FFF2-40B4-BE49-F238E27FC236}">
                <a16:creationId xmlns="" xmlns:a16="http://schemas.microsoft.com/office/drawing/2014/main" id="{77823C5C-A426-4113-B8B6-D39AD78203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2FFB56AA-3C98-4680-9816-D4674D79E023}" type="slidenum">
              <a:rPr lang="en-US" altLang="en-US" sz="1200">
                <a:solidFill>
                  <a:srgbClr val="898989"/>
                </a:solidFill>
                <a:latin typeface="Arial" panose="020B0604020202020204" pitchFamily="34" charset="0"/>
              </a:rPr>
              <a:pPr algn="l" rtl="0">
                <a:spcBef>
                  <a:spcPct val="0"/>
                </a:spcBef>
                <a:buFontTx/>
                <a:buNone/>
              </a:pPr>
              <a:t>26</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1D190C85-6B16-44B3-B0BE-BFA8D1DE9D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69202"/>
    </mc:Choice>
    <mc:Fallback xmlns="">
      <p:transition advTm="69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246438-001C-40C4-B6DA-D8A3FDB5041C}"/>
              </a:ext>
            </a:extLst>
          </p:cNvPr>
          <p:cNvSpPr>
            <a:spLocks noGrp="1"/>
          </p:cNvSpPr>
          <p:nvPr>
            <p:ph type="title"/>
          </p:nvPr>
        </p:nvSpPr>
        <p:spPr>
          <a:xfrm>
            <a:off x="1984375" y="333375"/>
            <a:ext cx="8229600" cy="838200"/>
          </a:xfrm>
        </p:spPr>
        <p:txBody>
          <a:bodyPr rtlCol="1">
            <a:normAutofit fontScale="90000"/>
          </a:bodyPr>
          <a:lstStyle/>
          <a:p>
            <a:pPr eaLnBrk="1" fontAlgn="auto" hangingPunct="1">
              <a:spcAft>
                <a:spcPts val="0"/>
              </a:spcAft>
              <a:defRPr/>
            </a:pPr>
            <a:r>
              <a:rPr lang="ar-SA" dirty="0">
                <a:cs typeface="B Yagut" pitchFamily="2" charset="-78"/>
              </a:rPr>
              <a:t>تأمين آب آشاميدني </a:t>
            </a:r>
            <a:r>
              <a:rPr lang="en-US" dirty="0"/>
              <a:t/>
            </a:r>
            <a:br>
              <a:rPr lang="en-US" dirty="0"/>
            </a:br>
            <a:endParaRPr lang="fa-IR" dirty="0"/>
          </a:p>
        </p:txBody>
      </p:sp>
      <p:sp>
        <p:nvSpPr>
          <p:cNvPr id="38915" name="Content Placeholder 2">
            <a:extLst>
              <a:ext uri="{FF2B5EF4-FFF2-40B4-BE49-F238E27FC236}">
                <a16:creationId xmlns="" xmlns:a16="http://schemas.microsoft.com/office/drawing/2014/main" id="{F1DCE7FC-47CD-45DD-82E6-AA72839F2D3A}"/>
              </a:ext>
            </a:extLst>
          </p:cNvPr>
          <p:cNvSpPr>
            <a:spLocks noGrp="1"/>
          </p:cNvSpPr>
          <p:nvPr>
            <p:ph idx="1"/>
          </p:nvPr>
        </p:nvSpPr>
        <p:spPr>
          <a:xfrm>
            <a:off x="609600" y="1052513"/>
            <a:ext cx="11175032" cy="5073650"/>
          </a:xfrm>
        </p:spPr>
        <p:txBody>
          <a:bodyPr rtlCol="1">
            <a:normAutofit lnSpcReduction="10000"/>
          </a:bodyPr>
          <a:lstStyle/>
          <a:p>
            <a:pPr eaLnBrk="1" fontAlgn="auto" hangingPunct="1">
              <a:lnSpc>
                <a:spcPct val="160000"/>
              </a:lnSpc>
              <a:spcAft>
                <a:spcPts val="0"/>
              </a:spcAft>
              <a:buFont typeface="Wingdings" panose="05000000000000000000" pitchFamily="2" charset="2"/>
              <a:buChar char="Ø"/>
              <a:defRPr/>
            </a:pPr>
            <a:r>
              <a:rPr lang="fa-IR" dirty="0">
                <a:ea typeface="Majalla UI"/>
                <a:cs typeface="B Yagut" pitchFamily="2" charset="-78"/>
              </a:rPr>
              <a:t>بی بو ، بی طعم ، بی رنگ</a:t>
            </a:r>
          </a:p>
          <a:p>
            <a:pPr eaLnBrk="1" fontAlgn="auto" hangingPunct="1">
              <a:lnSpc>
                <a:spcPct val="160000"/>
              </a:lnSpc>
              <a:spcAft>
                <a:spcPts val="0"/>
              </a:spcAft>
              <a:buFont typeface="Wingdings" panose="05000000000000000000" pitchFamily="2" charset="2"/>
              <a:buChar char="Ø"/>
              <a:defRPr/>
            </a:pPr>
            <a:r>
              <a:rPr lang="fa-IR" dirty="0">
                <a:ea typeface="Majalla UI"/>
                <a:cs typeface="B Yagut" pitchFamily="2" charset="-78"/>
              </a:rPr>
              <a:t>دارابودن آب لوله كشي</a:t>
            </a:r>
          </a:p>
          <a:p>
            <a:pPr eaLnBrk="1" fontAlgn="auto" hangingPunct="1">
              <a:lnSpc>
                <a:spcPct val="160000"/>
              </a:lnSpc>
              <a:spcAft>
                <a:spcPts val="0"/>
              </a:spcAft>
              <a:buFont typeface="Wingdings" panose="05000000000000000000" pitchFamily="2" charset="2"/>
              <a:buChar char="Ø"/>
              <a:defRPr/>
            </a:pPr>
            <a:r>
              <a:rPr lang="fa-IR" dirty="0">
                <a:ea typeface="Majalla UI"/>
                <a:cs typeface="B Yagut" pitchFamily="2" charset="-78"/>
              </a:rPr>
              <a:t>دسترسی به منابع بهسازی وگندزدایی شده</a:t>
            </a:r>
          </a:p>
          <a:p>
            <a:pPr eaLnBrk="1" fontAlgn="auto" hangingPunct="1">
              <a:lnSpc>
                <a:spcPct val="150000"/>
              </a:lnSpc>
              <a:spcAft>
                <a:spcPts val="0"/>
              </a:spcAft>
              <a:buFont typeface="Wingdings" panose="05000000000000000000" pitchFamily="2" charset="2"/>
              <a:buChar char="Ø"/>
              <a:defRPr/>
            </a:pPr>
            <a:r>
              <a:rPr lang="fa-IR" dirty="0">
                <a:ea typeface="Majalla UI"/>
                <a:cs typeface="B Yagut" pitchFamily="2" charset="-78"/>
              </a:rPr>
              <a:t> آب مورد نياز جهت شرب و مصارف بهداشتي در مدارس فاقد آب </a:t>
            </a:r>
          </a:p>
          <a:p>
            <a:pPr eaLnBrk="1" fontAlgn="auto" hangingPunct="1">
              <a:lnSpc>
                <a:spcPct val="150000"/>
              </a:lnSpc>
              <a:spcAft>
                <a:spcPts val="0"/>
              </a:spcAft>
              <a:defRPr/>
            </a:pPr>
            <a:r>
              <a:rPr lang="fa-IR" dirty="0">
                <a:ea typeface="Majalla UI"/>
                <a:cs typeface="B Yagut" pitchFamily="2" charset="-78"/>
              </a:rPr>
              <a:t>در مدارس روزانه براي هر دانش آموز حداقل 15 ليتر در روز برای هرنفر</a:t>
            </a:r>
          </a:p>
          <a:p>
            <a:pPr eaLnBrk="1" fontAlgn="auto" hangingPunct="1">
              <a:lnSpc>
                <a:spcPct val="150000"/>
              </a:lnSpc>
              <a:spcAft>
                <a:spcPts val="0"/>
              </a:spcAft>
              <a:defRPr/>
            </a:pPr>
            <a:r>
              <a:rPr lang="fa-IR" dirty="0">
                <a:ea typeface="Majalla UI"/>
                <a:cs typeface="B Yagut" pitchFamily="2" charset="-78"/>
              </a:rPr>
              <a:t> در مدارس شبانه روزي حداقل ميزان آب مصرفي 100  ليتر براي هر نفر</a:t>
            </a:r>
            <a:endParaRPr lang="en-US" dirty="0">
              <a:cs typeface="B Yagut" pitchFamily="2" charset="-78"/>
            </a:endParaRPr>
          </a:p>
          <a:p>
            <a:pPr marL="0" indent="0" eaLnBrk="1" fontAlgn="auto" hangingPunct="1">
              <a:spcAft>
                <a:spcPts val="0"/>
              </a:spcAft>
              <a:buNone/>
              <a:defRPr/>
            </a:pPr>
            <a:endParaRPr lang="fa-IR" dirty="0">
              <a:ea typeface="Majalla UI"/>
            </a:endParaRPr>
          </a:p>
        </p:txBody>
      </p:sp>
      <p:sp>
        <p:nvSpPr>
          <p:cNvPr id="30724" name="Slide Number Placeholder 2">
            <a:extLst>
              <a:ext uri="{FF2B5EF4-FFF2-40B4-BE49-F238E27FC236}">
                <a16:creationId xmlns="" xmlns:a16="http://schemas.microsoft.com/office/drawing/2014/main" id="{4116BF86-92E9-48E0-AB1F-78FB7284828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644EA4F9-3654-4C79-BAF3-D8D270D37028}" type="slidenum">
              <a:rPr lang="en-US" altLang="en-US" sz="1200">
                <a:solidFill>
                  <a:srgbClr val="898989"/>
                </a:solidFill>
                <a:latin typeface="Arial" panose="020B0604020202020204" pitchFamily="34" charset="0"/>
              </a:rPr>
              <a:pPr algn="l" rtl="0">
                <a:spcBef>
                  <a:spcPct val="0"/>
                </a:spcBef>
                <a:buFontTx/>
                <a:buNone/>
              </a:pPr>
              <a:t>27</a:t>
            </a:fld>
            <a:endParaRPr lang="en-US" altLang="en-US" sz="1200">
              <a:solidFill>
                <a:srgbClr val="898989"/>
              </a:solidFill>
              <a:latin typeface="Arial" panose="020B0604020202020204" pitchFamily="34" charset="0"/>
            </a:endParaRPr>
          </a:p>
        </p:txBody>
      </p:sp>
      <p:pic>
        <p:nvPicPr>
          <p:cNvPr id="3" name="Audio 2">
            <a:hlinkClick r:id="" action="ppaction://media"/>
            <a:extLst>
              <a:ext uri="{FF2B5EF4-FFF2-40B4-BE49-F238E27FC236}">
                <a16:creationId xmlns="" xmlns:a16="http://schemas.microsoft.com/office/drawing/2014/main" id="{F4C04AE3-FD35-4128-8675-A515883D84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79181"/>
    </mc:Choice>
    <mc:Fallback xmlns="">
      <p:transition advTm="79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 xmlns:a16="http://schemas.microsoft.com/office/drawing/2014/main" id="{0AF153BE-5431-464D-BC23-ED7F676AF8C2}"/>
              </a:ext>
            </a:extLst>
          </p:cNvPr>
          <p:cNvSpPr>
            <a:spLocks noGrp="1"/>
          </p:cNvSpPr>
          <p:nvPr>
            <p:ph type="title"/>
          </p:nvPr>
        </p:nvSpPr>
        <p:spPr/>
        <p:txBody>
          <a:bodyPr/>
          <a:lstStyle/>
          <a:p>
            <a:r>
              <a:rPr lang="fa-IR" altLang="en-US" dirty="0">
                <a:latin typeface="2  Titr" pitchFamily="2" charset="0"/>
                <a:ea typeface="Majalla UI"/>
                <a:cs typeface="B Yagut" panose="00000400000000000000" pitchFamily="2" charset="-78"/>
              </a:rPr>
              <a:t>بیماریهای مرتبط با فلوراید آب</a:t>
            </a:r>
            <a:endParaRPr lang="fa-IR" altLang="en-US" dirty="0">
              <a:ea typeface="Majalla UI"/>
            </a:endParaRPr>
          </a:p>
        </p:txBody>
      </p:sp>
      <p:sp>
        <p:nvSpPr>
          <p:cNvPr id="3" name="Content Placeholder 2">
            <a:extLst>
              <a:ext uri="{FF2B5EF4-FFF2-40B4-BE49-F238E27FC236}">
                <a16:creationId xmlns="" xmlns:a16="http://schemas.microsoft.com/office/drawing/2014/main" id="{38944BF8-8ABE-4C25-BDF5-60B32EFD0644}"/>
              </a:ext>
            </a:extLst>
          </p:cNvPr>
          <p:cNvSpPr>
            <a:spLocks noGrp="1"/>
          </p:cNvSpPr>
          <p:nvPr>
            <p:ph idx="1"/>
          </p:nvPr>
        </p:nvSpPr>
        <p:spPr>
          <a:xfrm>
            <a:off x="263352" y="1844824"/>
            <a:ext cx="11665296" cy="4281340"/>
          </a:xfrm>
        </p:spPr>
        <p:txBody>
          <a:bodyPr/>
          <a:lstStyle/>
          <a:p>
            <a:pPr eaLnBrk="1" fontAlgn="auto" hangingPunct="1">
              <a:lnSpc>
                <a:spcPct val="130000"/>
              </a:lnSpc>
              <a:spcAft>
                <a:spcPts val="0"/>
              </a:spcAft>
              <a:buFont typeface="Wingdings" panose="05000000000000000000" pitchFamily="2" charset="2"/>
              <a:buChar char="Ø"/>
              <a:defRPr/>
            </a:pPr>
            <a:r>
              <a:rPr lang="fa-IR" sz="2500" dirty="0">
                <a:latin typeface="2  Titr" pitchFamily="2" charset="-78"/>
                <a:ea typeface="Majalla UI"/>
                <a:cs typeface="B Yagut" pitchFamily="2" charset="-78"/>
              </a:rPr>
              <a:t>پوسیدگی دندان : </a:t>
            </a:r>
            <a:r>
              <a:rPr lang="fa-IR" sz="2500" dirty="0" smtClean="0">
                <a:latin typeface="2  Titr" pitchFamily="2" charset="-78"/>
                <a:ea typeface="Majalla UI"/>
                <a:cs typeface="B Yagut" pitchFamily="2" charset="-78"/>
              </a:rPr>
              <a:t>کاهش </a:t>
            </a:r>
            <a:r>
              <a:rPr lang="fa-IR" sz="2500" dirty="0">
                <a:latin typeface="2  Titr" pitchFamily="2" charset="-78"/>
                <a:ea typeface="Majalla UI"/>
                <a:cs typeface="B Yagut" pitchFamily="2" charset="-78"/>
              </a:rPr>
              <a:t>مقاومت </a:t>
            </a:r>
            <a:r>
              <a:rPr lang="fa-IR" sz="2500" dirty="0" smtClean="0">
                <a:latin typeface="2  Titr" pitchFamily="2" charset="-78"/>
                <a:ea typeface="Majalla UI"/>
                <a:cs typeface="B Yagut" pitchFamily="2" charset="-78"/>
              </a:rPr>
              <a:t>دندان به علت کمبود </a:t>
            </a:r>
            <a:r>
              <a:rPr lang="fa-IR" sz="2500" dirty="0">
                <a:latin typeface="2  Titr" pitchFamily="2" charset="-78"/>
                <a:ea typeface="Majalla UI"/>
                <a:cs typeface="B Yagut" pitchFamily="2" charset="-78"/>
              </a:rPr>
              <a:t>فلوراید </a:t>
            </a:r>
            <a:r>
              <a:rPr lang="fa-IR" sz="2500" dirty="0" smtClean="0">
                <a:latin typeface="2  Titr" pitchFamily="2" charset="-78"/>
                <a:ea typeface="Majalla UI"/>
                <a:cs typeface="B Yagut" pitchFamily="2" charset="-78"/>
              </a:rPr>
              <a:t>آب </a:t>
            </a:r>
          </a:p>
          <a:p>
            <a:pPr eaLnBrk="1" fontAlgn="auto" hangingPunct="1">
              <a:lnSpc>
                <a:spcPct val="130000"/>
              </a:lnSpc>
              <a:spcAft>
                <a:spcPts val="0"/>
              </a:spcAft>
              <a:buFont typeface="Wingdings" panose="05000000000000000000" pitchFamily="2" charset="2"/>
              <a:buChar char="Ø"/>
              <a:defRPr/>
            </a:pPr>
            <a:r>
              <a:rPr lang="fa-IR" sz="2500" dirty="0" smtClean="0">
                <a:latin typeface="2  Titr" pitchFamily="2" charset="-78"/>
                <a:ea typeface="Majalla UI"/>
                <a:cs typeface="B Yagut" pitchFamily="2" charset="-78"/>
              </a:rPr>
              <a:t>راه </a:t>
            </a:r>
            <a:r>
              <a:rPr lang="fa-IR" sz="2500" dirty="0">
                <a:latin typeface="2  Titr" pitchFamily="2" charset="-78"/>
                <a:ea typeface="Majalla UI"/>
                <a:cs typeface="B Yagut" pitchFamily="2" charset="-78"/>
              </a:rPr>
              <a:t>حل :</a:t>
            </a:r>
            <a:r>
              <a:rPr lang="fa-IR" sz="2500" dirty="0">
                <a:cs typeface="B Yagut" pitchFamily="2" charset="-78"/>
              </a:rPr>
              <a:t>انجام وارنیش فلوراید دو با در سال ، استفاده از دهانشویه و ژل فلوراید برای دانش آموزان ابتدایی</a:t>
            </a:r>
            <a:endParaRPr lang="fa-IR" sz="2500" dirty="0">
              <a:latin typeface="2  Titr" pitchFamily="2" charset="-78"/>
              <a:ea typeface="Majalla UI"/>
              <a:cs typeface="B Yagut" pitchFamily="2" charset="-78"/>
            </a:endParaRPr>
          </a:p>
          <a:p>
            <a:pPr eaLnBrk="1" fontAlgn="auto" hangingPunct="1">
              <a:lnSpc>
                <a:spcPct val="130000"/>
              </a:lnSpc>
              <a:spcAft>
                <a:spcPts val="0"/>
              </a:spcAft>
              <a:buFont typeface="Wingdings" panose="05000000000000000000" pitchFamily="2" charset="2"/>
              <a:buChar char="Ø"/>
              <a:defRPr/>
            </a:pPr>
            <a:r>
              <a:rPr lang="fa-IR" sz="2500" dirty="0">
                <a:latin typeface="2  Titr" pitchFamily="2" charset="-78"/>
                <a:ea typeface="Majalla UI"/>
                <a:cs typeface="B Yagut" pitchFamily="2" charset="-78"/>
              </a:rPr>
              <a:t>فلوروزیس : </a:t>
            </a:r>
            <a:r>
              <a:rPr lang="fa-IR" sz="2500" dirty="0" smtClean="0">
                <a:latin typeface="2  Titr" pitchFamily="2" charset="-78"/>
                <a:ea typeface="Majalla UI"/>
                <a:cs typeface="B Yagut" pitchFamily="2" charset="-78"/>
              </a:rPr>
              <a:t>نوعی </a:t>
            </a:r>
            <a:r>
              <a:rPr lang="fa-IR" sz="2500" dirty="0">
                <a:latin typeface="2  Titr" pitchFamily="2" charset="-78"/>
                <a:ea typeface="Majalla UI"/>
                <a:cs typeface="B Yagut" pitchFamily="2" charset="-78"/>
              </a:rPr>
              <a:t>اختلال در اثر زیاد بودن فلوراید آب ( نقاط سفید رنگ و مات یا رنگ زرد و قهوه ای روی دندان  و در حالت شدید سوراخ سوراخ شدن و نرم شدن مینای دندان )</a:t>
            </a:r>
          </a:p>
          <a:p>
            <a:pPr marL="0" indent="0" eaLnBrk="1" fontAlgn="auto" hangingPunct="1">
              <a:lnSpc>
                <a:spcPct val="130000"/>
              </a:lnSpc>
              <a:spcAft>
                <a:spcPts val="0"/>
              </a:spcAft>
              <a:buNone/>
              <a:defRPr/>
            </a:pPr>
            <a:r>
              <a:rPr lang="fa-IR" sz="2500" dirty="0">
                <a:latin typeface="2  Titr" pitchFamily="2" charset="-78"/>
                <a:ea typeface="Majalla UI"/>
                <a:cs typeface="B Yagut" pitchFamily="2" charset="-78"/>
              </a:rPr>
              <a:t>    راه حل : رقیق کردن آب با آب دارای فلوراید کم </a:t>
            </a:r>
          </a:p>
          <a:p>
            <a:pPr marL="0" indent="0">
              <a:buNone/>
              <a:defRPr/>
            </a:pPr>
            <a:endParaRPr lang="fa-IR" dirty="0"/>
          </a:p>
        </p:txBody>
      </p:sp>
      <p:sp>
        <p:nvSpPr>
          <p:cNvPr id="31748" name="Slide Number Placeholder 1">
            <a:extLst>
              <a:ext uri="{FF2B5EF4-FFF2-40B4-BE49-F238E27FC236}">
                <a16:creationId xmlns="" xmlns:a16="http://schemas.microsoft.com/office/drawing/2014/main" id="{1A7BF6AD-D784-4D67-B952-C246AB0481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44F3C64D-1C6A-406A-8CBB-7B7BF137A50A}" type="slidenum">
              <a:rPr lang="en-US" altLang="en-US" sz="1200">
                <a:solidFill>
                  <a:srgbClr val="898989"/>
                </a:solidFill>
                <a:latin typeface="Arial" panose="020B0604020202020204" pitchFamily="34" charset="0"/>
              </a:rPr>
              <a:pPr algn="l" rtl="0">
                <a:spcBef>
                  <a:spcPct val="0"/>
                </a:spcBef>
                <a:buFontTx/>
                <a:buNone/>
              </a:pPr>
              <a:t>28</a:t>
            </a:fld>
            <a:endParaRPr lang="en-US" altLang="en-US" sz="1200">
              <a:solidFill>
                <a:srgbClr val="898989"/>
              </a:solidFill>
              <a:latin typeface="Arial" panose="020B0604020202020204" pitchFamily="34" charset="0"/>
            </a:endParaRPr>
          </a:p>
        </p:txBody>
      </p:sp>
      <p:pic>
        <p:nvPicPr>
          <p:cNvPr id="4" name="Audio 3">
            <a:hlinkClick r:id="" action="ppaction://media"/>
            <a:extLst>
              <a:ext uri="{FF2B5EF4-FFF2-40B4-BE49-F238E27FC236}">
                <a16:creationId xmlns="" xmlns:a16="http://schemas.microsoft.com/office/drawing/2014/main" id="{088C8F8A-297A-41DB-99F5-3AE16A89BC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20322"/>
    </mc:Choice>
    <mc:Fallback xmlns="">
      <p:transition advTm="120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2457" x="7554913" y="1401763"/>
          <p14:tracePt t="2657" x="7518400" y="1401763"/>
          <p14:tracePt t="2668" x="7493000" y="1401763"/>
          <p14:tracePt t="2674" x="7442200" y="1401763"/>
          <p14:tracePt t="2683" x="7418388" y="1401763"/>
          <p14:tracePt t="2690" x="7380288" y="1401763"/>
          <p14:tracePt t="2700" x="7367588" y="1401763"/>
          <p14:tracePt t="2717" x="7354888" y="1401763"/>
          <p14:tracePt t="2753" x="7342188" y="1401763"/>
          <p14:tracePt t="2793" x="7329488" y="1401763"/>
          <p14:tracePt t="2873" x="7318375" y="1401763"/>
          <p14:tracePt t="2883" x="7305675" y="1401763"/>
          <p14:tracePt t="2929" x="7292975" y="1401763"/>
          <p14:tracePt t="3074" x="7280275" y="1401763"/>
          <p14:tracePt t="3282" x="7267575" y="1401763"/>
          <p14:tracePt t="3425" x="7254875" y="1401763"/>
          <p14:tracePt t="6153" x="7242175" y="1401763"/>
          <p14:tracePt t="6166" x="7229475" y="1414463"/>
          <p14:tracePt t="8377" x="7218363" y="1414463"/>
          <p14:tracePt t="8399" x="7205663" y="1414463"/>
          <p14:tracePt t="8425" x="7192963" y="1414463"/>
          <p14:tracePt t="8441" x="7180263" y="1414463"/>
          <p14:tracePt t="8449" x="7167563" y="1427163"/>
          <p14:tracePt t="8537" x="7154863" y="1427163"/>
          <p14:tracePt t="8549" x="7154863" y="1439863"/>
          <p14:tracePt t="8649" x="7142163" y="1439863"/>
          <p14:tracePt t="8737" x="7129463" y="1439863"/>
          <p14:tracePt t="8753" x="7118350" y="1450975"/>
          <p14:tracePt t="9201" x="7105650" y="1450975"/>
          <p14:tracePt t="9441" x="7092950" y="1450975"/>
          <p14:tracePt t="9497" x="7080250" y="1450975"/>
          <p14:tracePt t="9529" x="7067550" y="1450975"/>
          <p14:tracePt t="12737" x="7054850" y="1450975"/>
          <p14:tracePt t="15217" x="7042150" y="1450975"/>
          <p14:tracePt t="16209" x="7029450" y="1463675"/>
          <p14:tracePt t="16345" x="7029450" y="1476375"/>
          <p14:tracePt t="16425" x="7016750" y="1476375"/>
          <p14:tracePt t="16440" x="7005638" y="1476375"/>
          <p14:tracePt t="16513" x="6992938" y="1476375"/>
          <p14:tracePt t="16737" x="6980238" y="1489075"/>
          <p14:tracePt t="16748" x="6967538" y="1489075"/>
          <p14:tracePt t="16752" x="6967538" y="1501775"/>
          <p14:tracePt t="16782" x="6954838" y="1501775"/>
          <p14:tracePt t="16800" x="6929438" y="1501775"/>
          <p14:tracePt t="16816" x="6916738" y="1501775"/>
          <p14:tracePt t="16832" x="6905625" y="1501775"/>
          <p14:tracePt t="16856" x="6892925" y="1514475"/>
          <p14:tracePt t="16896" x="6880225" y="1514475"/>
          <p14:tracePt t="16984" x="6867525" y="1527175"/>
          <p14:tracePt t="17624" x="6854825" y="1527175"/>
          <p14:tracePt t="17648" x="6842125" y="1539875"/>
          <p14:tracePt t="18272" x="6829425" y="1539875"/>
          <p14:tracePt t="18320" x="6816725" y="1539875"/>
          <p14:tracePt t="18331" x="6805613" y="1539875"/>
          <p14:tracePt t="18472" x="6805613" y="1552575"/>
          <p14:tracePt t="28672" x="6792913" y="1552575"/>
          <p14:tracePt t="28680" x="6767513" y="1552575"/>
          <p14:tracePt t="28697" x="6716713" y="1539875"/>
          <p14:tracePt t="28697" x="6680200" y="1514475"/>
          <p14:tracePt t="28713" x="6642100" y="1501775"/>
          <p14:tracePt t="28714" x="6616700" y="1501775"/>
          <p14:tracePt t="28920" x="6604000" y="1501775"/>
          <p14:tracePt t="29080" x="6592888" y="1489075"/>
          <p14:tracePt t="29120" x="6580188" y="1476375"/>
          <p14:tracePt t="29176" x="6592888" y="1463675"/>
          <p14:tracePt t="29200" x="6604000" y="1463675"/>
          <p14:tracePt t="29214" x="6616700" y="1463675"/>
          <p14:tracePt t="29230" x="6642100" y="1463675"/>
          <p14:tracePt t="29247" x="6654800" y="1463675"/>
          <p14:tracePt t="29288" x="6680200" y="1463675"/>
          <p14:tracePt t="29424" x="6692900" y="1476375"/>
          <p14:tracePt t="31719" x="6680200" y="1476375"/>
          <p14:tracePt t="31735" x="6667500" y="1476375"/>
          <p14:tracePt t="31746" x="6654800" y="1489075"/>
          <p14:tracePt t="31751" x="6642100" y="1489075"/>
          <p14:tracePt t="31763" x="6629400" y="1489075"/>
          <p14:tracePt t="31779" x="6616700" y="1489075"/>
          <p14:tracePt t="31780" x="6604000" y="1489075"/>
          <p14:tracePt t="31796" x="6592888" y="1489075"/>
          <p14:tracePt t="31813" x="6567488" y="1489075"/>
          <p14:tracePt t="31831" x="6542088" y="1489075"/>
          <p14:tracePt t="31846" x="6529388" y="1489075"/>
          <p14:tracePt t="31848" x="6492875" y="1489075"/>
          <p14:tracePt t="31863" x="6480175" y="1489075"/>
          <p14:tracePt t="31864" x="6454775" y="1489075"/>
          <p14:tracePt t="31879" x="6442075" y="1489075"/>
          <p14:tracePt t="31880" x="6416675" y="1463675"/>
          <p14:tracePt t="31896" x="6391275" y="1463675"/>
          <p14:tracePt t="31897" x="6342063" y="1450975"/>
          <p14:tracePt t="31913" x="6316663" y="1450975"/>
          <p14:tracePt t="31914" x="6291263" y="1439863"/>
          <p14:tracePt t="31930" x="6254750" y="1427163"/>
          <p14:tracePt t="31930" x="6216650" y="1414463"/>
          <p14:tracePt t="31946" x="6191250" y="1389063"/>
          <p14:tracePt t="31947" x="6154738" y="1389063"/>
          <p14:tracePt t="31963" x="6142038" y="1389063"/>
          <p14:tracePt t="31963" x="6103938" y="1376363"/>
          <p14:tracePt t="31967" x="6067425" y="1363663"/>
          <p14:tracePt t="31980" x="6029325" y="1350963"/>
          <p14:tracePt t="31983" x="6003925" y="1350963"/>
          <p14:tracePt t="31996" x="5978525" y="1350963"/>
          <p14:tracePt t="31999" x="5929313" y="1339850"/>
          <p14:tracePt t="32013" x="5903913" y="1339850"/>
          <p14:tracePt t="32016" x="5878513" y="1339850"/>
          <p14:tracePt t="32030" x="5867400" y="1327150"/>
          <p14:tracePt t="32033" x="5816600" y="1327150"/>
          <p14:tracePt t="32046" x="5778500" y="1327150"/>
          <p14:tracePt t="32049" x="5716588" y="1314450"/>
          <p14:tracePt t="32063" x="5665788" y="1314450"/>
          <p14:tracePt t="32064" x="5629275" y="1301750"/>
          <p14:tracePt t="32080" x="5591175" y="1301750"/>
          <p14:tracePt t="32080" x="5541963" y="1289050"/>
          <p14:tracePt t="32096" x="5516563" y="1289050"/>
          <p14:tracePt t="32097" x="5465763" y="1276350"/>
          <p14:tracePt t="32113" x="5441950" y="1276350"/>
          <p14:tracePt t="32114" x="5403850" y="1263650"/>
          <p14:tracePt t="32129" x="5378450" y="1263650"/>
          <p14:tracePt t="32130" x="5341938" y="1263650"/>
          <p14:tracePt t="32146" x="5316538" y="1250950"/>
          <p14:tracePt t="32147" x="5303838" y="1250950"/>
          <p14:tracePt t="32163" x="5265738" y="1250950"/>
          <p14:tracePt t="32164" x="5241925" y="1250950"/>
          <p14:tracePt t="32180" x="5216525" y="1250950"/>
          <p14:tracePt t="32183" x="5191125" y="1250950"/>
          <p14:tracePt t="32199" x="5165725" y="1250950"/>
          <p14:tracePt t="32216" x="5103813" y="1250950"/>
          <p14:tracePt t="32230" x="5078413" y="1250950"/>
          <p14:tracePt t="32232" x="5053013" y="1227138"/>
          <p14:tracePt t="32246" x="5040313" y="1227138"/>
          <p14:tracePt t="32247" x="5029200" y="1227138"/>
          <p14:tracePt t="32263" x="4991100" y="1214438"/>
          <p14:tracePt t="32264" x="4978400" y="1214438"/>
          <p14:tracePt t="32279" x="4965700" y="1214438"/>
          <p14:tracePt t="32280" x="4940300" y="1214438"/>
          <p14:tracePt t="32296" x="4916488" y="1214438"/>
          <p14:tracePt t="32297" x="4891088" y="1214438"/>
          <p14:tracePt t="32313" x="4852988" y="1214438"/>
          <p14:tracePt t="32314" x="4840288" y="1214438"/>
          <p14:tracePt t="32330" x="4816475" y="1214438"/>
          <p14:tracePt t="32330" x="4791075" y="1214438"/>
          <p14:tracePt t="32346" x="4752975" y="1214438"/>
          <p14:tracePt t="32347" x="4727575" y="1214438"/>
          <p14:tracePt t="32363" x="4703763" y="1214438"/>
          <p14:tracePt t="32363" x="4678363" y="1214438"/>
          <p14:tracePt t="32380" x="4640263" y="1201738"/>
          <p14:tracePt t="32380" x="4616450" y="1201738"/>
          <p14:tracePt t="32383" x="4565650" y="1176338"/>
          <p14:tracePt t="32396" x="4552950" y="1176338"/>
          <p14:tracePt t="32399" x="4527550" y="1176338"/>
          <p14:tracePt t="32413" x="4516438" y="1163638"/>
          <p14:tracePt t="32415" x="4491038" y="1163638"/>
          <p14:tracePt t="32429" x="4478338" y="1163638"/>
          <p14:tracePt t="32432" x="4440238" y="1163638"/>
          <p14:tracePt t="32446" x="4403725" y="1163638"/>
          <p14:tracePt t="32447" x="4365625" y="1163638"/>
          <p14:tracePt t="32463" x="4340225" y="1150938"/>
          <p14:tracePt t="32464" x="4303713" y="1150938"/>
          <p14:tracePt t="32479" x="4291013" y="1150938"/>
          <p14:tracePt t="32480" x="4252913" y="1150938"/>
          <p14:tracePt t="32496" x="4165600" y="1125538"/>
          <p14:tracePt t="32497" x="4140200" y="1125538"/>
          <p14:tracePt t="32513" x="4103688" y="1125538"/>
          <p14:tracePt t="32514" x="4090988" y="1125538"/>
          <p14:tracePt t="32529" x="4052888" y="1125538"/>
          <p14:tracePt t="32530" x="4014788" y="1125538"/>
          <p14:tracePt t="32546" x="3990975" y="1125538"/>
          <p14:tracePt t="32563" x="3978275" y="1125538"/>
          <p14:tracePt t="32563" x="3952875" y="1125538"/>
          <p14:tracePt t="32568" x="3927475" y="1125538"/>
          <p14:tracePt t="32579" x="3914775" y="1125538"/>
          <p14:tracePt t="32583" x="3890963" y="1125538"/>
          <p14:tracePt t="32596" x="3865563" y="1125538"/>
          <p14:tracePt t="32599" x="3840163" y="1125538"/>
          <p14:tracePt t="32613" x="3827463" y="1125538"/>
          <p14:tracePt t="32615" x="3790950" y="1114425"/>
          <p14:tracePt t="32629" x="3752850" y="1114425"/>
          <p14:tracePt t="32632" x="3727450" y="1114425"/>
          <p14:tracePt t="32646" x="3714750" y="1114425"/>
          <p14:tracePt t="32647" x="3702050" y="1114425"/>
          <p14:tracePt t="32663" x="3665538" y="1114425"/>
          <p14:tracePt t="32664" x="3640138" y="1101725"/>
          <p14:tracePt t="32679" x="3614738" y="1101725"/>
          <p14:tracePt t="32680" x="3602038" y="1101725"/>
          <p14:tracePt t="32696" x="3527425" y="1076325"/>
          <p14:tracePt t="32697" x="3502025" y="1076325"/>
          <p14:tracePt t="32713" x="3465513" y="1076325"/>
          <p14:tracePt t="32714" x="3414713" y="1076325"/>
          <p14:tracePt t="32729" x="3376613" y="1076325"/>
          <p14:tracePt t="32730" x="3327400" y="1076325"/>
          <p14:tracePt t="32746" x="3302000" y="1076325"/>
          <p14:tracePt t="32747" x="3240088" y="1076325"/>
          <p14:tracePt t="32763" x="3201988" y="1076325"/>
          <p14:tracePt t="32763" x="3165475" y="1076325"/>
          <p14:tracePt t="32767" x="3127375" y="1076325"/>
          <p14:tracePt t="32779" x="3114675" y="1076325"/>
          <p14:tracePt t="32783" x="3076575" y="1076325"/>
          <p14:tracePt t="32796" x="3065463" y="1076325"/>
          <p14:tracePt t="32799" x="3027363" y="1076325"/>
          <p14:tracePt t="32813" x="3014663" y="1076325"/>
          <p14:tracePt t="32815" x="3001963" y="1076325"/>
          <p14:tracePt t="32829" x="2963863" y="1076325"/>
          <p14:tracePt t="32832" x="2940050" y="1076325"/>
          <p14:tracePt t="32848" x="2914650" y="1076325"/>
          <p14:tracePt t="32863" x="2889250" y="1076325"/>
          <p14:tracePt t="32864" x="2863850" y="1076325"/>
          <p14:tracePt t="32880" x="2852738" y="1076325"/>
          <p14:tracePt t="32896" x="2827338" y="1076325"/>
          <p14:tracePt t="32913" x="2814638" y="1076325"/>
          <p14:tracePt t="32914" x="2801938" y="1076325"/>
          <p14:tracePt t="32929" x="2789238" y="1089025"/>
          <p14:tracePt t="32963" x="2776538" y="1089025"/>
          <p14:tracePt t="32992" x="2763838" y="1089025"/>
          <p14:tracePt t="33032" x="2740025" y="1089025"/>
          <p14:tracePt t="33111" x="2727325" y="1101725"/>
          <p14:tracePt t="33130" x="2701925" y="1114425"/>
          <p14:tracePt t="33176" x="2689225" y="1125538"/>
          <p14:tracePt t="33199" x="2676525" y="1125538"/>
          <p14:tracePt t="33214" x="2663825" y="1138238"/>
          <p14:tracePt t="33592" x="2651125" y="1150938"/>
          <p14:tracePt t="33695" x="2640013" y="1150938"/>
          <p14:tracePt t="33713" x="2627313" y="1163638"/>
          <p14:tracePt t="33736" x="2614613" y="1163638"/>
          <p14:tracePt t="33767" x="2614613" y="1176338"/>
          <p14:tracePt t="33792" x="2614613" y="1189038"/>
          <p14:tracePt t="33831" x="2601913" y="1214438"/>
          <p14:tracePt t="33855" x="2589213" y="1227138"/>
          <p14:tracePt t="33919" x="2589213" y="1250950"/>
          <p14:tracePt t="33983" x="2589213" y="1263650"/>
          <p14:tracePt t="34007" x="2601913" y="1276350"/>
          <p14:tracePt t="34029" x="2601913" y="1289050"/>
          <p14:tracePt t="34030" x="2601913" y="1301750"/>
          <p14:tracePt t="34046" x="2614613" y="1314450"/>
          <p14:tracePt t="34047" x="2627313" y="1314450"/>
          <p14:tracePt t="34063" x="2640013" y="1327150"/>
          <p14:tracePt t="34064" x="2640013" y="1339850"/>
          <p14:tracePt t="34080" x="2651125" y="1363663"/>
          <p14:tracePt t="34096" x="2676525" y="1376363"/>
          <p14:tracePt t="34119" x="2689225" y="1389063"/>
          <p14:tracePt t="34129" x="2701925" y="1389063"/>
          <p14:tracePt t="34146" x="2714625" y="1389063"/>
          <p14:tracePt t="34152" x="2740025" y="1401763"/>
          <p14:tracePt t="34167" x="2752725" y="1427163"/>
          <p14:tracePt t="34179" x="2789238" y="1439863"/>
          <p14:tracePt t="34183" x="2801938" y="1439863"/>
          <p14:tracePt t="34196" x="2827338" y="1450975"/>
          <p14:tracePt t="34199" x="2852738" y="1463675"/>
          <p14:tracePt t="34215" x="2901950" y="1489075"/>
          <p14:tracePt t="34229" x="2927350" y="1489075"/>
          <p14:tracePt t="34231" x="2952750" y="1489075"/>
          <p14:tracePt t="34246" x="3001963" y="1489075"/>
          <p14:tracePt t="34248" x="3052763" y="1501775"/>
          <p14:tracePt t="34262" x="3114675" y="1527175"/>
          <p14:tracePt t="34263" x="3201988" y="1539875"/>
          <p14:tracePt t="34279" x="3276600" y="1552575"/>
          <p14:tracePt t="34280" x="3327400" y="1552575"/>
          <p14:tracePt t="34296" x="3402013" y="1563688"/>
          <p14:tracePt t="34296" x="3440113" y="1589088"/>
          <p14:tracePt t="34313" x="3514725" y="1601788"/>
          <p14:tracePt t="34313" x="3565525" y="1614488"/>
          <p14:tracePt t="34329" x="3640138" y="1639888"/>
          <p14:tracePt t="34330" x="3714750" y="1652588"/>
          <p14:tracePt t="34346" x="3752850" y="1652588"/>
          <p14:tracePt t="34346" x="3790950" y="1652588"/>
          <p14:tracePt t="34362" x="3827463" y="1652588"/>
          <p14:tracePt t="34363" x="3878263" y="1663700"/>
          <p14:tracePt t="34379" x="3902075" y="1663700"/>
          <p14:tracePt t="34380" x="3940175" y="1663700"/>
          <p14:tracePt t="34396" x="3990975" y="1663700"/>
          <p14:tracePt t="34399" x="4065588" y="1701800"/>
          <p14:tracePt t="34399" x="4152900" y="1701800"/>
          <p14:tracePt t="34413" x="4252913" y="1714500"/>
          <p14:tracePt t="34416" x="4352925" y="1727200"/>
          <p14:tracePt t="34429" x="4440238" y="1739900"/>
          <p14:tracePt t="34432" x="4491038" y="1752600"/>
          <p14:tracePt t="34446" x="4591050" y="1765300"/>
          <p14:tracePt t="34449" x="4678363" y="1776413"/>
          <p14:tracePt t="34463" x="4752975" y="1789113"/>
          <p14:tracePt t="34465" x="4852988" y="1814513"/>
          <p14:tracePt t="34479" x="4978400" y="1839913"/>
          <p14:tracePt t="34482" x="5065713" y="1852613"/>
          <p14:tracePt t="34496" x="5191125" y="1901825"/>
          <p14:tracePt t="34498" x="5316538" y="1927225"/>
          <p14:tracePt t="34513" x="5403850" y="1952625"/>
          <p14:tracePt t="34514" x="5516563" y="1989138"/>
          <p14:tracePt t="34529" x="5578475" y="2001838"/>
          <p14:tracePt t="34530" x="5629275" y="2027238"/>
          <p14:tracePt t="34546" x="5654675" y="2027238"/>
          <p14:tracePt t="34548" x="5691188" y="2039938"/>
          <p14:tracePt t="34563" x="5716588" y="2039938"/>
          <p14:tracePt t="34563" x="5741988" y="2039938"/>
          <p14:tracePt t="34583" x="5754688" y="2039938"/>
          <p14:tracePt t="34596" x="5767388" y="2039938"/>
          <p14:tracePt t="34599" x="5778500" y="2065338"/>
          <p14:tracePt t="34629" x="5803900" y="2065338"/>
          <p14:tracePt t="34632" x="5816600" y="2065338"/>
          <p14:tracePt t="34646" x="5829300" y="2065338"/>
          <p14:tracePt t="34648" x="5854700" y="2065338"/>
          <p14:tracePt t="34663" x="5867400" y="2065338"/>
          <p14:tracePt t="34663" x="5903913" y="2078038"/>
          <p14:tracePt t="34679" x="5929313" y="2078038"/>
          <p14:tracePt t="34680" x="5967413" y="2089150"/>
          <p14:tracePt t="34696" x="6003925" y="2089150"/>
          <p14:tracePt t="34697" x="6042025" y="2114550"/>
          <p14:tracePt t="34713" x="6078538" y="2114550"/>
          <p14:tracePt t="34714" x="6091238" y="2127250"/>
          <p14:tracePt t="34729" x="6154738" y="2139950"/>
          <p14:tracePt t="34731" x="6180138" y="2139950"/>
          <p14:tracePt t="34746" x="6203950" y="2139950"/>
          <p14:tracePt t="34747" x="6254750" y="2165350"/>
          <p14:tracePt t="34752" x="6291263" y="2165350"/>
          <p14:tracePt t="34763" x="6329363" y="2165350"/>
          <p14:tracePt t="34767" x="6380163" y="2165350"/>
          <p14:tracePt t="34779" x="6403975" y="2165350"/>
          <p14:tracePt t="34783" x="6429375" y="2178050"/>
          <p14:tracePt t="34796" x="6442075" y="2190750"/>
          <p14:tracePt t="34799" x="6467475" y="2190750"/>
          <p14:tracePt t="34815" x="6480175" y="2190750"/>
          <p14:tracePt t="34832" x="6480175" y="2201863"/>
          <p14:tracePt t="34863" x="6503988" y="2201863"/>
          <p14:tracePt t="34896" x="6516688" y="2201863"/>
          <p14:tracePt t="34927" x="6542088" y="2201863"/>
          <p14:tracePt t="35167" x="6554788" y="2214563"/>
          <p14:tracePt t="35183" x="6567488" y="2214563"/>
          <p14:tracePt t="35199" x="6580188" y="2214563"/>
          <p14:tracePt t="35214" x="6592888" y="2214563"/>
          <p14:tracePt t="35848" x="6604000" y="2214563"/>
          <p14:tracePt t="35879" x="6616700" y="2214563"/>
          <p14:tracePt t="35911" x="6629400" y="2214563"/>
          <p14:tracePt t="35951" x="6642100" y="2214563"/>
          <p14:tracePt t="35975" x="6654800" y="2214563"/>
          <p14:tracePt t="35996" x="6667500" y="2214563"/>
          <p14:tracePt t="36127" x="6680200" y="2214563"/>
          <p14:tracePt t="36146" x="6692900" y="2214563"/>
          <p14:tracePt t="36152" x="6704013" y="2214563"/>
          <p14:tracePt t="36179" x="6716713" y="2214563"/>
          <p14:tracePt t="36183" x="6729413" y="2214563"/>
          <p14:tracePt t="36196" x="6742113" y="2214563"/>
          <p14:tracePt t="36199" x="6754813" y="2214563"/>
          <p14:tracePt t="36216" x="6780213" y="2214563"/>
          <p14:tracePt t="36229" x="6816725" y="2214563"/>
          <p14:tracePt t="36232" x="6842125" y="2214563"/>
          <p14:tracePt t="36246" x="6867525" y="2214563"/>
          <p14:tracePt t="36247" x="6880225" y="2214563"/>
          <p14:tracePt t="36263" x="6916738" y="2214563"/>
          <p14:tracePt t="36263" x="6929438" y="2214563"/>
          <p14:tracePt t="36279" x="6954838" y="2214563"/>
          <p14:tracePt t="36282" x="6992938" y="2214563"/>
          <p14:tracePt t="36296" x="7005638" y="2214563"/>
          <p14:tracePt t="36296" x="7042150" y="2214563"/>
          <p14:tracePt t="36313" x="7067550" y="2214563"/>
          <p14:tracePt t="36313" x="7105650" y="2214563"/>
          <p14:tracePt t="36329" x="7129463" y="2214563"/>
          <p14:tracePt t="36332" x="7154863" y="2214563"/>
          <p14:tracePt t="36346" x="7192963" y="2214563"/>
          <p14:tracePt t="36347" x="7229475" y="2214563"/>
          <p14:tracePt t="36351" x="7267575" y="2214563"/>
          <p14:tracePt t="36362" x="7318375" y="2214563"/>
          <p14:tracePt t="36367" x="7354888" y="2214563"/>
          <p14:tracePt t="36379" x="7405688" y="2214563"/>
          <p14:tracePt t="36383" x="7454900" y="2214563"/>
          <p14:tracePt t="36396" x="7493000" y="2214563"/>
          <p14:tracePt t="36399" x="7542213" y="2214563"/>
          <p14:tracePt t="36413" x="7593013" y="2214563"/>
          <p14:tracePt t="36415" x="7631113" y="2214563"/>
          <p14:tracePt t="36429" x="7667625" y="2214563"/>
          <p14:tracePt t="36432" x="7731125" y="2214563"/>
          <p14:tracePt t="36446" x="7742238" y="2214563"/>
          <p14:tracePt t="36448" x="7793038" y="2214563"/>
          <p14:tracePt t="36463" x="7818438" y="2214563"/>
          <p14:tracePt t="36464" x="7843838" y="2214563"/>
          <p14:tracePt t="36479" x="7880350" y="2214563"/>
          <p14:tracePt t="36482" x="7893050" y="2214563"/>
          <p14:tracePt t="36496" x="7918450" y="2214563"/>
          <p14:tracePt t="36496" x="7967663" y="2214563"/>
          <p14:tracePt t="36513" x="7980363" y="2214563"/>
          <p14:tracePt t="36513" x="8043863" y="2227263"/>
          <p14:tracePt t="36529" x="8080375" y="2227263"/>
          <p14:tracePt t="36532" x="8118475" y="2227263"/>
          <p14:tracePt t="36546" x="8156575" y="2227263"/>
          <p14:tracePt t="36546" x="8167688" y="2252663"/>
          <p14:tracePt t="36551" x="8218488" y="2252663"/>
          <p14:tracePt t="36563" x="8280400" y="2265363"/>
          <p14:tracePt t="36567" x="8318500" y="2265363"/>
          <p14:tracePt t="36579" x="8343900" y="2265363"/>
          <p14:tracePt t="36583" x="8367713" y="2265363"/>
          <p14:tracePt t="36596" x="8405813" y="2265363"/>
          <p14:tracePt t="36599" x="8418513" y="2265363"/>
          <p14:tracePt t="36612" x="8418513" y="2278063"/>
          <p14:tracePt t="37471" x="8418513" y="2290763"/>
          <p14:tracePt t="37495" x="8393113" y="2303463"/>
          <p14:tracePt t="37512" x="8367713" y="2314575"/>
          <p14:tracePt t="37513" x="8356600" y="2314575"/>
          <p14:tracePt t="37529" x="8318500" y="2339975"/>
          <p14:tracePt t="37530" x="8280400" y="2352675"/>
          <p14:tracePt t="37535" x="8243888" y="2365375"/>
          <p14:tracePt t="37546" x="8167688" y="2378075"/>
          <p14:tracePt t="37551" x="8131175" y="2414588"/>
          <p14:tracePt t="37562" x="8054975" y="2452688"/>
          <p14:tracePt t="37567" x="7980363" y="2490788"/>
          <p14:tracePt t="37579" x="7905750" y="2540000"/>
          <p14:tracePt t="37583" x="7843838" y="2590800"/>
          <p14:tracePt t="37596" x="7780338" y="2652713"/>
          <p14:tracePt t="37599" x="7718425" y="2690813"/>
          <p14:tracePt t="37612" x="7654925" y="2740025"/>
          <p14:tracePt t="37615" x="7605713" y="2790825"/>
          <p14:tracePt t="37629" x="7542213" y="2840038"/>
          <p14:tracePt t="37632" x="7505700" y="2852738"/>
          <p14:tracePt t="37646" x="7442200" y="2903538"/>
          <p14:tracePt t="37647" x="7418388" y="2928938"/>
          <p14:tracePt t="37662" x="7367588" y="2941638"/>
          <p14:tracePt t="37664" x="7329488" y="2965450"/>
          <p14:tracePt t="37679" x="7280275" y="3003550"/>
          <p14:tracePt t="37680" x="7254875" y="3016250"/>
          <p14:tracePt t="37695" x="7205663" y="3054350"/>
          <p14:tracePt t="37696" x="7154863" y="3103563"/>
          <p14:tracePt t="37712" x="7142163" y="3116263"/>
          <p14:tracePt t="37713" x="7118350" y="3141663"/>
          <p14:tracePt t="37729" x="7092950" y="3178175"/>
          <p14:tracePt t="37730" x="7054850" y="3216275"/>
          <p14:tracePt t="37746" x="7029450" y="3267075"/>
          <p14:tracePt t="37747" x="7005638" y="3303588"/>
          <p14:tracePt t="37751" x="6992938" y="3341688"/>
          <p14:tracePt t="37762" x="6954838" y="3390900"/>
          <p14:tracePt t="37767" x="6942138" y="3429000"/>
          <p14:tracePt t="37779" x="6916738" y="3490913"/>
          <p14:tracePt t="37783" x="6916738" y="3529013"/>
          <p14:tracePt t="37796" x="6905625" y="3579813"/>
          <p14:tracePt t="37799" x="6892925" y="3667125"/>
          <p14:tracePt t="37812" x="6880225" y="3754438"/>
          <p14:tracePt t="37815" x="6854825" y="3829050"/>
          <p14:tracePt t="37829" x="6842125" y="3892550"/>
          <p14:tracePt t="37831" x="6842125" y="3929063"/>
          <p14:tracePt t="37846" x="6842125" y="3941763"/>
          <p14:tracePt t="37848" x="6842125" y="3967163"/>
          <p14:tracePt t="37862" x="6842125" y="3979863"/>
          <p14:tracePt t="37865" x="6842125" y="4017963"/>
          <p14:tracePt t="37879" x="6829425" y="4029075"/>
          <p14:tracePt t="37880" x="6829425" y="4041775"/>
          <p14:tracePt t="37896" x="6829425" y="4067175"/>
          <p14:tracePt t="37912" x="6829425" y="4092575"/>
          <p14:tracePt t="37913" x="6829425" y="4105275"/>
          <p14:tracePt t="37929" x="6842125" y="4141788"/>
          <p14:tracePt t="37946" x="6842125" y="4154488"/>
          <p14:tracePt t="37947" x="6842125" y="4167188"/>
          <p14:tracePt t="37951" x="6842125" y="4179888"/>
          <p14:tracePt t="37962" x="6854825" y="4179888"/>
          <p14:tracePt t="37979" x="6854825" y="4205288"/>
          <p14:tracePt t="37999" x="6880225" y="4217988"/>
          <p14:tracePt t="38015" x="6880225" y="4230688"/>
          <p14:tracePt t="38031" x="6892925" y="4230688"/>
          <p14:tracePt t="38046" x="6905625" y="4241800"/>
          <p14:tracePt t="38062" x="6905625" y="4254500"/>
          <p14:tracePt t="38063" x="6916738" y="4254500"/>
          <p14:tracePt t="38079" x="6916738" y="4267200"/>
          <p14:tracePt t="38095" x="6929438" y="4267200"/>
          <p14:tracePt t="38096" x="6954838" y="4279900"/>
          <p14:tracePt t="38112" x="6967538" y="4279900"/>
          <p14:tracePt t="38129" x="6992938" y="4292600"/>
          <p14:tracePt t="38183" x="7005638" y="4305300"/>
          <p14:tracePt t="38231" x="7016750" y="4305300"/>
          <p14:tracePt t="38246" x="7042150" y="4318000"/>
          <p14:tracePt t="38262" x="7054850" y="4318000"/>
          <p14:tracePt t="38263" x="7067550" y="4318000"/>
          <p14:tracePt t="38279" x="7080250" y="4318000"/>
          <p14:tracePt t="38280" x="7092950" y="4330700"/>
          <p14:tracePt t="38311" x="7105650" y="4330700"/>
          <p14:tracePt t="38329" x="7118350" y="4330700"/>
          <p14:tracePt t="38330" x="7118350" y="4341813"/>
          <p14:tracePt t="38346" x="7129463" y="4341813"/>
          <p14:tracePt t="38362" x="7142163" y="4341813"/>
          <p14:tracePt t="38367" x="7154863" y="4341813"/>
          <p14:tracePt t="38383" x="7167563" y="4341813"/>
          <p14:tracePt t="38399" x="7180263" y="4354513"/>
          <p14:tracePt t="38412" x="7192963" y="4354513"/>
          <p14:tracePt t="38455" x="7205663" y="4354513"/>
          <p14:tracePt t="38471" x="7218363" y="4354513"/>
          <p14:tracePt t="38487" x="7229475" y="4354513"/>
          <p14:tracePt t="38575" x="7242175" y="4354513"/>
          <p14:tracePt t="38615" x="7254875" y="4354513"/>
          <p14:tracePt t="38631" x="7267575" y="4354513"/>
          <p14:tracePt t="38647" x="7280275" y="4354513"/>
          <p14:tracePt t="38662" x="7292975" y="4354513"/>
          <p14:tracePt t="38664" x="7305675" y="4354513"/>
          <p14:tracePt t="38680" x="7318375" y="4354513"/>
          <p14:tracePt t="38696" x="7329488" y="4354513"/>
          <p14:tracePt t="38712" x="7342188" y="4354513"/>
          <p14:tracePt t="38729" x="7367588" y="4354513"/>
          <p14:tracePt t="38745" x="7380288" y="4354513"/>
          <p14:tracePt t="38751" x="7392988" y="4354513"/>
          <p14:tracePt t="38767" x="7405688" y="4354513"/>
          <p14:tracePt t="38779" x="7418388" y="4354513"/>
          <p14:tracePt t="38783" x="7429500" y="4354513"/>
          <p14:tracePt t="38796" x="7454900" y="4354513"/>
          <p14:tracePt t="38799" x="7480300" y="4367213"/>
          <p14:tracePt t="38815" x="7505700" y="4367213"/>
          <p14:tracePt t="38831" x="7531100" y="4367213"/>
          <p14:tracePt t="38845" x="7554913" y="4367213"/>
          <p14:tracePt t="38848" x="7580313" y="4367213"/>
          <p14:tracePt t="38864" x="7593013" y="4367213"/>
          <p14:tracePt t="38879" x="7618413" y="4367213"/>
          <p14:tracePt t="38880" x="7631113" y="4367213"/>
          <p14:tracePt t="38895" x="7654925" y="4367213"/>
          <p14:tracePt t="38896" x="7667625" y="4367213"/>
          <p14:tracePt t="38912" x="7680325" y="4367213"/>
          <p14:tracePt t="38913" x="7705725" y="4367213"/>
          <p14:tracePt t="38929" x="7718425" y="4367213"/>
          <p14:tracePt t="38929" x="7742238" y="4367213"/>
          <p14:tracePt t="38945" x="7754938" y="4367213"/>
          <p14:tracePt t="38946" x="7793038" y="4367213"/>
          <p14:tracePt t="38962" x="7818438" y="4367213"/>
          <p14:tracePt t="38963" x="7843838" y="4367213"/>
          <p14:tracePt t="38967" x="7880350" y="4367213"/>
          <p14:tracePt t="38979" x="7893050" y="4367213"/>
          <p14:tracePt t="38983" x="7918450" y="4367213"/>
          <p14:tracePt t="38995" x="7943850" y="4367213"/>
          <p14:tracePt t="38999" x="7967663" y="4367213"/>
          <p14:tracePt t="39012" x="7980363" y="4367213"/>
          <p14:tracePt t="39015" x="7993063" y="4367213"/>
          <p14:tracePt t="39029" x="8018463" y="4367213"/>
          <p14:tracePt t="39032" x="8031163" y="4367213"/>
          <p14:tracePt t="39045" x="8067675" y="4367213"/>
          <p14:tracePt t="39062" x="8093075" y="4367213"/>
          <p14:tracePt t="39063" x="8105775" y="4367213"/>
          <p14:tracePt t="39079" x="8131175" y="4367213"/>
          <p14:tracePt t="39095" x="8143875" y="4367213"/>
          <p14:tracePt t="39112" x="8167688" y="4367213"/>
          <p14:tracePt t="39151" x="8180388" y="4367213"/>
          <p14:tracePt t="39199" x="8193088" y="4367213"/>
          <p14:tracePt t="39212" x="8205788" y="4367213"/>
          <p14:tracePt t="40439" x="8193088" y="4341813"/>
          <p14:tracePt t="40462" x="8180388" y="4318000"/>
          <p14:tracePt t="40463" x="8156575" y="4292600"/>
          <p14:tracePt t="40479" x="8156575" y="4254500"/>
          <p14:tracePt t="40479" x="8118475" y="4205288"/>
          <p14:tracePt t="40495" x="8080375" y="4141788"/>
          <p14:tracePt t="40496" x="8043863" y="4079875"/>
          <p14:tracePt t="40512" x="8005763" y="4029075"/>
          <p14:tracePt t="40513" x="7967663" y="3954463"/>
          <p14:tracePt t="40529" x="7943850" y="3892550"/>
          <p14:tracePt t="40529" x="7905750" y="3803650"/>
          <p14:tracePt t="40535" x="7867650" y="3729038"/>
          <p14:tracePt t="40545" x="7854950" y="3692525"/>
          <p14:tracePt t="40551" x="7805738" y="3590925"/>
          <p14:tracePt t="40562" x="7780338" y="3516313"/>
          <p14:tracePt t="40567" x="7742238" y="3441700"/>
          <p14:tracePt t="40579" x="7718425" y="3367088"/>
          <p14:tracePt t="40583" x="7667625" y="3290888"/>
          <p14:tracePt t="40595" x="7631113" y="3216275"/>
          <p14:tracePt t="40599" x="7593013" y="3141663"/>
          <p14:tracePt t="40612" x="7554913" y="3078163"/>
          <p14:tracePt t="40615" x="7518400" y="3016250"/>
          <p14:tracePt t="40629" x="7505700" y="2978150"/>
          <p14:tracePt t="40632" x="7480300" y="2941638"/>
          <p14:tracePt t="40645" x="7442200" y="2890838"/>
          <p14:tracePt t="40648" x="7442200" y="2865438"/>
          <p14:tracePt t="40662" x="7429500" y="2840038"/>
          <p14:tracePt t="40665" x="7405688" y="2828925"/>
          <p14:tracePt t="40679" x="7405688" y="2803525"/>
          <p14:tracePt t="40681" x="7392988" y="2778125"/>
          <p14:tracePt t="40695" x="7380288" y="2752725"/>
          <p14:tracePt t="40696" x="7380288" y="2740025"/>
          <p14:tracePt t="40712" x="7367588" y="2703513"/>
          <p14:tracePt t="40713" x="7354888" y="2690813"/>
          <p14:tracePt t="40719" x="7342188" y="2678113"/>
          <p14:tracePt t="40729" x="7342188" y="2640013"/>
          <p14:tracePt t="40735" x="7318375" y="2616200"/>
          <p14:tracePt t="40745" x="7305675" y="2590800"/>
          <p14:tracePt t="40762" x="7305675" y="2578100"/>
          <p14:tracePt t="40763" x="7292975" y="2552700"/>
          <p14:tracePt t="40778" x="7280275" y="2540000"/>
          <p14:tracePt t="40780" x="7267575" y="2516188"/>
          <p14:tracePt t="40795" x="7254875" y="2503488"/>
          <p14:tracePt t="40795" x="7254875" y="2490788"/>
          <p14:tracePt t="40799" x="7242175" y="2490788"/>
          <p14:tracePt t="40812" x="7229475" y="2465388"/>
          <p14:tracePt t="40815" x="7218363" y="2439988"/>
          <p14:tracePt t="40829" x="7205663" y="2414588"/>
          <p14:tracePt t="40831" x="7180263" y="2390775"/>
          <p14:tracePt t="40845" x="7154863" y="2365375"/>
          <p14:tracePt t="40848" x="7129463" y="2339975"/>
          <p14:tracePt t="40862" x="7118350" y="2327275"/>
          <p14:tracePt t="40863" x="7105650" y="2314575"/>
          <p14:tracePt t="40879" x="7080250" y="2290763"/>
          <p14:tracePt t="40880" x="7080250" y="2278063"/>
          <p14:tracePt t="40895" x="7080250" y="2265363"/>
          <p14:tracePt t="40896" x="7067550" y="2252663"/>
          <p14:tracePt t="40912" x="7054850" y="2239963"/>
          <p14:tracePt t="40912" x="7054850" y="2227263"/>
          <p14:tracePt t="40929" x="7042150" y="2227263"/>
          <p14:tracePt t="40930" x="7029450" y="2214563"/>
          <p14:tracePt t="40945" x="7029450" y="2201863"/>
          <p14:tracePt t="41319" x="7042150" y="2201863"/>
          <p14:tracePt t="41329" x="7067550" y="2201863"/>
          <p14:tracePt t="41345" x="7092950" y="2201863"/>
          <p14:tracePt t="41346" x="7118350" y="2201863"/>
          <p14:tracePt t="41362" x="7129463" y="2201863"/>
          <p14:tracePt t="41362" x="7167563" y="2201863"/>
          <p14:tracePt t="41378" x="7180263" y="2201863"/>
          <p14:tracePt t="41383" x="7218363" y="2201863"/>
          <p14:tracePt t="41395" x="7229475" y="2201863"/>
          <p14:tracePt t="41399" x="7280275" y="2201863"/>
          <p14:tracePt t="41412" x="7318375" y="2201863"/>
          <p14:tracePt t="41415" x="7367588" y="2201863"/>
          <p14:tracePt t="41428" x="7442200" y="2214563"/>
          <p14:tracePt t="41431" x="7542213" y="2239963"/>
          <p14:tracePt t="41445" x="7667625" y="2265363"/>
          <p14:tracePt t="41448" x="7767638" y="2265363"/>
          <p14:tracePt t="41462" x="7880350" y="2265363"/>
          <p14:tracePt t="41463" x="7980363" y="2278063"/>
          <p14:tracePt t="41479" x="8067675" y="2278063"/>
          <p14:tracePt t="41480" x="8131175" y="2278063"/>
          <p14:tracePt t="41495" x="8167688" y="2278063"/>
          <p14:tracePt t="41497" x="8193088" y="2278063"/>
          <p14:tracePt t="41512" x="8218488" y="2278063"/>
          <p14:tracePt t="41614" x="8231188" y="2278063"/>
          <p14:tracePt t="48782" x="8218488" y="2278063"/>
          <p14:tracePt t="48794" x="8180388" y="2303463"/>
          <p14:tracePt t="48798" x="8143875" y="2303463"/>
          <p14:tracePt t="48811" x="8118475" y="2303463"/>
          <p14:tracePt t="48814" x="8080375" y="2303463"/>
          <p14:tracePt t="48828" x="8031163" y="2303463"/>
          <p14:tracePt t="48830" x="7967663" y="2303463"/>
          <p14:tracePt t="48844" x="7918450" y="2303463"/>
          <p14:tracePt t="48847" x="7867650" y="2303463"/>
          <p14:tracePt t="48861" x="7818438" y="2303463"/>
          <p14:tracePt t="48863" x="7754938" y="2303463"/>
          <p14:tracePt t="48878" x="7693025" y="2303463"/>
          <p14:tracePt t="48878" x="7642225" y="2303463"/>
          <p14:tracePt t="48894" x="7580313" y="2303463"/>
          <p14:tracePt t="48895" x="7505700" y="2303463"/>
          <p14:tracePt t="48911" x="7429500" y="2303463"/>
          <p14:tracePt t="48912" x="7342188" y="2303463"/>
          <p14:tracePt t="48927" x="7242175" y="2303463"/>
          <p14:tracePt t="48928" x="7118350" y="2303463"/>
          <p14:tracePt t="48944" x="6967538" y="2303463"/>
          <p14:tracePt t="48945" x="6816725" y="2303463"/>
          <p14:tracePt t="48961" x="6604000" y="2303463"/>
          <p14:tracePt t="48961" x="6429375" y="2303463"/>
          <p14:tracePt t="48977" x="6191250" y="2303463"/>
          <p14:tracePt t="48978" x="5967413" y="2278063"/>
          <p14:tracePt t="48994" x="5554663" y="2190750"/>
          <p14:tracePt t="48995" x="5265738" y="2178050"/>
          <p14:tracePt t="48998" x="4965700" y="2114550"/>
          <p14:tracePt t="49011" x="4603750" y="2078038"/>
          <p14:tracePt t="49014" x="4291013" y="2027238"/>
          <p14:tracePt t="49027" x="3927475" y="1978025"/>
          <p14:tracePt t="49030" x="3665538" y="1927225"/>
          <p14:tracePt t="49044" x="3402013" y="1914525"/>
          <p14:tracePt t="49046" x="3240088" y="1889125"/>
          <p14:tracePt t="49061" x="3052763" y="1876425"/>
          <p14:tracePt t="49063" x="2889250" y="1876425"/>
          <p14:tracePt t="49077" x="2763838" y="1876425"/>
          <p14:tracePt t="49078" x="2627313" y="1876425"/>
          <p14:tracePt t="49094" x="2501900" y="1876425"/>
          <p14:tracePt t="49095" x="2414588" y="1876425"/>
          <p14:tracePt t="49111" x="2301875" y="1876425"/>
          <p14:tracePt t="49111" x="2189163" y="1876425"/>
          <p14:tracePt t="49127" x="2089150" y="1876425"/>
          <p14:tracePt t="49128" x="2001838" y="1876425"/>
          <p14:tracePt t="49144" x="1914525" y="1876425"/>
          <p14:tracePt t="49145" x="1851025" y="1876425"/>
          <p14:tracePt t="49161" x="1801813" y="1876425"/>
          <p14:tracePt t="49162" x="1738313" y="1876425"/>
          <p14:tracePt t="49177" x="1689100" y="1876425"/>
          <p14:tracePt t="49178" x="1651000" y="1876425"/>
          <p14:tracePt t="49194" x="1625600" y="1876425"/>
          <p14:tracePt t="49195" x="1601788" y="1876425"/>
          <p14:tracePt t="49211" x="1563688" y="1876425"/>
          <p14:tracePt t="49212" x="1538288" y="1876425"/>
          <p14:tracePt t="49214" x="1525588" y="1876425"/>
          <p14:tracePt t="49232" x="1512888" y="1876425"/>
          <p14:tracePt t="49233" x="1489075" y="1876425"/>
          <p14:tracePt t="49246" x="1476375" y="1876425"/>
          <p14:tracePt t="49278" x="1450975" y="1876425"/>
          <p14:tracePt t="49310" x="1438275" y="1876425"/>
          <p14:tracePt t="49334" x="1412875" y="1876425"/>
          <p14:tracePt t="49350" x="1401763" y="1876425"/>
          <p14:tracePt t="49367" x="1376363" y="1876425"/>
          <p14:tracePt t="49378" x="1363663" y="1889125"/>
          <p14:tracePt t="49382" x="1350963" y="1901825"/>
          <p14:tracePt t="49394" x="1350963" y="1914525"/>
          <p14:tracePt t="49398" x="1338263" y="1914525"/>
          <p14:tracePt t="49411" x="1325563" y="1927225"/>
          <p14:tracePt t="49414" x="1312863" y="1927225"/>
          <p14:tracePt t="49428" x="1312863" y="1939925"/>
          <p14:tracePt t="49444" x="1312863" y="1952625"/>
          <p14:tracePt t="49447" x="1312863" y="1965325"/>
          <p14:tracePt t="49461" x="1312863" y="1978025"/>
          <p14:tracePt t="49478" x="1300163" y="1989138"/>
          <p14:tracePt t="49478" x="1300163" y="2001838"/>
          <p14:tracePt t="49494" x="1300163" y="2014538"/>
          <p14:tracePt t="49495" x="1289050" y="2027238"/>
          <p14:tracePt t="49511" x="1289050" y="2052638"/>
          <p14:tracePt t="49527" x="1276350" y="2065338"/>
          <p14:tracePt t="49544" x="1276350" y="2089150"/>
          <p14:tracePt t="49574" x="1276350" y="2101850"/>
          <p14:tracePt t="49598" x="1276350" y="2114550"/>
          <p14:tracePt t="49614" x="1276350" y="2127250"/>
          <p14:tracePt t="49630" x="1276350" y="2139950"/>
          <p14:tracePt t="49646" x="1276350" y="2165350"/>
          <p14:tracePt t="49661" x="1276350" y="2178050"/>
          <p14:tracePt t="49663" x="1300163" y="2214563"/>
          <p14:tracePt t="49677" x="1300163" y="2227263"/>
          <p14:tracePt t="49695" x="1300163" y="2239963"/>
          <p14:tracePt t="49711" x="1312863" y="2239963"/>
          <p14:tracePt t="49711" x="1312863" y="2252663"/>
          <p14:tracePt t="49727" x="1325563" y="2265363"/>
          <p14:tracePt t="49744" x="1338263" y="2265363"/>
          <p14:tracePt t="49761" x="1350963" y="2265363"/>
          <p14:tracePt t="49790" x="1363663" y="2265363"/>
          <p14:tracePt t="49815" x="1376363" y="2278063"/>
          <p14:tracePt t="49830" x="1401763" y="2278063"/>
          <p14:tracePt t="49846" x="1412875" y="2278063"/>
          <p14:tracePt t="49861" x="1438275" y="2278063"/>
          <p14:tracePt t="49863" x="1450975" y="2278063"/>
          <p14:tracePt t="49879" x="1463675" y="2278063"/>
          <p14:tracePt t="49894" x="1489075" y="2303463"/>
          <p14:tracePt t="49911" x="1501775" y="2303463"/>
          <p14:tracePt t="49927" x="1525588" y="2303463"/>
          <p14:tracePt t="49928" x="1538288" y="2303463"/>
          <p14:tracePt t="49944" x="1563688" y="2303463"/>
          <p14:tracePt t="49961" x="1576388" y="2303463"/>
          <p14:tracePt t="49961" x="1589088" y="2303463"/>
          <p14:tracePt t="49994" x="1601788" y="2303463"/>
          <p14:tracePt t="49998" x="1612900" y="2303463"/>
          <p14:tracePt t="50011" x="1625600" y="2303463"/>
          <p14:tracePt t="50014" x="1638300" y="2303463"/>
          <p14:tracePt t="50027" x="1651000" y="2303463"/>
          <p14:tracePt t="50030" x="1676400" y="2303463"/>
          <p14:tracePt t="50044" x="1701800" y="2303463"/>
          <p14:tracePt t="50046" x="1738313" y="2303463"/>
          <p14:tracePt t="50061" x="1751013" y="2303463"/>
          <p14:tracePt t="50063" x="1789113" y="2303463"/>
          <p14:tracePt t="50077" x="1814513" y="2303463"/>
          <p14:tracePt t="50078" x="1838325" y="2303463"/>
          <p14:tracePt t="50094" x="1876425" y="2303463"/>
          <p14:tracePt t="50095" x="1889125" y="2303463"/>
          <p14:tracePt t="50111" x="1901825" y="2303463"/>
          <p14:tracePt t="50111" x="1914525" y="2303463"/>
          <p14:tracePt t="50127" x="1925638" y="2303463"/>
          <p14:tracePt t="50144" x="1938338" y="2303463"/>
          <p14:tracePt t="50161" x="1951038" y="2303463"/>
          <p14:tracePt t="50194" x="1963738" y="2290763"/>
          <p14:tracePt t="50198" x="1976438" y="2290763"/>
          <p14:tracePt t="50213" x="1989138" y="2278063"/>
          <p14:tracePt t="50232" x="2001838" y="2265363"/>
          <p14:tracePt t="50233" x="2014538" y="2252663"/>
          <p14:tracePt t="50406" x="2025650" y="2252663"/>
          <p14:tracePt t="50427" x="2025650" y="2239963"/>
          <p14:tracePt t="50446" x="2038350" y="2239963"/>
          <p14:tracePt t="50461" x="2063750" y="2239963"/>
          <p14:tracePt t="50462" x="2063750" y="2227263"/>
          <p14:tracePt t="50477" x="2089150" y="2227263"/>
          <p14:tracePt t="50478" x="2114550" y="2214563"/>
          <p14:tracePt t="50494" x="2151063" y="2214563"/>
          <p14:tracePt t="50495" x="2163763" y="2214563"/>
          <p14:tracePt t="50511" x="2189163" y="2214563"/>
          <p14:tracePt t="50511" x="2227263" y="2214563"/>
          <p14:tracePt t="50527" x="2263775" y="2214563"/>
          <p14:tracePt t="50528" x="2289175" y="2214563"/>
          <p14:tracePt t="50544" x="2338388" y="2214563"/>
          <p14:tracePt t="50544" x="2376488" y="2214563"/>
          <p14:tracePt t="50560" x="2414588" y="2190750"/>
          <p14:tracePt t="50561" x="2451100" y="2190750"/>
          <p14:tracePt t="50577" x="2501900" y="2178050"/>
          <p14:tracePt t="50578" x="2540000" y="2178050"/>
          <p14:tracePt t="50582" x="2589213" y="2165350"/>
          <p14:tracePt t="50594" x="2627313" y="2165350"/>
          <p14:tracePt t="50598" x="2651125" y="2165350"/>
          <p14:tracePt t="50611" x="2701925" y="2165350"/>
          <p14:tracePt t="50614" x="2752725" y="2139950"/>
          <p14:tracePt t="50627" x="2801938" y="2139950"/>
          <p14:tracePt t="50630" x="2840038" y="2139950"/>
          <p14:tracePt t="50644" x="2889250" y="2139950"/>
          <p14:tracePt t="50647" x="2940050" y="2139950"/>
          <p14:tracePt t="50661" x="3001963" y="2139950"/>
          <p14:tracePt t="50664" x="3065463" y="2139950"/>
          <p14:tracePt t="50677" x="3114675" y="2139950"/>
          <p14:tracePt t="50678" x="3152775" y="2139950"/>
          <p14:tracePt t="50694" x="3227388" y="2139950"/>
          <p14:tracePt t="50695" x="3289300" y="2139950"/>
          <p14:tracePt t="50711" x="3340100" y="2139950"/>
          <p14:tracePt t="50711" x="3427413" y="2139950"/>
          <p14:tracePt t="50727" x="3502025" y="2139950"/>
          <p14:tracePt t="50728" x="3565525" y="2139950"/>
          <p14:tracePt t="50744" x="3689350" y="2139950"/>
          <p14:tracePt t="50747" x="3778250" y="2139950"/>
          <p14:tracePt t="50750" x="3890963" y="2139950"/>
          <p14:tracePt t="50761" x="4014788" y="2139950"/>
          <p14:tracePt t="50767" x="4127500" y="2139950"/>
          <p14:tracePt t="50777" x="4265613" y="2139950"/>
          <p14:tracePt t="50782" x="4378325" y="2139950"/>
          <p14:tracePt t="50794" x="4527550" y="2139950"/>
          <p14:tracePt t="50798" x="4640263" y="2139950"/>
          <p14:tracePt t="50811" x="4803775" y="2152650"/>
          <p14:tracePt t="50814" x="4953000" y="2190750"/>
          <p14:tracePt t="50827" x="5091113" y="2190750"/>
          <p14:tracePt t="50830" x="5203825" y="2214563"/>
          <p14:tracePt t="50844" x="5341938" y="2239963"/>
          <p14:tracePt t="50847" x="5441950" y="2239963"/>
          <p14:tracePt t="50861" x="5516563" y="2265363"/>
          <p14:tracePt t="50863" x="5616575" y="2278063"/>
          <p14:tracePt t="50878" x="5691188" y="2290763"/>
          <p14:tracePt t="50878" x="5741988" y="2290763"/>
          <p14:tracePt t="50894" x="5803900" y="2303463"/>
          <p14:tracePt t="50895" x="5854700" y="2327275"/>
          <p14:tracePt t="50911" x="5916613" y="2327275"/>
          <p14:tracePt t="50911" x="5967413" y="2339975"/>
          <p14:tracePt t="50927" x="5978525" y="2352675"/>
          <p14:tracePt t="50928" x="6016625" y="2352675"/>
          <p14:tracePt t="50944" x="6042025" y="2378075"/>
          <p14:tracePt t="50961" x="6054725" y="2378075"/>
          <p14:tracePt t="50977" x="6067425" y="2378075"/>
          <p14:tracePt t="51086" x="6078538" y="2378075"/>
          <p14:tracePt t="51094" x="6091238" y="2378075"/>
          <p14:tracePt t="51142" x="6116638" y="2390775"/>
          <p14:tracePt t="51161" x="6129338" y="2390775"/>
          <p14:tracePt t="51177" x="6142038" y="2390775"/>
          <p14:tracePt t="51182" x="6167438" y="2390775"/>
          <p14:tracePt t="51198" x="6191250" y="2414588"/>
          <p14:tracePt t="51230" x="6203950" y="2414588"/>
          <p14:tracePt t="51254" x="6216650" y="2414588"/>
          <p14:tracePt t="52438" x="6216650" y="2427288"/>
          <p14:tracePt t="52470" x="6216650" y="2439988"/>
          <p14:tracePt t="52478" x="6229350" y="2465388"/>
          <p14:tracePt t="52494" x="6242050" y="2490788"/>
          <p14:tracePt t="52510" x="6242050" y="2503488"/>
          <p14:tracePt t="52511" x="6254750" y="2540000"/>
          <p14:tracePt t="52527" x="6267450" y="2565400"/>
          <p14:tracePt t="52528" x="6291263" y="2616200"/>
          <p14:tracePt t="52534" x="6291263" y="2640013"/>
          <p14:tracePt t="52544" x="6316663" y="2665413"/>
          <p14:tracePt t="52561" x="6329363" y="2703513"/>
          <p14:tracePt t="52561" x="6342063" y="2765425"/>
          <p14:tracePt t="52566" x="6354763" y="2790825"/>
          <p14:tracePt t="52577" x="6380163" y="2840038"/>
          <p14:tracePt t="52582" x="6416675" y="2903538"/>
          <p14:tracePt t="52594" x="6454775" y="2978150"/>
          <p14:tracePt t="52598" x="6503988" y="3054350"/>
          <p14:tracePt t="52611" x="6554788" y="3154363"/>
          <p14:tracePt t="52614" x="6580188" y="3216275"/>
          <p14:tracePt t="52627" x="6629400" y="3278188"/>
          <p14:tracePt t="52630" x="6680200" y="3378200"/>
          <p14:tracePt t="52644" x="6729413" y="3454400"/>
          <p14:tracePt t="52646" x="6780213" y="3516313"/>
          <p14:tracePt t="52660" x="6829425" y="3579813"/>
          <p14:tracePt t="52663" x="6880225" y="3603625"/>
          <p14:tracePt t="52677" x="6916738" y="3629025"/>
          <p14:tracePt t="52680" x="6980238" y="3667125"/>
          <p14:tracePt t="52694" x="7016750" y="3679825"/>
          <p14:tracePt t="52697" x="7080250" y="3692525"/>
          <p14:tracePt t="52710" x="7118350" y="3692525"/>
          <p14:tracePt t="52711" x="7142163" y="3692525"/>
          <p14:tracePt t="52727" x="7180263" y="3692525"/>
          <p14:tracePt t="52730" x="7218363" y="3692525"/>
          <p14:tracePt t="52744" x="7242175" y="3716338"/>
          <p14:tracePt t="52744" x="7280275" y="3716338"/>
          <p14:tracePt t="52750" x="7305675" y="3716338"/>
          <p14:tracePt t="52766" x="7342188" y="3716338"/>
          <p14:tracePt t="52777" x="7354888" y="3716338"/>
          <p14:tracePt t="52794" x="7380288" y="3716338"/>
          <p14:tracePt t="52798" x="7392988" y="3716338"/>
          <p14:tracePt t="52810" x="7442200" y="3716338"/>
          <p14:tracePt t="52814" x="7480300" y="3716338"/>
          <p14:tracePt t="52827" x="7493000" y="3716338"/>
          <p14:tracePt t="52830" x="7531100" y="3716338"/>
          <p14:tracePt t="52844" x="7542213" y="3716338"/>
          <p14:tracePt t="52847" x="7567613" y="3716338"/>
          <p14:tracePt t="52861" x="7593013" y="3716338"/>
          <p14:tracePt t="52863" x="7605713" y="3716338"/>
          <p14:tracePt t="52877" x="7618413" y="3716338"/>
          <p14:tracePt t="52894" x="7631113" y="3716338"/>
          <p14:tracePt t="52910" x="7642225" y="3716338"/>
          <p14:tracePt t="52911" x="7654925" y="3716338"/>
          <p14:tracePt t="52950" x="7667625" y="3716338"/>
          <p14:tracePt t="52960" x="7680325" y="3716338"/>
          <p14:tracePt t="52967" x="7693025" y="3716338"/>
          <p14:tracePt t="52994" x="7705725" y="3716338"/>
          <p14:tracePt t="53014" x="7731125" y="3703638"/>
          <p14:tracePt t="53038" x="7742238" y="3692525"/>
          <p14:tracePt t="53054" x="7754938" y="3692525"/>
          <p14:tracePt t="53062" x="7754938" y="3679825"/>
          <p14:tracePt t="53078" x="7767638" y="3667125"/>
          <p14:tracePt t="53094" x="7780338" y="3667125"/>
          <p14:tracePt t="53095" x="7780338" y="3641725"/>
          <p14:tracePt t="53111" x="7793038" y="3616325"/>
          <p14:tracePt t="53127" x="7805738" y="3579813"/>
          <p14:tracePt t="53127" x="7818438" y="3579813"/>
          <p14:tracePt t="53144" x="7818438" y="3567113"/>
          <p14:tracePt t="53144" x="7831138" y="3554413"/>
          <p14:tracePt t="53160" x="7831138" y="3529013"/>
          <p14:tracePt t="53177" x="7831138" y="3516313"/>
          <p14:tracePt t="53194" x="7843838" y="3503613"/>
          <p14:tracePt t="53212" x="7843838" y="3490913"/>
          <p14:tracePt t="53254" x="7843838" y="3479800"/>
          <p14:tracePt t="53270" x="7854950" y="3467100"/>
          <p14:tracePt t="53294" x="7854950" y="3454400"/>
          <p14:tracePt t="53318" x="7854950" y="3441700"/>
          <p14:tracePt t="53350" x="7854950" y="3429000"/>
          <p14:tracePt t="53366" x="7854950" y="3416300"/>
          <p14:tracePt t="53390" x="7867650" y="3403600"/>
          <p14:tracePt t="53470" x="7867650" y="3390900"/>
          <p14:tracePt t="53582" x="7867650" y="3378200"/>
          <p14:tracePt t="54054" x="7867650" y="3367088"/>
          <p14:tracePt t="54077" x="7854950" y="3367088"/>
          <p14:tracePt t="54095" x="7843838" y="3367088"/>
          <p14:tracePt t="54134" x="7831138" y="3367088"/>
          <p14:tracePt t="54166" x="7818438" y="3367088"/>
          <p14:tracePt t="54526" x="7805738" y="3367088"/>
          <p14:tracePt t="54558" x="7793038" y="3367088"/>
          <p14:tracePt t="54590" x="7780338" y="3367088"/>
          <p14:tracePt t="54878" x="7767638" y="3367088"/>
          <p14:tracePt t="54942" x="7754938" y="3367088"/>
          <p14:tracePt t="55062" x="7742238" y="3367088"/>
          <p14:tracePt t="55142" x="7731125" y="3367088"/>
          <p14:tracePt t="55318" x="7731125" y="3378200"/>
          <p14:tracePt t="55438" x="7718425" y="3378200"/>
          <p14:tracePt t="55646" x="7705725" y="3378200"/>
          <p14:tracePt t="55660" x="7693025" y="3378200"/>
          <p14:tracePt t="56142" x="7680325" y="3378200"/>
          <p14:tracePt t="56166" x="7667625" y="3390900"/>
          <p14:tracePt t="56198" x="7654925" y="3390900"/>
          <p14:tracePt t="56294" x="7642225" y="3390900"/>
          <p14:tracePt t="56758" x="7631113" y="3390900"/>
          <p14:tracePt t="56777" x="7618413" y="3390900"/>
          <p14:tracePt t="56990" x="7618413" y="3403600"/>
          <p14:tracePt t="57270" x="7605713" y="3403600"/>
          <p14:tracePt t="57318" x="7593013" y="3403600"/>
          <p14:tracePt t="58166" x="7567613" y="3416300"/>
          <p14:tracePt t="58262" x="7554913" y="3416300"/>
          <p14:tracePt t="58558" x="7542213" y="3416300"/>
          <p14:tracePt t="58638" x="7531100" y="3416300"/>
          <p14:tracePt t="59406" x="7518400" y="3416300"/>
          <p14:tracePt t="60638" x="7505700" y="3416300"/>
          <p14:tracePt t="60694" x="7505700" y="3429000"/>
          <p14:tracePt t="60709" x="7493000" y="3429000"/>
          <p14:tracePt t="60870" x="7480300" y="3429000"/>
          <p14:tracePt t="60934" x="7467600" y="3429000"/>
          <p14:tracePt t="60966" x="7467600" y="3441700"/>
          <p14:tracePt t="61014" x="7454900" y="3441700"/>
          <p14:tracePt t="62294" x="7442200" y="3454400"/>
          <p14:tracePt t="87964" x="7405688" y="3454400"/>
          <p14:tracePt t="87973" x="7405688" y="3467100"/>
          <p14:tracePt t="87990" x="7367588" y="3490913"/>
          <p14:tracePt t="87996" x="7367588" y="3503613"/>
          <p14:tracePt t="88006" x="7367588" y="3529013"/>
          <p14:tracePt t="88023" x="7367588" y="3554413"/>
          <p14:tracePt t="88028" x="7367588" y="3579813"/>
          <p14:tracePt t="88039" x="7367588" y="3603625"/>
          <p14:tracePt t="88044" x="7367588" y="3629025"/>
          <p14:tracePt t="88056" x="7405688" y="3679825"/>
          <p14:tracePt t="88060" x="7429500" y="3729038"/>
          <p14:tracePt t="88076" x="7442200" y="3754438"/>
          <p14:tracePt t="88089" x="7454900" y="3767138"/>
          <p14:tracePt t="88092" x="7467600" y="3792538"/>
          <p14:tracePt t="88109" x="7467600" y="3803650"/>
          <p14:tracePt t="88123" x="7467600" y="3816350"/>
          <p14:tracePt t="88139" x="7467600" y="3829050"/>
          <p14:tracePt t="88156" x="7467600" y="3841750"/>
          <p14:tracePt t="88157" x="7493000" y="3867150"/>
          <p14:tracePt t="88173" x="7505700" y="3879850"/>
          <p14:tracePt t="88189" x="7505700" y="3905250"/>
          <p14:tracePt t="88190" x="7518400" y="3905250"/>
          <p14:tracePt t="88206" x="7531100" y="3929063"/>
          <p14:tracePt t="88300" x="7542213" y="3929063"/>
          <p14:tracePt t="88323" x="7542213" y="3954463"/>
          <p14:tracePt t="88324" x="7580313" y="4029075"/>
          <p14:tracePt t="88339" x="7605713" y="4054475"/>
          <p14:tracePt t="88340" x="7605713" y="4092575"/>
          <p14:tracePt t="88356" x="7642225" y="4117975"/>
          <p14:tracePt t="88357" x="7642225" y="4129088"/>
          <p14:tracePt t="88373" x="7654925" y="4167188"/>
          <p14:tracePt t="88373" x="7680325" y="4192588"/>
          <p14:tracePt t="88380" x="7680325" y="4205288"/>
          <p14:tracePt t="88389" x="7680325" y="4217988"/>
          <p14:tracePt t="88406" x="7693025" y="4217988"/>
          <p14:tracePt t="88812" x="7693025" y="4230688"/>
          <p14:tracePt t="88823" x="7680325" y="4230688"/>
          <p14:tracePt t="88828" x="7667625" y="4230688"/>
          <p14:tracePt t="88839" x="7642225" y="4230688"/>
          <p14:tracePt t="88856" x="7631113" y="4230688"/>
          <p14:tracePt t="88889" x="7618413" y="4230688"/>
          <p14:tracePt t="88908" x="7605713" y="4230688"/>
          <p14:tracePt t="88923" x="7593013" y="4241800"/>
          <p14:tracePt t="88924" x="7567613" y="4254500"/>
          <p14:tracePt t="88948" x="7554913" y="4254500"/>
          <p14:tracePt t="88964" x="7542213" y="4254500"/>
          <p14:tracePt t="88996" x="7531100" y="4254500"/>
          <p14:tracePt t="89036" x="7518400" y="4254500"/>
          <p14:tracePt t="89056" x="7505700" y="4267200"/>
          <p14:tracePt t="89276" x="7493000" y="4267200"/>
          <p14:tracePt t="89668" x="7493000" y="4279900"/>
          <p14:tracePt t="89708" x="7480300" y="4279900"/>
          <p14:tracePt t="89756" x="7480300" y="4292600"/>
          <p14:tracePt t="89773" x="7454900" y="4305300"/>
          <p14:tracePt t="89796" x="7442200" y="4305300"/>
          <p14:tracePt t="89827" x="7429500" y="4305300"/>
          <p14:tracePt t="89839" x="7418388" y="4305300"/>
          <p14:tracePt t="89844" x="7405688" y="4305300"/>
          <p14:tracePt t="89856" x="7392988" y="4330700"/>
          <p14:tracePt t="89872" x="7367588" y="4330700"/>
          <p14:tracePt t="89875" x="7329488" y="4330700"/>
          <p14:tracePt t="89889" x="7318375" y="4330700"/>
          <p14:tracePt t="89891" x="7292975" y="4330700"/>
          <p14:tracePt t="89906" x="7267575" y="4330700"/>
          <p14:tracePt t="89908" x="7229475" y="4330700"/>
          <p14:tracePt t="89924" x="7192963" y="4330700"/>
          <p14:tracePt t="89939" x="7180263" y="4330700"/>
          <p14:tracePt t="89940" x="7154863" y="4330700"/>
          <p14:tracePt t="89956" x="7142163" y="4330700"/>
          <p14:tracePt t="89972" x="7118350" y="4330700"/>
          <p14:tracePt t="89989" x="7105650" y="4330700"/>
          <p14:tracePt t="89990" x="7080250" y="4330700"/>
          <p14:tracePt t="90006" x="7067550" y="4341813"/>
          <p14:tracePt t="90006" x="7042150" y="4341813"/>
          <p14:tracePt t="90022" x="7016750" y="4341813"/>
          <p14:tracePt t="90023" x="6992938" y="4341813"/>
          <p14:tracePt t="90028" x="6954838" y="4341813"/>
          <p14:tracePt t="90039" x="6942138" y="4341813"/>
          <p14:tracePt t="90044" x="6916738" y="4341813"/>
          <p14:tracePt t="90056" x="6892925" y="4341813"/>
          <p14:tracePt t="90059" x="6867525" y="4341813"/>
          <p14:tracePt t="90072" x="6854825" y="4341813"/>
          <p14:tracePt t="90075" x="6829425" y="4341813"/>
          <p14:tracePt t="90089" x="6805613" y="4341813"/>
          <p14:tracePt t="90092" x="6767513" y="4341813"/>
          <p14:tracePt t="90106" x="6754813" y="4341813"/>
          <p14:tracePt t="90108" x="6729413" y="4341813"/>
          <p14:tracePt t="90122" x="6692900" y="4341813"/>
          <p14:tracePt t="90124" x="6680200" y="4341813"/>
          <p14:tracePt t="90139" x="6667500" y="4341813"/>
          <p14:tracePt t="90140" x="6642100" y="4341813"/>
          <p14:tracePt t="90172" x="6629400" y="4341813"/>
          <p14:tracePt t="90244" x="6604000" y="4341813"/>
          <p14:tracePt t="90492" x="6592888" y="4341813"/>
          <p14:tracePt t="90548" x="6567488" y="4341813"/>
          <p14:tracePt t="90956" x="6554788" y="4341813"/>
          <p14:tracePt t="90980" x="6542088" y="4341813"/>
          <p14:tracePt t="91012" x="6529388" y="4341813"/>
          <p14:tracePt t="91052" x="6516688" y="4341813"/>
          <p14:tracePt t="91072" x="6503988" y="4354513"/>
          <p14:tracePt t="91092" x="6480175" y="4354513"/>
          <p14:tracePt t="91107" x="6454775" y="4354513"/>
          <p14:tracePt t="91122" x="6442075" y="4354513"/>
          <p14:tracePt t="91139" x="6442075" y="4367213"/>
          <p14:tracePt t="91204" x="6416675" y="4367213"/>
          <p14:tracePt t="91236" x="6403975" y="4367213"/>
          <p14:tracePt t="91260" x="6391275" y="4367213"/>
          <p14:tracePt t="91276" x="6380163" y="4367213"/>
          <p14:tracePt t="91307" x="6367463" y="4367213"/>
          <p14:tracePt t="91322" x="6354763" y="4367213"/>
          <p14:tracePt t="91339" x="6342063" y="4367213"/>
          <p14:tracePt t="91356" x="6329363" y="4367213"/>
          <p14:tracePt t="91372" x="6303963" y="4367213"/>
          <p14:tracePt t="91468" x="6291263" y="4367213"/>
          <p14:tracePt t="91492" x="6280150" y="4367213"/>
          <p14:tracePt t="91506" x="6267450" y="4367213"/>
          <p14:tracePt t="91524" x="6254750" y="4367213"/>
          <p14:tracePt t="91540" x="6242050" y="4367213"/>
          <p14:tracePt t="91564" x="6229350" y="4367213"/>
          <p14:tracePt t="92116" x="6216650" y="4367213"/>
          <p14:tracePt t="92164" x="6203950" y="4367213"/>
          <p14:tracePt t="99779" x="6180138" y="4367213"/>
          <p14:tracePt t="99795" x="6167438" y="4367213"/>
          <p14:tracePt t="99805" x="6154738" y="4367213"/>
          <p14:tracePt t="99821" x="6142038" y="4379913"/>
          <p14:tracePt t="99822" x="6129338" y="4379913"/>
          <p14:tracePt t="99827" x="6116638" y="4379913"/>
          <p14:tracePt t="99838" x="6103938" y="4392613"/>
          <p14:tracePt t="99855" x="6078538" y="4392613"/>
          <p14:tracePt t="99859" x="6067425" y="4405313"/>
          <p14:tracePt t="99871" x="6054725" y="4405313"/>
          <p14:tracePt t="99888" x="6042025" y="4405313"/>
          <p14:tracePt t="99891" x="6016625" y="4405313"/>
          <p14:tracePt t="99904" x="5991225" y="4405313"/>
          <p14:tracePt t="99921" x="5978525" y="4405313"/>
          <p14:tracePt t="99923" x="5967413" y="4405313"/>
          <p14:tracePt t="99938" x="5942013" y="4405313"/>
          <p14:tracePt t="99954" x="5929313" y="4405313"/>
          <p14:tracePt t="99955" x="5916613" y="4405313"/>
          <p14:tracePt t="99971" x="5903913" y="4405313"/>
          <p14:tracePt t="99971" x="5903913" y="4418013"/>
          <p14:tracePt t="100003" x="5891213" y="4418013"/>
          <p14:tracePt t="100021" x="5878513" y="4418013"/>
          <p14:tracePt t="100038" x="5867400" y="4418013"/>
          <p14:tracePt t="100075" x="5854700" y="4418013"/>
          <p14:tracePt t="100091" x="5842000" y="4418013"/>
          <p14:tracePt t="100115" x="5816600" y="4418013"/>
          <p14:tracePt t="100138" x="5791200" y="4430713"/>
          <p14:tracePt t="100163" x="5778500" y="4430713"/>
          <p14:tracePt t="100187" x="5778500" y="4443413"/>
          <p14:tracePt t="100206" x="5767388" y="4443413"/>
          <p14:tracePt t="100227" x="5754688" y="4443413"/>
          <p14:tracePt t="100238" x="5741988" y="4454525"/>
          <p14:tracePt t="100254" x="5729288" y="4454525"/>
          <p14:tracePt t="100259" x="5729288" y="4467225"/>
          <p14:tracePt t="100275" x="5716588" y="4467225"/>
          <p14:tracePt t="100288" x="5703888" y="4467225"/>
          <p14:tracePt t="100291" x="5678488" y="4479925"/>
          <p14:tracePt t="100304" x="5665788" y="4492625"/>
          <p14:tracePt t="100307" x="5641975" y="4492625"/>
          <p14:tracePt t="100321" x="5616575" y="4505325"/>
          <p14:tracePt t="100323" x="5591175" y="4505325"/>
          <p14:tracePt t="100338" x="5554663" y="4530725"/>
          <p14:tracePt t="100339" x="5516563" y="4543425"/>
          <p14:tracePt t="100355" x="5478463" y="4543425"/>
          <p14:tracePt t="100356" x="5416550" y="4543425"/>
          <p14:tracePt t="100371" x="5365750" y="4543425"/>
          <p14:tracePt t="100372" x="5316538" y="4543425"/>
          <p14:tracePt t="100388" x="5253038" y="4554538"/>
          <p14:tracePt t="100390" x="5203825" y="4579938"/>
          <p14:tracePt t="100404" x="5153025" y="4579938"/>
          <p14:tracePt t="100405" x="5116513" y="4579938"/>
          <p14:tracePt t="100421" x="5053013" y="4579938"/>
          <p14:tracePt t="100422" x="5003800" y="4579938"/>
          <p14:tracePt t="100438" x="4953000" y="4579938"/>
          <p14:tracePt t="100438" x="4916488" y="4579938"/>
          <p14:tracePt t="100443" x="4865688" y="4579938"/>
          <p14:tracePt t="100454" x="4829175" y="4592638"/>
          <p14:tracePt t="100459" x="4765675" y="4605338"/>
          <p14:tracePt t="100471" x="4740275" y="4605338"/>
          <p14:tracePt t="100475" x="4691063" y="4605338"/>
          <p14:tracePt t="100488" x="4652963" y="4605338"/>
          <p14:tracePt t="100491" x="4616450" y="4605338"/>
          <p14:tracePt t="100504" x="4591050" y="4605338"/>
          <p14:tracePt t="100507" x="4552950" y="4605338"/>
          <p14:tracePt t="100521" x="4527550" y="4605338"/>
          <p14:tracePt t="100523" x="4516438" y="4605338"/>
          <p14:tracePt t="100538" x="4503738" y="4605338"/>
          <p14:tracePt t="100554" x="4478338" y="4605338"/>
          <p14:tracePt t="100555" x="4465638" y="4630738"/>
          <p14:tracePt t="100571" x="4440238" y="4643438"/>
          <p14:tracePt t="100573" x="4427538" y="4643438"/>
          <p14:tracePt t="100588" x="4403725" y="4643438"/>
          <p14:tracePt t="100588" x="4391025" y="4643438"/>
          <p14:tracePt t="100604" x="4378325" y="4643438"/>
          <p14:tracePt t="100605" x="4352925" y="4643438"/>
          <p14:tracePt t="100621" x="4352925" y="4656138"/>
          <p14:tracePt t="100622" x="4327525" y="4656138"/>
          <p14:tracePt t="100638" x="4303713" y="4667250"/>
          <p14:tracePt t="100654" x="4278313" y="4679950"/>
          <p14:tracePt t="100655" x="4252913" y="4692650"/>
          <p14:tracePt t="100659" x="4214813" y="4692650"/>
          <p14:tracePt t="100671" x="4178300" y="4692650"/>
          <p14:tracePt t="100675" x="4140200" y="4718050"/>
          <p14:tracePt t="100688" x="4103688" y="4743450"/>
          <p14:tracePt t="100691" x="4052888" y="4743450"/>
          <p14:tracePt t="100704" x="3990975" y="4768850"/>
          <p14:tracePt t="100707" x="3965575" y="4779963"/>
          <p14:tracePt t="100721" x="3952875" y="4779963"/>
          <p14:tracePt t="100723" x="3927475" y="4792663"/>
          <p14:tracePt t="100738" x="3902075" y="4792663"/>
          <p14:tracePt t="100740" x="3865563" y="4792663"/>
          <p14:tracePt t="100754" x="3840163" y="4805363"/>
          <p14:tracePt t="100755" x="3814763" y="4818063"/>
          <p14:tracePt t="100771" x="3790950" y="4818063"/>
          <p14:tracePt t="100771" x="3778250" y="4830763"/>
          <p14:tracePt t="100788" x="3765550" y="4830763"/>
          <p14:tracePt t="100804" x="3752850" y="4830763"/>
          <p14:tracePt t="100805" x="3740150" y="4830763"/>
          <p14:tracePt t="100821" x="3714750" y="4830763"/>
          <p14:tracePt t="100821" x="3702050" y="4843463"/>
          <p14:tracePt t="100843" x="3678238" y="4843463"/>
          <p14:tracePt t="100859" x="3665538" y="4843463"/>
          <p14:tracePt t="100875" x="3652838" y="4843463"/>
          <p14:tracePt t="100891" x="3640138" y="4843463"/>
          <p14:tracePt t="100915" x="3627438" y="4843463"/>
          <p14:tracePt t="100923" x="3627438" y="4856163"/>
          <p14:tracePt t="100963" x="3614738" y="4856163"/>
          <p14:tracePt t="101051" x="3602038" y="4856163"/>
          <p14:tracePt t="101139" x="3589338" y="4856163"/>
          <p14:tracePt t="101843" x="3578225" y="4856163"/>
          <p14:tracePt t="102323" x="3565525" y="4856163"/>
          <p14:tracePt t="102339" x="3552825" y="4856163"/>
          <p14:tracePt t="112394" x="3552825" y="4868863"/>
          <p14:tracePt t="112403" x="3565525" y="4879975"/>
          <p14:tracePt t="112420" x="3589338" y="4905375"/>
          <p14:tracePt t="112420" x="3652838" y="4968875"/>
          <p14:tracePt t="112436" x="3665538" y="5005388"/>
          <p14:tracePt t="112437" x="3727450" y="5068888"/>
          <p14:tracePt t="112443" x="3765550" y="5143500"/>
          <p14:tracePt t="112453" x="3827463" y="5205413"/>
          <p14:tracePt t="112459" x="3840163" y="5243513"/>
          <p14:tracePt t="112470" x="3890963" y="5281613"/>
          <p14:tracePt t="112474" x="3927475" y="5330825"/>
          <p14:tracePt t="112486" x="3952875" y="5368925"/>
          <p14:tracePt t="112490" x="3978275" y="5394325"/>
          <p14:tracePt t="112503" x="4002088" y="5418138"/>
          <p14:tracePt t="112506" x="4052888" y="5468938"/>
          <p14:tracePt t="112520" x="4103688" y="5530850"/>
          <p14:tracePt t="112522" x="4165600" y="5594350"/>
          <p14:tracePt t="112536" x="4227513" y="5656263"/>
          <p14:tracePt t="112539" x="4291013" y="5719763"/>
          <p14:tracePt t="112553" x="4365625" y="5794375"/>
          <p14:tracePt t="112554" x="4416425" y="5843588"/>
          <p14:tracePt t="112570" x="4478338" y="5907088"/>
          <p14:tracePt t="112570" x="4491038" y="5919788"/>
          <p14:tracePt t="112587" x="4503738" y="5932488"/>
          <p14:tracePt t="112587" x="4527550" y="5956300"/>
          <p14:tracePt t="112603" x="4552950" y="5969000"/>
          <p14:tracePt t="112604" x="4578350" y="5969000"/>
          <p14:tracePt t="112620" x="4603750" y="5969000"/>
          <p14:tracePt t="112620" x="4627563" y="5994400"/>
          <p14:tracePt t="112626" x="4665663" y="5994400"/>
          <p14:tracePt t="112636" x="4716463" y="6007100"/>
          <p14:tracePt t="112653" x="4752975" y="6007100"/>
          <p14:tracePt t="112654" x="4803775" y="6007100"/>
          <p14:tracePt t="112670" x="4865688" y="6007100"/>
          <p14:tracePt t="112674" x="4903788" y="6007100"/>
          <p14:tracePt t="112686" x="4965700" y="6019800"/>
          <p14:tracePt t="112690" x="5040313" y="6045200"/>
          <p14:tracePt t="112703" x="5129213" y="6056313"/>
          <p14:tracePt t="112706" x="5203825" y="6069013"/>
          <p14:tracePt t="112720" x="5265738" y="6107113"/>
          <p14:tracePt t="112722" x="5329238" y="6119813"/>
          <p14:tracePt t="112736" x="5378450" y="6145213"/>
          <p14:tracePt t="112739" x="5429250" y="6169025"/>
          <p14:tracePt t="112753" x="5503863" y="6194425"/>
          <p14:tracePt t="112754" x="5565775" y="6194425"/>
          <p14:tracePt t="112770" x="5616575" y="6219825"/>
          <p14:tracePt t="112773" x="5678488" y="6232525"/>
          <p14:tracePt t="112786" x="5716588" y="6232525"/>
          <p14:tracePt t="112789" x="5767388" y="6232525"/>
          <p14:tracePt t="112803" x="5803900" y="6245225"/>
          <p14:tracePt t="112805" x="5854700" y="6257925"/>
          <p14:tracePt t="112820" x="5878513" y="6257925"/>
          <p14:tracePt t="112820" x="5929313" y="6269038"/>
          <p14:tracePt t="112826" x="5942013" y="6269038"/>
          <p14:tracePt t="112836" x="5954713" y="6269038"/>
          <p14:tracePt t="112853" x="5967413" y="6281738"/>
          <p14:tracePt t="112858" x="6003925" y="6294438"/>
          <p14:tracePt t="112886" x="6016625" y="6294438"/>
          <p14:tracePt t="112890" x="6029325" y="6294438"/>
          <p14:tracePt t="113122" x="6042025" y="6294438"/>
          <p14:tracePt t="113170" x="6054725" y="6294438"/>
          <p14:tracePt t="113202" x="6067425" y="6294438"/>
          <p14:tracePt t="113224" x="6078538" y="6294438"/>
          <p14:tracePt t="113859" x="6078538" y="6281738"/>
          <p14:tracePt t="114107" x="6067425" y="6269038"/>
          <p14:tracePt t="114186" x="6054725" y="6269038"/>
          <p14:tracePt t="114322" x="6042025" y="6269038"/>
          <p14:tracePt t="114714" x="6029325" y="6269038"/>
          <p14:tracePt t="114746" x="6016625" y="6269038"/>
          <p14:tracePt t="114946" x="6003925" y="6269038"/>
          <p14:tracePt t="114969" x="5991225" y="6269038"/>
          <p14:tracePt t="115146" x="5978525" y="6269038"/>
          <p14:tracePt t="115578" x="5967413" y="6269038"/>
          <p14:tracePt t="115794" x="5954713" y="6281738"/>
          <p14:tracePt t="115826" x="5942013" y="6281738"/>
          <p14:tracePt t="115890" x="5942013" y="6294438"/>
          <p14:tracePt t="116786" x="5929313" y="6294438"/>
          <p14:tracePt t="117162" x="5929313" y="6281738"/>
          <p14:tracePt t="117170" x="5929313" y="6269038"/>
          <p14:tracePt t="117186" x="5903913" y="6232525"/>
          <p14:tracePt t="117187" x="5891213" y="6219825"/>
          <p14:tracePt t="117202" x="5842000" y="6194425"/>
          <p14:tracePt t="117203" x="5829300" y="6181725"/>
          <p14:tracePt t="117211" x="5803900" y="6169025"/>
          <p14:tracePt t="117224" x="5767388" y="6132513"/>
          <p14:tracePt t="117226" x="5741988" y="6119813"/>
          <p14:tracePt t="117236" x="5729288" y="6094413"/>
          <p14:tracePt t="117252" x="5691188" y="6081713"/>
          <p14:tracePt t="117255" x="5691188" y="6069013"/>
          <p14:tracePt t="117269" x="5665788" y="6045200"/>
          <p14:tracePt t="117271" x="5654675" y="6045200"/>
          <p14:tracePt t="117274" x="5641975" y="6032500"/>
          <p14:tracePt t="117286" x="5616575" y="6019800"/>
          <p14:tracePt t="117319" x="5603875" y="6007100"/>
          <p14:tracePt t="117322" x="5591175" y="5994400"/>
          <p14:tracePt t="117610" x="5578475" y="5994400"/>
          <p14:tracePt t="117619" x="5565775" y="5981700"/>
          <p14:tracePt t="117636" x="5554663" y="5981700"/>
          <p14:tracePt t="117636" x="5541963" y="5981700"/>
          <p14:tracePt t="117642" x="5503863" y="5969000"/>
          <p14:tracePt t="117652" x="5465763" y="5956300"/>
          <p14:tracePt t="117658" x="5416550" y="5919788"/>
          <p14:tracePt t="117669" x="5341938" y="5894388"/>
          <p14:tracePt t="117674" x="5265738" y="5856288"/>
          <p14:tracePt t="117686" x="5203825" y="5843588"/>
          <p14:tracePt t="117690" x="5091113" y="5794375"/>
          <p14:tracePt t="117702" x="4965700" y="5768975"/>
          <p14:tracePt t="117705" x="4840288" y="5732463"/>
          <p14:tracePt t="117719" x="4703763" y="5694363"/>
          <p14:tracePt t="117721" x="4527550" y="5619750"/>
          <p14:tracePt t="117736" x="4378325" y="5581650"/>
          <p14:tracePt t="117738" x="4227513" y="5530850"/>
          <p14:tracePt t="117752" x="4090988" y="5494338"/>
          <p14:tracePt t="117754" x="3952875" y="5468938"/>
          <p14:tracePt t="117769" x="3790950" y="5407025"/>
          <p14:tracePt t="117769" x="3640138" y="5368925"/>
          <p14:tracePt t="117785" x="3478213" y="5330825"/>
          <p14:tracePt t="117786" x="3365500" y="5268913"/>
          <p14:tracePt t="117802" x="3227388" y="5218113"/>
          <p14:tracePt t="117804" x="3065463" y="5143500"/>
          <p14:tracePt t="117819" x="2927350" y="5118100"/>
          <p14:tracePt t="117821" x="2752725" y="5056188"/>
          <p14:tracePt t="117836" x="2576513" y="4992688"/>
          <p14:tracePt t="117836" x="2351088" y="4905375"/>
          <p14:tracePt t="117852" x="2101850" y="4843463"/>
          <p14:tracePt t="117853" x="1951038" y="4792663"/>
          <p14:tracePt t="117869" x="1776413" y="4743450"/>
          <p14:tracePt t="117869" x="1612900" y="4667250"/>
          <p14:tracePt t="117874" x="1476375" y="4592638"/>
          <p14:tracePt t="117885" x="1350963" y="4530725"/>
          <p14:tracePt t="117890" x="1212850" y="4443413"/>
          <p14:tracePt t="117902" x="1125538" y="4354513"/>
          <p14:tracePt t="117906" x="1050925" y="4292600"/>
          <p14:tracePt t="117919" x="950913" y="4217988"/>
          <p14:tracePt t="117921" x="876300" y="4141788"/>
          <p14:tracePt t="117936" x="812800" y="4079875"/>
          <p14:tracePt t="117938" x="750888" y="4017963"/>
          <p14:tracePt t="117952" x="712788" y="3992563"/>
          <p14:tracePt t="117954" x="687388" y="3941763"/>
          <p14:tracePt t="117969" x="650875" y="3905250"/>
          <p14:tracePt t="117971" x="638175" y="3867150"/>
          <p14:tracePt t="117986" x="625475" y="3841750"/>
          <p14:tracePt t="117987" x="574675" y="3779838"/>
          <p14:tracePt t="118002" x="538163" y="3716338"/>
          <p14:tracePt t="118003" x="512763" y="3667125"/>
          <p14:tracePt t="118019" x="487363" y="3603625"/>
          <p14:tracePt t="118019" x="438150" y="3516313"/>
          <p14:tracePt t="118035" x="387350" y="3441700"/>
          <p14:tracePt t="118036" x="338138" y="3367088"/>
          <p14:tracePt t="118052" x="300038" y="3303588"/>
          <p14:tracePt t="118052" x="261938" y="3228975"/>
          <p14:tracePt t="118069" x="225425" y="3128963"/>
          <p14:tracePt t="118069" x="200025" y="3054350"/>
          <p14:tracePt t="118074" x="187325" y="2978150"/>
          <p14:tracePt t="118085" x="150813" y="2852738"/>
          <p14:tracePt t="118090" x="125413" y="2728913"/>
          <p14:tracePt t="118102" x="74613" y="2627313"/>
          <p14:tracePt t="118105" x="50800" y="2516188"/>
          <p14:tracePt t="118119" x="12700" y="2390775"/>
          <p14:tracePt t="119320" x="425450" y="161925"/>
          <p14:tracePt t="119325" x="800100" y="387350"/>
          <p14:tracePt t="119337" x="1312863" y="650875"/>
          <p14:tracePt t="119339" x="1738313" y="825500"/>
          <p14:tracePt t="119354" x="2201863" y="1014413"/>
          <p14:tracePt t="119357" x="2689225" y="1176338"/>
          <p14:tracePt t="119363" x="3089275" y="1350963"/>
          <p14:tracePt t="119372" x="3514725" y="1539875"/>
          <p14:tracePt t="119387" x="3814763" y="1652588"/>
          <p14:tracePt t="119389" x="4103688" y="1789113"/>
          <p14:tracePt t="119396" x="4365625" y="1901825"/>
          <p14:tracePt t="119404" x="4552950" y="1989138"/>
          <p14:tracePt t="119420" x="4716463" y="2052638"/>
          <p14:tracePt t="119422" x="4829175" y="2089150"/>
          <p14:tracePt t="119427" x="4978400" y="2152650"/>
          <p14:tracePt t="119437" x="5153025" y="2201863"/>
          <p14:tracePt t="119443" x="5378450" y="2239963"/>
          <p14:tracePt t="119454" x="5716588" y="2327275"/>
          <p14:tracePt t="119459" x="5942013" y="2339975"/>
          <p14:tracePt t="119471" x="6116638" y="2378075"/>
          <p14:tracePt t="119475" x="6354763" y="2403475"/>
          <p14:tracePt t="119487" x="6516688" y="2439988"/>
          <p14:tracePt t="119491" x="6692900" y="2452688"/>
          <p14:tracePt t="119504" x="6842125" y="2490788"/>
          <p14:tracePt t="119508" x="6967538" y="2516188"/>
          <p14:tracePt t="119521" x="7080250" y="2527300"/>
          <p14:tracePt t="119525" x="7192963" y="2540000"/>
          <p14:tracePt t="119537" x="7305675" y="2578100"/>
          <p14:tracePt t="119540" x="7380288" y="2590800"/>
          <p14:tracePt t="119547" x="7442200" y="2590800"/>
          <p14:tracePt t="119556" x="7518400" y="2603500"/>
          <p14:tracePt t="119569" x="7567613" y="2603500"/>
          <p14:tracePt t="119572" x="7631113" y="2616200"/>
          <p14:tracePt t="119587" x="7693025" y="2640013"/>
          <p14:tracePt t="119589" x="7767638" y="2652713"/>
          <p14:tracePt t="119594" x="7818438" y="2652713"/>
          <p14:tracePt t="119604" x="7854950" y="2665413"/>
          <p14:tracePt t="119620" x="7905750" y="2665413"/>
          <p14:tracePt t="119621" x="7943850" y="2665413"/>
          <p14:tracePt t="119628" x="8005763" y="2690813"/>
          <p14:tracePt t="119637" x="8054975" y="2703513"/>
          <p14:tracePt t="119643" x="8156575" y="2716213"/>
          <p14:tracePt t="119654" x="8256588" y="2752725"/>
          <p14:tracePt t="119659" x="8367713" y="2778125"/>
          <p14:tracePt t="119670" x="8518525" y="2828925"/>
          <p14:tracePt t="119675" x="8631238" y="2852738"/>
          <p14:tracePt t="119687" x="8780463" y="2890838"/>
          <p14:tracePt t="119691" x="8893175" y="2941638"/>
          <p14:tracePt t="119703" x="9043988" y="297815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 xmlns:a16="http://schemas.microsoft.com/office/drawing/2014/main" id="{8170AECC-6723-4F3A-93CE-5C826D723AB6}"/>
              </a:ext>
            </a:extLst>
          </p:cNvPr>
          <p:cNvSpPr>
            <a:spLocks noGrp="1"/>
          </p:cNvSpPr>
          <p:nvPr>
            <p:ph type="title"/>
          </p:nvPr>
        </p:nvSpPr>
        <p:spPr>
          <a:xfrm>
            <a:off x="1963738" y="0"/>
            <a:ext cx="8229600" cy="1143000"/>
          </a:xfrm>
        </p:spPr>
        <p:txBody>
          <a:bodyPr/>
          <a:lstStyle/>
          <a:p>
            <a:pPr eaLnBrk="1" hangingPunct="1"/>
            <a:r>
              <a:rPr lang="fa-IR" altLang="en-US" sz="4000" dirty="0">
                <a:cs typeface="B Yagut" panose="00000400000000000000" pitchFamily="2" charset="-78"/>
              </a:rPr>
              <a:t>اتاق خواب در خوابگاه </a:t>
            </a:r>
          </a:p>
        </p:txBody>
      </p:sp>
      <p:sp>
        <p:nvSpPr>
          <p:cNvPr id="35843" name="Content Placeholder 2">
            <a:extLst>
              <a:ext uri="{FF2B5EF4-FFF2-40B4-BE49-F238E27FC236}">
                <a16:creationId xmlns="" xmlns:a16="http://schemas.microsoft.com/office/drawing/2014/main" id="{ECE72DBC-F290-4502-AB91-C8E3EE014D64}"/>
              </a:ext>
            </a:extLst>
          </p:cNvPr>
          <p:cNvSpPr>
            <a:spLocks noGrp="1"/>
          </p:cNvSpPr>
          <p:nvPr>
            <p:ph idx="1"/>
          </p:nvPr>
        </p:nvSpPr>
        <p:spPr>
          <a:xfrm>
            <a:off x="1774824" y="1412876"/>
            <a:ext cx="9937799" cy="4352925"/>
          </a:xfrm>
        </p:spPr>
        <p:txBody>
          <a:bodyPr/>
          <a:lstStyle/>
          <a:p>
            <a:pPr marL="0" indent="0" eaLnBrk="1" hangingPunct="1">
              <a:lnSpc>
                <a:spcPct val="150000"/>
              </a:lnSpc>
              <a:buNone/>
              <a:defRPr/>
            </a:pPr>
            <a:r>
              <a:rPr lang="fa-IR" dirty="0">
                <a:ea typeface="Majalla UI"/>
                <a:cs typeface="B Yagut" pitchFamily="2" charset="-78"/>
              </a:rPr>
              <a:t>درهر اتاق :</a:t>
            </a:r>
          </a:p>
          <a:p>
            <a:pPr eaLnBrk="1" hangingPunct="1">
              <a:lnSpc>
                <a:spcPct val="150000"/>
              </a:lnSpc>
              <a:buFont typeface="Wingdings" pitchFamily="2" charset="2"/>
              <a:buChar char="Ø"/>
              <a:defRPr/>
            </a:pPr>
            <a:r>
              <a:rPr lang="fa-IR" dirty="0">
                <a:ea typeface="Majalla UI"/>
                <a:cs typeface="B Yagut" pitchFamily="2" charset="-78"/>
              </a:rPr>
              <a:t> </a:t>
            </a:r>
            <a:r>
              <a:rPr lang="fa-IR" sz="2800" dirty="0">
                <a:ea typeface="Majalla UI"/>
                <a:cs typeface="B Yagut" pitchFamily="2" charset="-78"/>
              </a:rPr>
              <a:t>8 نفر </a:t>
            </a:r>
          </a:p>
          <a:p>
            <a:pPr eaLnBrk="1" hangingPunct="1">
              <a:lnSpc>
                <a:spcPct val="150000"/>
              </a:lnSpc>
              <a:buFont typeface="Wingdings" pitchFamily="2" charset="2"/>
              <a:buChar char="Ø"/>
              <a:defRPr/>
            </a:pPr>
            <a:r>
              <a:rPr lang="fa-IR" sz="2800" dirty="0">
                <a:ea typeface="Majalla UI"/>
                <a:cs typeface="B Yagut" pitchFamily="2" charset="-78"/>
              </a:rPr>
              <a:t> چهار تخت دو طبقه </a:t>
            </a:r>
          </a:p>
          <a:p>
            <a:pPr eaLnBrk="1" hangingPunct="1">
              <a:lnSpc>
                <a:spcPct val="150000"/>
              </a:lnSpc>
              <a:buFont typeface="Wingdings" pitchFamily="2" charset="2"/>
              <a:buChar char="Ø"/>
              <a:defRPr/>
            </a:pPr>
            <a:r>
              <a:rPr lang="fa-IR" sz="2800" dirty="0">
                <a:ea typeface="Majalla UI"/>
                <a:cs typeface="B Yagut" pitchFamily="2" charset="-78"/>
              </a:rPr>
              <a:t> فضای 40 متر مربع ( هر نفر 5 متر مربع) </a:t>
            </a:r>
            <a:endParaRPr lang="en-US" sz="2800" dirty="0">
              <a:ea typeface="Majalla UI"/>
              <a:cs typeface="B Yagut" pitchFamily="2" charset="-78"/>
            </a:endParaRPr>
          </a:p>
          <a:p>
            <a:pPr eaLnBrk="1" hangingPunct="1">
              <a:defRPr/>
            </a:pPr>
            <a:endParaRPr lang="fa-IR" dirty="0">
              <a:ea typeface="Majalla UI"/>
            </a:endParaRPr>
          </a:p>
        </p:txBody>
      </p:sp>
      <p:sp>
        <p:nvSpPr>
          <p:cNvPr id="32772" name="Slide Number Placeholder 1">
            <a:extLst>
              <a:ext uri="{FF2B5EF4-FFF2-40B4-BE49-F238E27FC236}">
                <a16:creationId xmlns="" xmlns:a16="http://schemas.microsoft.com/office/drawing/2014/main" id="{DD72A29D-F0C6-4381-AA26-BBD2E936D91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92A15AAE-482E-45F9-A175-AEE7DB2282CB}" type="slidenum">
              <a:rPr lang="en-US" altLang="en-US" sz="1200">
                <a:solidFill>
                  <a:srgbClr val="898989"/>
                </a:solidFill>
                <a:latin typeface="Arial" panose="020B0604020202020204" pitchFamily="34" charset="0"/>
              </a:rPr>
              <a:pPr algn="l" rtl="0">
                <a:spcBef>
                  <a:spcPct val="0"/>
                </a:spcBef>
                <a:buFontTx/>
                <a:buNone/>
              </a:pPr>
              <a:t>29</a:t>
            </a:fld>
            <a:endParaRPr lang="en-US" altLang="en-US" sz="1200">
              <a:solidFill>
                <a:srgbClr val="898989"/>
              </a:solidFill>
              <a:latin typeface="Arial" panose="020B0604020202020204" pitchFamily="34" charset="0"/>
            </a:endParaRPr>
          </a:p>
        </p:txBody>
      </p:sp>
      <p:pic>
        <p:nvPicPr>
          <p:cNvPr id="4" name="Audio 3">
            <a:hlinkClick r:id="" action="ppaction://media"/>
            <a:extLst>
              <a:ext uri="{FF2B5EF4-FFF2-40B4-BE49-F238E27FC236}">
                <a16:creationId xmlns="" xmlns:a16="http://schemas.microsoft.com/office/drawing/2014/main" id="{CDE945FC-DAA7-47ED-A3C3-40AD41FF9A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3273"/>
    </mc:Choice>
    <mc:Fallback xmlns="">
      <p:transition advTm="2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1219" x="6892925" y="2052638"/>
          <p14:tracePt t="1763" x="6892925" y="2065338"/>
          <p14:tracePt t="2242" x="6867525" y="2065338"/>
          <p14:tracePt t="18130" x="6854825" y="2078038"/>
          <p14:tracePt t="18754" x="6854825" y="2089150"/>
          <p14:tracePt t="19122" x="6842125" y="2101850"/>
          <p14:tracePt t="19185" x="6829425" y="2101850"/>
          <p14:tracePt t="19217" x="6816725" y="2114550"/>
          <p14:tracePt t="19322" x="6805613" y="2127250"/>
          <p14:tracePt t="19338" x="6792913" y="2127250"/>
          <p14:tracePt t="19362" x="6780213" y="2127250"/>
          <p14:tracePt t="19449" x="6767513" y="2127250"/>
          <p14:tracePt t="19466" x="6754813" y="2127250"/>
          <p14:tracePt t="19480" x="6742113" y="2127250"/>
          <p14:tracePt t="19481" x="6716713" y="2127250"/>
          <p14:tracePt t="19498" x="6704013" y="2127250"/>
          <p14:tracePt t="19514" x="6680200" y="2127250"/>
          <p14:tracePt t="19530" x="6667500" y="2127250"/>
          <p14:tracePt t="19547" x="6642100" y="2127250"/>
          <p14:tracePt t="19548" x="6629400" y="2127250"/>
          <p14:tracePt t="19564" x="6604000" y="2127250"/>
          <p14:tracePt t="19564" x="6592888" y="2127250"/>
          <p14:tracePt t="19580" x="6580188" y="2127250"/>
          <p14:tracePt t="19581" x="6567488" y="2127250"/>
          <p14:tracePt t="19597" x="6554788" y="2127250"/>
          <p14:tracePt t="19597" x="6542088" y="2127250"/>
          <p14:tracePt t="19601" x="6529388" y="2127250"/>
          <p14:tracePt t="19614" x="6516688" y="2127250"/>
          <p14:tracePt t="19617" x="6503988" y="2127250"/>
          <p14:tracePt t="19630" x="6492875" y="2127250"/>
          <p14:tracePt t="19633" x="6467475" y="2127250"/>
          <p14:tracePt t="19649" x="6442075" y="2127250"/>
          <p14:tracePt t="19664" x="6429375" y="2127250"/>
          <p14:tracePt t="19666" x="6391275" y="2127250"/>
          <p14:tracePt t="19680" x="6380163" y="2127250"/>
          <p14:tracePt t="19682" x="6342063" y="2127250"/>
          <p14:tracePt t="19697" x="6316663" y="2114550"/>
          <p14:tracePt t="19698" x="6280150" y="2101850"/>
          <p14:tracePt t="19714" x="6267450" y="2101850"/>
          <p14:tracePt t="19715" x="6242050" y="2101850"/>
          <p14:tracePt t="19730" x="6203950" y="2089150"/>
          <p14:tracePt t="19731" x="6167438" y="2089150"/>
          <p14:tracePt t="19747" x="6154738" y="2078038"/>
          <p14:tracePt t="19748" x="6129338" y="2065338"/>
          <p14:tracePt t="19764" x="6103938" y="2052638"/>
          <p14:tracePt t="19764" x="6042025" y="2027238"/>
          <p14:tracePt t="19769" x="6003925" y="2014538"/>
          <p14:tracePt t="19780" x="5978525" y="2001838"/>
          <p14:tracePt t="19786" x="5903913" y="1989138"/>
          <p14:tracePt t="19797" x="5829300" y="1965325"/>
          <p14:tracePt t="19801" x="5729288" y="1952625"/>
          <p14:tracePt t="19814" x="5641975" y="1927225"/>
          <p14:tracePt t="19817" x="5516563" y="1889125"/>
          <p14:tracePt t="19830" x="5429250" y="1865313"/>
          <p14:tracePt t="19833" x="5291138" y="1827213"/>
          <p14:tracePt t="19847" x="5165725" y="1789113"/>
          <p14:tracePt t="19849" x="4953000" y="1714500"/>
          <p14:tracePt t="19864" x="4778375" y="1652588"/>
          <p14:tracePt t="19866" x="4527550" y="1589088"/>
          <p14:tracePt t="19880" x="4214813" y="1489075"/>
          <p14:tracePt t="19882" x="3965575" y="1414463"/>
          <p14:tracePt t="19897" x="3578225" y="1289050"/>
          <p14:tracePt t="19898" x="3240088" y="1201738"/>
          <p14:tracePt t="19914" x="2889250" y="1101725"/>
          <p14:tracePt t="19915" x="2540000" y="1001713"/>
          <p14:tracePt t="19930" x="2238375" y="938213"/>
          <p14:tracePt t="19931" x="1925638" y="838200"/>
          <p14:tracePt t="19947" x="1676400" y="776288"/>
          <p14:tracePt t="19947" x="1389063" y="676275"/>
          <p14:tracePt t="19964" x="1150938" y="612775"/>
          <p14:tracePt t="19965" x="938213" y="538163"/>
          <p14:tracePt t="19980" x="612775" y="438150"/>
          <p14:tracePt t="19981" x="463550" y="412750"/>
          <p14:tracePt t="19986" x="325438" y="400050"/>
          <p14:tracePt t="19997" x="200025" y="387350"/>
          <p14:tracePt t="20001" x="112713" y="363538"/>
          <p14:tracePt t="20014" x="74613" y="350838"/>
          <p14:tracePt t="20017" x="50800" y="350838"/>
          <p14:tracePt t="20057" x="38100" y="350838"/>
          <p14:tracePt t="20073" x="25400" y="338138"/>
          <p14:tracePt t="20137" x="25400" y="325438"/>
          <p14:tracePt t="20233" x="25400" y="312738"/>
          <p14:tracePt t="20247" x="25400" y="300038"/>
          <p14:tracePt t="20249" x="25400" y="287338"/>
          <p14:tracePt t="20266" x="12700" y="263525"/>
          <p14:tracePt t="20280" x="12700" y="250825"/>
          <p14:tracePt t="20281" x="12700" y="238125"/>
          <p14:tracePt t="20298" x="12700" y="212725"/>
          <p14:tracePt t="20314" x="0" y="187325"/>
          <p14:tracePt t="20747" x="587375" y="50800"/>
          <p14:tracePt t="20748" x="625475" y="125413"/>
          <p14:tracePt t="20754" x="663575" y="174625"/>
          <p14:tracePt t="20764" x="712788" y="250825"/>
          <p14:tracePt t="20770" x="738188" y="312738"/>
          <p14:tracePt t="20780" x="776288" y="374650"/>
          <p14:tracePt t="20797" x="812800" y="438150"/>
          <p14:tracePt t="20797" x="863600" y="500063"/>
          <p14:tracePt t="20801" x="912813" y="563563"/>
          <p14:tracePt t="20814" x="976313" y="638175"/>
          <p14:tracePt t="20817" x="1012825" y="676275"/>
          <p14:tracePt t="20830" x="1038225" y="725488"/>
          <p14:tracePt t="20833" x="1112838" y="801688"/>
          <p14:tracePt t="20847" x="1163638" y="876300"/>
          <p14:tracePt t="20849" x="1189038" y="925513"/>
          <p14:tracePt t="20863" x="1263650" y="1001713"/>
          <p14:tracePt t="20866" x="1338263" y="1063625"/>
          <p14:tracePt t="20880" x="1412875" y="1150938"/>
          <p14:tracePt t="20881" x="1489075" y="1227138"/>
          <p14:tracePt t="20897" x="1563688" y="1301750"/>
          <p14:tracePt t="20898" x="1625600" y="1363663"/>
          <p14:tracePt t="20913" x="1689100" y="1427163"/>
          <p14:tracePt t="20914" x="1738313" y="1476375"/>
          <p14:tracePt t="20930" x="1751013" y="1501775"/>
          <p14:tracePt t="20931" x="1801813" y="1563688"/>
          <p14:tracePt t="20947" x="1801813" y="1576388"/>
          <p14:tracePt t="20948" x="1838325" y="1601788"/>
          <p14:tracePt t="20963" x="1838325" y="1614488"/>
          <p14:tracePt t="20964" x="1851025" y="1627188"/>
          <p14:tracePt t="21001" x="1851025" y="1639888"/>
          <p14:tracePt t="21049" x="1838325" y="1639888"/>
          <p14:tracePt t="21064" x="1801813" y="1639888"/>
          <p14:tracePt t="21066" x="1776413" y="1627188"/>
          <p14:tracePt t="21080" x="1714500" y="1601788"/>
          <p14:tracePt t="21083" x="1676400" y="1589088"/>
          <p14:tracePt t="21097" x="1612900" y="1563688"/>
          <p14:tracePt t="21100" x="1538288" y="1527175"/>
          <p14:tracePt t="21114" x="1501775" y="1501775"/>
          <p14:tracePt t="21116" x="1401763" y="1450975"/>
          <p14:tracePt t="21130" x="1325563" y="1414463"/>
          <p14:tracePt t="21133" x="1212850" y="1350963"/>
          <p14:tracePt t="21147" x="1125538" y="1314450"/>
          <p14:tracePt t="21149" x="1050925" y="1250950"/>
          <p14:tracePt t="21163" x="938213" y="1189038"/>
          <p14:tracePt t="21166" x="863600" y="1138238"/>
          <p14:tracePt t="21169" x="763588" y="1101725"/>
          <p14:tracePt t="21180" x="712788" y="1050925"/>
          <p14:tracePt t="21185" x="663575" y="1014413"/>
          <p14:tracePt t="21197" x="587375" y="963613"/>
          <p14:tracePt t="21202" x="525463" y="901700"/>
          <p14:tracePt t="21218" x="474663" y="850900"/>
          <p14:tracePt t="21218" x="438150" y="825500"/>
          <p14:tracePt t="21230" x="387350" y="776288"/>
          <p14:tracePt t="21233" x="338138" y="725488"/>
          <p14:tracePt t="21247" x="325438" y="712788"/>
          <p14:tracePt t="21249" x="300038" y="676275"/>
          <p14:tracePt t="21265" x="274638" y="650875"/>
          <p14:tracePt t="21280" x="274638" y="638175"/>
          <p14:tracePt t="21281" x="261938" y="625475"/>
          <p14:tracePt t="21297" x="250825" y="612775"/>
          <p14:tracePt t="21313" x="250825" y="600075"/>
          <p14:tracePt t="21314" x="238125" y="588963"/>
          <p14:tracePt t="21337" x="238125" y="576263"/>
          <p14:tracePt t="21347" x="238125" y="550863"/>
          <p14:tracePt t="21363" x="238125" y="512763"/>
          <p14:tracePt t="21380" x="238125" y="476250"/>
          <p14:tracePt t="21381" x="225425" y="463550"/>
          <p14:tracePt t="21397" x="225425" y="425450"/>
          <p14:tracePt t="21397" x="225425" y="387350"/>
          <p14:tracePt t="21401" x="212725" y="363538"/>
          <p14:tracePt t="21414" x="212725" y="325438"/>
          <p14:tracePt t="21417" x="200025" y="287338"/>
          <p14:tracePt t="21430" x="200025" y="263525"/>
          <p14:tracePt t="21433" x="200025" y="225425"/>
          <p14:tracePt t="21447" x="187325" y="174625"/>
          <p14:tracePt t="21450" x="174625" y="125413"/>
          <p14:tracePt t="21464" x="174625" y="74613"/>
          <p14:tracePt t="21466" x="161925" y="0"/>
          <p14:tracePt t="22501" x="4203700" y="325438"/>
          <p14:tracePt t="22502" x="4978400" y="725488"/>
          <p14:tracePt t="22509" x="5429250" y="950913"/>
          <p14:tracePt t="22514" x="5867400" y="1214438"/>
          <p14:tracePt t="22535" x="6329363" y="1427163"/>
          <p14:tracePt t="22535" x="6680200" y="1639888"/>
          <p14:tracePt t="22537" x="7167563" y="1952625"/>
          <p14:tracePt t="22547" x="7480300" y="2190750"/>
          <p14:tracePt t="22567" x="7642225" y="2278063"/>
          <p14:tracePt t="22568" x="7918450" y="2414588"/>
          <p14:tracePt t="22570" x="8054975" y="2516188"/>
          <p14:tracePt t="22580" x="8180388" y="2565400"/>
          <p14:tracePt t="22601" x="8280400" y="2627313"/>
          <p14:tracePt t="22603" x="8505825" y="2740025"/>
          <p14:tracePt t="22609" x="8569325" y="2790825"/>
          <p14:tracePt t="22617" x="8643938" y="2828925"/>
          <p14:tracePt t="22634" x="8705850" y="2840038"/>
          <p14:tracePt t="22636" x="8780463" y="2865438"/>
          <p14:tracePt t="22647" x="8818563" y="2865438"/>
          <p14:tracePt t="22649" x="8856663" y="2890838"/>
          <p14:tracePt t="22663" x="8893175" y="2903538"/>
          <p14:tracePt t="22665" x="8969375" y="2903538"/>
          <p14:tracePt t="22680" x="9031288" y="2903538"/>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 xmlns:a16="http://schemas.microsoft.com/office/drawing/2014/main" id="{0E086E8F-5DB6-4762-8C17-06918B91E1A8}"/>
              </a:ext>
            </a:extLst>
          </p:cNvPr>
          <p:cNvSpPr>
            <a:spLocks noGrp="1"/>
          </p:cNvSpPr>
          <p:nvPr>
            <p:ph type="title"/>
          </p:nvPr>
        </p:nvSpPr>
        <p:spPr>
          <a:xfrm>
            <a:off x="1984375" y="0"/>
            <a:ext cx="8229600" cy="1143000"/>
          </a:xfrm>
        </p:spPr>
        <p:txBody>
          <a:bodyPr/>
          <a:lstStyle/>
          <a:p>
            <a:pPr eaLnBrk="1" hangingPunct="1"/>
            <a:r>
              <a:rPr lang="fa-IR" altLang="en-US" sz="4000" dirty="0">
                <a:cs typeface="B Yagut" panose="00000400000000000000" pitchFamily="2" charset="-78"/>
              </a:rPr>
              <a:t>اهداف آموزشی</a:t>
            </a:r>
          </a:p>
        </p:txBody>
      </p:sp>
      <p:sp>
        <p:nvSpPr>
          <p:cNvPr id="3" name="Content Placeholder 2">
            <a:extLst>
              <a:ext uri="{FF2B5EF4-FFF2-40B4-BE49-F238E27FC236}">
                <a16:creationId xmlns="" xmlns:a16="http://schemas.microsoft.com/office/drawing/2014/main" id="{9C3E30D1-1C36-4EB6-828E-E99FCE0FCD2A}"/>
              </a:ext>
            </a:extLst>
          </p:cNvPr>
          <p:cNvSpPr>
            <a:spLocks noGrp="1"/>
          </p:cNvSpPr>
          <p:nvPr>
            <p:ph idx="1"/>
          </p:nvPr>
        </p:nvSpPr>
        <p:spPr>
          <a:xfrm>
            <a:off x="609600" y="908051"/>
            <a:ext cx="11103024" cy="5616575"/>
          </a:xfrm>
        </p:spPr>
        <p:txBody>
          <a:bodyPr rtlCol="1">
            <a:normAutofit/>
          </a:bodyPr>
          <a:lstStyle/>
          <a:p>
            <a:pPr marL="0" indent="0">
              <a:lnSpc>
                <a:spcPct val="160000"/>
              </a:lnSpc>
              <a:buNone/>
              <a:defRPr/>
            </a:pPr>
            <a:r>
              <a:rPr lang="fa-IR" sz="2500" dirty="0">
                <a:cs typeface="B Yagut" pitchFamily="2" charset="-78"/>
              </a:rPr>
              <a:t>انتظارمی رود فراگیر پس از مطالعه این درس بتواند:</a:t>
            </a:r>
            <a:endParaRPr lang="en-US" sz="2500" dirty="0">
              <a:cs typeface="B Yagut" pitchFamily="2" charset="-78"/>
            </a:endParaRPr>
          </a:p>
          <a:p>
            <a:pPr marL="539750" indent="-457200" eaLnBrk="1" fontAlgn="auto" hangingPunct="1">
              <a:lnSpc>
                <a:spcPct val="160000"/>
              </a:lnSpc>
              <a:spcAft>
                <a:spcPts val="0"/>
              </a:spcAft>
              <a:buFont typeface="Wingdings" panose="05000000000000000000" pitchFamily="2" charset="2"/>
              <a:buChar char="Ø"/>
              <a:defRPr/>
            </a:pPr>
            <a:r>
              <a:rPr lang="fa-IR" sz="2500" dirty="0">
                <a:cs typeface="B Yagut" pitchFamily="2" charset="-78"/>
              </a:rPr>
              <a:t>ضرورت اجراي بهداشت محيط در مدارس را توضیح دهد.</a:t>
            </a:r>
          </a:p>
          <a:p>
            <a:pPr eaLnBrk="1" fontAlgn="auto" hangingPunct="1">
              <a:lnSpc>
                <a:spcPct val="160000"/>
              </a:lnSpc>
              <a:spcAft>
                <a:spcPts val="0"/>
              </a:spcAft>
              <a:buFont typeface="Wingdings" panose="05000000000000000000" pitchFamily="2" charset="2"/>
              <a:buChar char="Ø"/>
              <a:defRPr/>
            </a:pPr>
            <a:r>
              <a:rPr lang="fa-IR" sz="2500" dirty="0">
                <a:cs typeface="B Yagut" pitchFamily="2" charset="-78"/>
              </a:rPr>
              <a:t>شرایط محل احداث مدرسه طبق استاندارد را بیان کند.</a:t>
            </a:r>
            <a:endParaRPr lang="en-US" sz="2500" dirty="0">
              <a:cs typeface="B Yagut" pitchFamily="2" charset="-78"/>
            </a:endParaRPr>
          </a:p>
          <a:p>
            <a:pPr eaLnBrk="1" fontAlgn="auto" hangingPunct="1">
              <a:lnSpc>
                <a:spcPct val="160000"/>
              </a:lnSpc>
              <a:spcAft>
                <a:spcPts val="0"/>
              </a:spcAft>
              <a:buFont typeface="Wingdings" panose="05000000000000000000" pitchFamily="2" charset="2"/>
              <a:buChar char="Ø"/>
              <a:defRPr/>
            </a:pPr>
            <a:r>
              <a:rPr lang="ar-SA" sz="2500" dirty="0">
                <a:cs typeface="B Yagut" pitchFamily="2" charset="-78"/>
              </a:rPr>
              <a:t>معيار</a:t>
            </a:r>
            <a:r>
              <a:rPr lang="fa-IR" sz="2500" dirty="0">
                <a:cs typeface="B Yagut" pitchFamily="2" charset="-78"/>
              </a:rPr>
              <a:t> </a:t>
            </a:r>
            <a:r>
              <a:rPr lang="ar-SA" sz="2500" dirty="0">
                <a:cs typeface="B Yagut" pitchFamily="2" charset="-78"/>
              </a:rPr>
              <a:t>مساحت مناسب جهت احداث مدرسه</a:t>
            </a:r>
            <a:r>
              <a:rPr lang="fa-IR" sz="2500" dirty="0">
                <a:cs typeface="B Yagut" pitchFamily="2" charset="-78"/>
              </a:rPr>
              <a:t> توضیح دهد.</a:t>
            </a:r>
          </a:p>
          <a:p>
            <a:pPr eaLnBrk="1" fontAlgn="auto" hangingPunct="1">
              <a:lnSpc>
                <a:spcPct val="160000"/>
              </a:lnSpc>
              <a:spcAft>
                <a:spcPts val="0"/>
              </a:spcAft>
              <a:buFont typeface="Wingdings" panose="05000000000000000000" pitchFamily="2" charset="2"/>
              <a:buChar char="Ø"/>
              <a:defRPr/>
            </a:pPr>
            <a:r>
              <a:rPr lang="fa-IR" sz="2500" dirty="0">
                <a:cs typeface="B Yagut" pitchFamily="2" charset="-78"/>
              </a:rPr>
              <a:t>ویژگی های مدرسه را از نظر وضعیت محوطه شرح دهد.</a:t>
            </a:r>
            <a:endParaRPr lang="en-US" sz="2500" dirty="0">
              <a:cs typeface="B Yagut" pitchFamily="2" charset="-78"/>
            </a:endParaRPr>
          </a:p>
          <a:p>
            <a:pPr eaLnBrk="1" fontAlgn="auto" hangingPunct="1">
              <a:lnSpc>
                <a:spcPct val="160000"/>
              </a:lnSpc>
              <a:spcAft>
                <a:spcPts val="0"/>
              </a:spcAft>
              <a:buFont typeface="Wingdings" panose="05000000000000000000" pitchFamily="2" charset="2"/>
              <a:buChar char="Ø"/>
              <a:defRPr/>
            </a:pPr>
            <a:r>
              <a:rPr lang="fa-IR" sz="2500" dirty="0">
                <a:cs typeface="B Yagut" pitchFamily="2" charset="-78"/>
              </a:rPr>
              <a:t>شرایط استاندارد کلاس درس از نظر کف ،سقف ، دیوار، نور، رطوبت ... را توضیح دهد.</a:t>
            </a:r>
            <a:endParaRPr lang="en-US" sz="2500" dirty="0">
              <a:cs typeface="B Yagut" pitchFamily="2" charset="-78"/>
            </a:endParaRPr>
          </a:p>
          <a:p>
            <a:pPr marL="539750" indent="-457200" eaLnBrk="1" fontAlgn="auto" hangingPunct="1">
              <a:lnSpc>
                <a:spcPct val="160000"/>
              </a:lnSpc>
              <a:spcAft>
                <a:spcPts val="0"/>
              </a:spcAft>
              <a:buFont typeface="Wingdings" panose="05000000000000000000" pitchFamily="2" charset="2"/>
              <a:buChar char="Ø"/>
              <a:defRPr/>
            </a:pPr>
            <a:r>
              <a:rPr lang="fa-IR" sz="2500" dirty="0">
                <a:cs typeface="B Yagut" pitchFamily="2" charset="-78"/>
              </a:rPr>
              <a:t>اهم فعالیت های قابل توجه در بهداشت محيط مدارس را نام ببرد.</a:t>
            </a:r>
          </a:p>
          <a:p>
            <a:pPr marL="539750" indent="-457200" eaLnBrk="1" fontAlgn="auto" hangingPunct="1">
              <a:lnSpc>
                <a:spcPct val="160000"/>
              </a:lnSpc>
              <a:spcAft>
                <a:spcPts val="0"/>
              </a:spcAft>
              <a:buFont typeface="Wingdings" panose="05000000000000000000" pitchFamily="2" charset="2"/>
              <a:buChar char="Ø"/>
              <a:defRPr/>
            </a:pPr>
            <a:r>
              <a:rPr lang="fa-IR" sz="2500" dirty="0">
                <a:cs typeface="B Yagut" pitchFamily="2" charset="-78"/>
              </a:rPr>
              <a:t>شرایط بهداشتی بودن آبخوری ، توالت و دستشویی را بیان کند.</a:t>
            </a:r>
          </a:p>
          <a:p>
            <a:pPr eaLnBrk="1" fontAlgn="auto" hangingPunct="1">
              <a:lnSpc>
                <a:spcPct val="160000"/>
              </a:lnSpc>
              <a:spcAft>
                <a:spcPts val="0"/>
              </a:spcAft>
              <a:defRPr/>
            </a:pPr>
            <a:endParaRPr lang="fa-IR" sz="2500" dirty="0">
              <a:cs typeface="B Yagut" pitchFamily="2" charset="-78"/>
            </a:endParaRPr>
          </a:p>
        </p:txBody>
      </p:sp>
      <p:sp>
        <p:nvSpPr>
          <p:cNvPr id="5124" name="Slide Number Placeholder 1">
            <a:extLst>
              <a:ext uri="{FF2B5EF4-FFF2-40B4-BE49-F238E27FC236}">
                <a16:creationId xmlns="" xmlns:a16="http://schemas.microsoft.com/office/drawing/2014/main" id="{51FEFE9D-A745-428B-AE1F-3B7050189B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9DC412BB-76F3-4D95-BCDD-A280843A0CDA}" type="slidenum">
              <a:rPr lang="en-US" altLang="en-US" sz="1200">
                <a:solidFill>
                  <a:srgbClr val="898989"/>
                </a:solidFill>
                <a:latin typeface="Arial" panose="020B0604020202020204" pitchFamily="34" charset="0"/>
              </a:rPr>
              <a:pPr algn="l" rtl="0">
                <a:spcBef>
                  <a:spcPct val="0"/>
                </a:spcBef>
                <a:buFontTx/>
                <a:buNone/>
              </a:pPr>
              <a:t>3</a:t>
            </a:fld>
            <a:endParaRPr lang="en-US" altLang="en-US" sz="1200">
              <a:solidFill>
                <a:srgbClr val="898989"/>
              </a:solidFill>
              <a:latin typeface="Arial" panose="020B0604020202020204" pitchFamily="34" charset="0"/>
            </a:endParaRPr>
          </a:p>
        </p:txBody>
      </p:sp>
      <p:pic>
        <p:nvPicPr>
          <p:cNvPr id="5125" name="Audio 1">
            <a:hlinkClick r:id="" action="ppaction://media"/>
            <a:extLst>
              <a:ext uri="{FF2B5EF4-FFF2-40B4-BE49-F238E27FC236}">
                <a16:creationId xmlns="" xmlns:a16="http://schemas.microsoft.com/office/drawing/2014/main" id="{9FF36C3C-9476-4178-89B8-AA9F996EDD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 xmlns:a16="http://schemas.microsoft.com/office/drawing/2014/main" id="{CF33450D-F647-4904-B91E-39ECF008E8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AA66A3C6-0D52-45C7-B9F3-E0B5D08E17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48535"/>
    </mc:Choice>
    <mc:Fallback xmlns="">
      <p:transition advTm="48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 xmlns:a16="http://schemas.microsoft.com/office/drawing/2014/main" id="{BC951A51-D754-46D0-AE50-C3D939F1CC02}"/>
              </a:ext>
            </a:extLst>
          </p:cNvPr>
          <p:cNvSpPr>
            <a:spLocks noGrp="1"/>
          </p:cNvSpPr>
          <p:nvPr>
            <p:ph type="title"/>
          </p:nvPr>
        </p:nvSpPr>
        <p:spPr>
          <a:xfrm>
            <a:off x="1981200" y="1"/>
            <a:ext cx="8229600" cy="1268413"/>
          </a:xfrm>
        </p:spPr>
        <p:txBody>
          <a:bodyPr/>
          <a:lstStyle/>
          <a:p>
            <a:pPr eaLnBrk="1" hangingPunct="1"/>
            <a:r>
              <a:rPr lang="fa-IR" altLang="en-US" sz="4000">
                <a:cs typeface="B Yagut" panose="00000400000000000000" pitchFamily="2" charset="-78"/>
              </a:rPr>
              <a:t>اتاق بهداشت</a:t>
            </a:r>
          </a:p>
        </p:txBody>
      </p:sp>
      <p:sp>
        <p:nvSpPr>
          <p:cNvPr id="33795" name="Content Placeholder 2">
            <a:extLst>
              <a:ext uri="{FF2B5EF4-FFF2-40B4-BE49-F238E27FC236}">
                <a16:creationId xmlns="" xmlns:a16="http://schemas.microsoft.com/office/drawing/2014/main" id="{DDCC3EAF-3B27-43C1-95CF-40719EBA3D95}"/>
              </a:ext>
            </a:extLst>
          </p:cNvPr>
          <p:cNvSpPr>
            <a:spLocks noGrp="1"/>
          </p:cNvSpPr>
          <p:nvPr>
            <p:ph idx="1"/>
          </p:nvPr>
        </p:nvSpPr>
        <p:spPr>
          <a:xfrm>
            <a:off x="407368" y="1600201"/>
            <a:ext cx="11449272" cy="4924425"/>
          </a:xfrm>
        </p:spPr>
        <p:txBody>
          <a:bodyPr/>
          <a:lstStyle/>
          <a:p>
            <a:pPr marL="0" indent="0" eaLnBrk="1" hangingPunct="1">
              <a:lnSpc>
                <a:spcPct val="150000"/>
              </a:lnSpc>
              <a:buNone/>
            </a:pPr>
            <a:r>
              <a:rPr lang="fa-IR" altLang="en-US" sz="2800" dirty="0">
                <a:ea typeface="Majalla UI"/>
                <a:cs typeface="B Yagut" panose="00000400000000000000" pitchFamily="2" charset="-78"/>
              </a:rPr>
              <a:t>هر مدرسه بايد داراي اتاق خدمات بهداشتي مجهز به تجهيزات كامل جهت : </a:t>
            </a:r>
          </a:p>
          <a:p>
            <a:pPr marL="0" indent="0" eaLnBrk="1" hangingPunct="1">
              <a:lnSpc>
                <a:spcPct val="150000"/>
              </a:lnSpc>
              <a:buNone/>
            </a:pPr>
            <a:r>
              <a:rPr lang="fa-IR" altLang="en-US" sz="2800" dirty="0">
                <a:ea typeface="Majalla UI"/>
                <a:cs typeface="B Yagut" panose="00000400000000000000" pitchFamily="2" charset="-78"/>
              </a:rPr>
              <a:t> انجام فعاليتهاي بهداشتي ، تغذيه اي ومعاينات بهداشتي درماني دانش آموزان شامل بيماريابي ، بينــايي سنجي ، شنوايي سنجي ، پايش رشدو كمك هاي اوليه در مواقع بروز حادثه باشد.</a:t>
            </a:r>
            <a:endParaRPr lang="en-US" altLang="en-US" sz="2800" dirty="0">
              <a:ea typeface="Majalla UI"/>
              <a:cs typeface="B Yagut" panose="00000400000000000000" pitchFamily="2" charset="-78"/>
            </a:endParaRPr>
          </a:p>
          <a:p>
            <a:pPr marL="0" indent="0" eaLnBrk="1" hangingPunct="1">
              <a:buNone/>
            </a:pPr>
            <a:endParaRPr lang="fa-IR" altLang="en-US" dirty="0">
              <a:ea typeface="Majalla UI"/>
            </a:endParaRPr>
          </a:p>
        </p:txBody>
      </p:sp>
      <p:sp>
        <p:nvSpPr>
          <p:cNvPr id="33796" name="Slide Number Placeholder 1">
            <a:extLst>
              <a:ext uri="{FF2B5EF4-FFF2-40B4-BE49-F238E27FC236}">
                <a16:creationId xmlns="" xmlns:a16="http://schemas.microsoft.com/office/drawing/2014/main" id="{58B00047-168C-4C56-93B7-646369522B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15153B22-5BF5-4E2E-A8E9-BF9199CA0159}" type="slidenum">
              <a:rPr lang="en-US" altLang="en-US" sz="1200">
                <a:solidFill>
                  <a:srgbClr val="898989"/>
                </a:solidFill>
                <a:latin typeface="Arial" panose="020B0604020202020204" pitchFamily="34" charset="0"/>
              </a:rPr>
              <a:pPr algn="l" rtl="0">
                <a:spcBef>
                  <a:spcPct val="0"/>
                </a:spcBef>
                <a:buFontTx/>
                <a:buNone/>
              </a:pPr>
              <a:t>30</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56954610-AE73-4C01-8D3D-B1E2BB5E17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5943"/>
    </mc:Choice>
    <mc:Fallback xmlns="">
      <p:transition advTm="3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2181" x="9093200" y="2941638"/>
          <p14:tracePt t="2182" x="9082088" y="2928938"/>
          <p14:tracePt t="2197" x="9056688" y="2916238"/>
          <p14:tracePt t="2198" x="9031288" y="2916238"/>
          <p14:tracePt t="2212" x="9018588" y="2903538"/>
          <p14:tracePt t="2213" x="8993188" y="2890838"/>
          <p14:tracePt t="2229" x="8982075" y="2890838"/>
          <p14:tracePt t="2230" x="8956675" y="2878138"/>
          <p14:tracePt t="2246" x="8931275" y="2878138"/>
          <p14:tracePt t="2247" x="8931275" y="2852738"/>
          <p14:tracePt t="2263" x="8905875" y="2852738"/>
          <p14:tracePt t="2263" x="8882063" y="2840038"/>
          <p14:tracePt t="2264" x="8869363" y="2840038"/>
          <p14:tracePt t="2279" x="8856663" y="2828925"/>
          <p14:tracePt t="2280" x="8843963" y="2828925"/>
          <p14:tracePt t="2296" x="8831263" y="2828925"/>
          <p14:tracePt t="2297" x="8818563" y="2803525"/>
          <p14:tracePt t="2313" x="8805863" y="2803525"/>
          <p14:tracePt t="2314" x="8793163" y="2790825"/>
          <p14:tracePt t="2330" x="8769350" y="2778125"/>
          <p14:tracePt t="2342" x="8731250" y="2765425"/>
          <p14:tracePt t="2359" x="8718550" y="2752725"/>
          <p14:tracePt t="2360" x="8705850" y="2752725"/>
          <p14:tracePt t="2545" x="8693150" y="2740025"/>
          <p14:tracePt t="2576" x="8693150" y="2728913"/>
          <p14:tracePt t="2601" x="8693150" y="2716213"/>
          <p14:tracePt t="2616" x="8705850" y="2690813"/>
          <p14:tracePt t="2632" x="8705850" y="2678113"/>
          <p14:tracePt t="2656" x="8705850" y="2652713"/>
          <p14:tracePt t="2672" x="8705850" y="2640013"/>
          <p14:tracePt t="2688" x="8705850" y="2616200"/>
          <p14:tracePt t="2704" x="8705850" y="2603500"/>
          <p14:tracePt t="2713" x="8705850" y="2590800"/>
          <p14:tracePt t="2729" x="8705850" y="2565400"/>
          <p14:tracePt t="2742" x="8718550" y="2565400"/>
          <p14:tracePt t="2759" x="8718550" y="2552700"/>
          <p14:tracePt t="2761" x="8718550" y="2527300"/>
          <p14:tracePt t="2777" x="8718550" y="2516188"/>
          <p14:tracePt t="2793" x="8731250" y="2503488"/>
          <p14:tracePt t="2824" x="8731250" y="2490788"/>
          <p14:tracePt t="2848" x="8743950" y="2478088"/>
          <p14:tracePt t="2865" x="8756650" y="2465388"/>
          <p14:tracePt t="2876" x="8780463" y="2452688"/>
          <p14:tracePt t="2892" x="8793163" y="2439988"/>
          <p14:tracePt t="2893" x="8805863" y="2439988"/>
          <p14:tracePt t="2909" x="8818563" y="2439988"/>
          <p14:tracePt t="2926" x="8831263" y="2439988"/>
          <p14:tracePt t="2926" x="8831263" y="2427288"/>
          <p14:tracePt t="2942" x="8831263" y="2414588"/>
          <p14:tracePt t="2959" x="8843963" y="2414588"/>
          <p14:tracePt t="3105" x="8843963" y="2403475"/>
          <p14:tracePt t="3137" x="8843963" y="2378075"/>
          <p14:tracePt t="3144" x="8843963" y="2365375"/>
          <p14:tracePt t="3159" x="8843963" y="2352675"/>
          <p14:tracePt t="3161" x="8843963" y="2339975"/>
          <p14:tracePt t="3177" x="8843963" y="2314575"/>
          <p14:tracePt t="3193" x="8843963" y="2303463"/>
          <p14:tracePt t="3194" x="8843963" y="2290763"/>
          <p14:tracePt t="3209" x="8831263" y="2252663"/>
          <p14:tracePt t="3226" x="8831263" y="2227263"/>
          <p14:tracePt t="3227" x="8818563" y="2201863"/>
          <p14:tracePt t="3242" x="8805863" y="2178050"/>
          <p14:tracePt t="3243" x="8805863" y="2165350"/>
          <p14:tracePt t="3259" x="8805863" y="2152650"/>
          <p14:tracePt t="3260" x="8805863" y="2127250"/>
          <p14:tracePt t="3276" x="8793163" y="2101850"/>
          <p14:tracePt t="3277" x="8793163" y="2089150"/>
          <p14:tracePt t="3292" x="8793163" y="2078038"/>
          <p14:tracePt t="3293" x="8769350" y="2065338"/>
          <p14:tracePt t="3309" x="8769350" y="2052638"/>
          <p14:tracePt t="3326" x="8769350" y="2027238"/>
          <p14:tracePt t="3326" x="8756650" y="1989138"/>
          <p14:tracePt t="3342" x="8756650" y="1978025"/>
          <p14:tracePt t="3343" x="8756650" y="1965325"/>
          <p14:tracePt t="3344" x="8743950" y="1939925"/>
          <p14:tracePt t="3359" x="8731250" y="1927225"/>
          <p14:tracePt t="3361" x="8731250" y="1914525"/>
          <p14:tracePt t="3376" x="8718550" y="1889125"/>
          <p14:tracePt t="3393" x="8705850" y="1865313"/>
          <p14:tracePt t="3409" x="8705850" y="1839913"/>
          <p14:tracePt t="3426" x="8705850" y="1827213"/>
          <p14:tracePt t="3442" x="8693150" y="1814513"/>
          <p14:tracePt t="3459" x="8693150" y="1801813"/>
          <p14:tracePt t="3945" x="8680450" y="1814513"/>
          <p14:tracePt t="3959" x="8669338" y="1876425"/>
          <p14:tracePt t="4000" x="8669338" y="1889125"/>
          <p14:tracePt t="4016" x="8669338" y="1901825"/>
          <p14:tracePt t="4033" x="8669338" y="1914525"/>
          <p14:tracePt t="4042" x="8669338" y="1939925"/>
          <p14:tracePt t="4059" x="8680450" y="1939925"/>
          <p14:tracePt t="4060" x="8680450" y="1952625"/>
          <p14:tracePt t="4075" x="8680450" y="1965325"/>
          <p14:tracePt t="4076" x="8693150" y="1965325"/>
          <p14:tracePt t="4096" x="8705850" y="1989138"/>
          <p14:tracePt t="4120" x="8705850" y="2001838"/>
          <p14:tracePt t="4136" x="8718550" y="2001838"/>
          <p14:tracePt t="4153" x="8718550" y="2014538"/>
          <p14:tracePt t="5080" x="8718550" y="2027238"/>
          <p14:tracePt t="5169" x="8718550" y="2039938"/>
          <p14:tracePt t="9056" x="8718550" y="2052638"/>
          <p14:tracePt t="34966" x="8680450" y="2052638"/>
          <p14:tracePt t="34974" x="8343900" y="1776413"/>
          <p14:tracePt t="34988" x="7980363" y="1327150"/>
          <p14:tracePt t="34990" x="7493000" y="750888"/>
          <p14:tracePt t="35005" x="7080250" y="161925"/>
          <p14:tracePt t="35226" x="8905875" y="338138"/>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C5185B-FAC9-40E5-89F5-5777261BAD6C}"/>
              </a:ext>
            </a:extLst>
          </p:cNvPr>
          <p:cNvSpPr>
            <a:spLocks noGrp="1"/>
          </p:cNvSpPr>
          <p:nvPr>
            <p:ph type="title"/>
          </p:nvPr>
        </p:nvSpPr>
        <p:spPr>
          <a:xfrm>
            <a:off x="1978025" y="31750"/>
            <a:ext cx="8229600" cy="1143000"/>
          </a:xfrm>
        </p:spPr>
        <p:txBody>
          <a:bodyPr rtlCol="1">
            <a:normAutofit fontScale="90000"/>
          </a:bodyPr>
          <a:lstStyle/>
          <a:p>
            <a:pPr algn="r" eaLnBrk="1" fontAlgn="auto" hangingPunct="1">
              <a:spcAft>
                <a:spcPts val="0"/>
              </a:spcAft>
              <a:defRPr/>
            </a:pPr>
            <a:r>
              <a:rPr lang="fa-IR" dirty="0">
                <a:cs typeface="B Yagut" pitchFamily="2" charset="-78"/>
              </a:rPr>
              <a:t/>
            </a:r>
            <a:br>
              <a:rPr lang="fa-IR" dirty="0">
                <a:cs typeface="B Yagut" pitchFamily="2" charset="-78"/>
              </a:rPr>
            </a:br>
            <a:r>
              <a:rPr lang="ar-SA" dirty="0">
                <a:cs typeface="B Yagut" pitchFamily="2" charset="-78"/>
              </a:rPr>
              <a:t>موازين  مربوط به حفظ ايمني در مدرسه</a:t>
            </a:r>
            <a:r>
              <a:rPr lang="en-US" dirty="0"/>
              <a:t/>
            </a:r>
            <a:br>
              <a:rPr lang="en-US" dirty="0"/>
            </a:br>
            <a:endParaRPr lang="fa-IR" dirty="0"/>
          </a:p>
        </p:txBody>
      </p:sp>
      <p:sp>
        <p:nvSpPr>
          <p:cNvPr id="44035" name="Content Placeholder 2">
            <a:extLst>
              <a:ext uri="{FF2B5EF4-FFF2-40B4-BE49-F238E27FC236}">
                <a16:creationId xmlns="" xmlns:a16="http://schemas.microsoft.com/office/drawing/2014/main" id="{73F0F31C-04C9-458C-A7EB-DD2A57CB9B7A}"/>
              </a:ext>
            </a:extLst>
          </p:cNvPr>
          <p:cNvSpPr>
            <a:spLocks noGrp="1"/>
          </p:cNvSpPr>
          <p:nvPr>
            <p:ph idx="1"/>
          </p:nvPr>
        </p:nvSpPr>
        <p:spPr>
          <a:xfrm>
            <a:off x="191344" y="1196976"/>
            <a:ext cx="11233248" cy="5661025"/>
          </a:xfrm>
        </p:spPr>
        <p:txBody>
          <a:bodyPr rtlCol="1">
            <a:normAutofit/>
          </a:bodyPr>
          <a:lstStyle/>
          <a:p>
            <a:pPr eaLnBrk="1" fontAlgn="auto" hangingPunct="1">
              <a:lnSpc>
                <a:spcPct val="140000"/>
              </a:lnSpc>
              <a:spcAft>
                <a:spcPts val="0"/>
              </a:spcAft>
              <a:buFont typeface="Wingdings" panose="05000000000000000000" pitchFamily="2" charset="2"/>
              <a:buChar char="Ø"/>
              <a:defRPr/>
            </a:pPr>
            <a:r>
              <a:rPr lang="fa-IR" dirty="0">
                <a:ea typeface="Majalla UI"/>
                <a:cs typeface="B Yagut" pitchFamily="2" charset="-78"/>
              </a:rPr>
              <a:t> </a:t>
            </a:r>
            <a:r>
              <a:rPr lang="fa-IR" sz="2500" dirty="0">
                <a:ea typeface="Majalla UI"/>
                <a:cs typeface="B Yagut" pitchFamily="2" charset="-78"/>
              </a:rPr>
              <a:t>راه خروج اضطراري </a:t>
            </a:r>
            <a:endParaRPr lang="en-US" sz="2500" dirty="0">
              <a:cs typeface="B Yagut" pitchFamily="2" charset="-78"/>
            </a:endParaRPr>
          </a:p>
          <a:p>
            <a:pPr eaLnBrk="1" fontAlgn="auto" hangingPunct="1">
              <a:lnSpc>
                <a:spcPct val="140000"/>
              </a:lnSpc>
              <a:spcAft>
                <a:spcPts val="0"/>
              </a:spcAft>
              <a:buFont typeface="Wingdings" panose="05000000000000000000" pitchFamily="2" charset="2"/>
              <a:buChar char="Ø"/>
              <a:defRPr/>
            </a:pPr>
            <a:r>
              <a:rPr lang="fa-IR" sz="2500" dirty="0">
                <a:ea typeface="Majalla UI"/>
                <a:cs typeface="B Yagut" pitchFamily="2" charset="-78"/>
              </a:rPr>
              <a:t>وجود امكانات اختصاصي اطفاء حريق </a:t>
            </a:r>
            <a:endParaRPr lang="en-US" sz="2500" dirty="0">
              <a:cs typeface="B Yagut" pitchFamily="2" charset="-78"/>
            </a:endParaRPr>
          </a:p>
          <a:p>
            <a:pPr eaLnBrk="1" fontAlgn="auto" hangingPunct="1">
              <a:lnSpc>
                <a:spcPct val="140000"/>
              </a:lnSpc>
              <a:spcAft>
                <a:spcPts val="0"/>
              </a:spcAft>
              <a:buFont typeface="Wingdings" panose="05000000000000000000" pitchFamily="2" charset="2"/>
              <a:buChar char="Ø"/>
              <a:defRPr/>
            </a:pPr>
            <a:r>
              <a:rPr lang="fa-IR" sz="2500" dirty="0">
                <a:ea typeface="Majalla UI"/>
                <a:cs typeface="B Yagut" pitchFamily="2" charset="-78"/>
              </a:rPr>
              <a:t>سيستم زنگ خطر حريق </a:t>
            </a:r>
            <a:endParaRPr lang="en-US" sz="2500" dirty="0">
              <a:cs typeface="B Yagut" pitchFamily="2" charset="-78"/>
            </a:endParaRPr>
          </a:p>
          <a:p>
            <a:pPr eaLnBrk="1" fontAlgn="auto" hangingPunct="1">
              <a:lnSpc>
                <a:spcPct val="140000"/>
              </a:lnSpc>
              <a:spcAft>
                <a:spcPts val="0"/>
              </a:spcAft>
              <a:buFont typeface="Wingdings" panose="05000000000000000000" pitchFamily="2" charset="2"/>
              <a:buChar char="Ø"/>
              <a:defRPr/>
            </a:pPr>
            <a:r>
              <a:rPr lang="fa-IR" sz="2500" dirty="0">
                <a:ea typeface="Majalla UI"/>
                <a:cs typeface="B Yagut" pitchFamily="2" charset="-78"/>
              </a:rPr>
              <a:t> جعبه کمک های اولیه</a:t>
            </a:r>
            <a:endParaRPr lang="en-US" sz="2500" dirty="0">
              <a:cs typeface="B Yagut" pitchFamily="2" charset="-78"/>
            </a:endParaRPr>
          </a:p>
          <a:p>
            <a:pPr eaLnBrk="1" fontAlgn="auto" hangingPunct="1">
              <a:lnSpc>
                <a:spcPct val="140000"/>
              </a:lnSpc>
              <a:spcAft>
                <a:spcPts val="0"/>
              </a:spcAft>
              <a:buFont typeface="Wingdings" panose="05000000000000000000" pitchFamily="2" charset="2"/>
              <a:buChar char="Ø"/>
              <a:defRPr/>
            </a:pPr>
            <a:r>
              <a:rPr lang="fa-IR" sz="2500" dirty="0">
                <a:ea typeface="Majalla UI"/>
                <a:cs typeface="B Yagut" pitchFamily="2" charset="-78"/>
              </a:rPr>
              <a:t> نرده كنار پله ها</a:t>
            </a:r>
          </a:p>
          <a:p>
            <a:pPr eaLnBrk="1" fontAlgn="auto" hangingPunct="1">
              <a:lnSpc>
                <a:spcPct val="140000"/>
              </a:lnSpc>
              <a:spcAft>
                <a:spcPts val="0"/>
              </a:spcAft>
              <a:buFont typeface="Wingdings" panose="05000000000000000000" pitchFamily="2" charset="2"/>
              <a:buChar char="Ø"/>
              <a:defRPr/>
            </a:pPr>
            <a:r>
              <a:rPr lang="fa-IR" sz="2500" dirty="0">
                <a:cs typeface="B Yagut" pitchFamily="2" charset="-78"/>
              </a:rPr>
              <a:t>ممنوعیت ايـجاد بالكن و تـراس مرتـبط با كلاس </a:t>
            </a:r>
            <a:endParaRPr lang="en-US" sz="2500" dirty="0">
              <a:cs typeface="B Yagut" pitchFamily="2" charset="-78"/>
            </a:endParaRPr>
          </a:p>
          <a:p>
            <a:pPr eaLnBrk="1" fontAlgn="auto" hangingPunct="1">
              <a:lnSpc>
                <a:spcPct val="140000"/>
              </a:lnSpc>
              <a:spcAft>
                <a:spcPts val="0"/>
              </a:spcAft>
              <a:buFont typeface="Wingdings" panose="05000000000000000000" pitchFamily="2" charset="2"/>
              <a:buChar char="Ø"/>
              <a:defRPr/>
            </a:pPr>
            <a:r>
              <a:rPr lang="fa-IR" sz="2500" dirty="0">
                <a:cs typeface="B Yagut" pitchFamily="2" charset="-78"/>
              </a:rPr>
              <a:t> رعایت استاندارد پله ها (حداكثر ارتفاع پله 18 سانتي متر و حداقـل عرض پله 30 سانتـي متـر وحداقـل طول پله 1.3متر) </a:t>
            </a:r>
          </a:p>
          <a:p>
            <a:pPr eaLnBrk="1" fontAlgn="auto" hangingPunct="1">
              <a:lnSpc>
                <a:spcPct val="150000"/>
              </a:lnSpc>
              <a:spcAft>
                <a:spcPts val="0"/>
              </a:spcAft>
              <a:buFont typeface="Wingdings" panose="05000000000000000000" pitchFamily="2" charset="2"/>
              <a:buChar char="Ø"/>
              <a:defRPr/>
            </a:pPr>
            <a:endParaRPr lang="fa-IR" sz="2800" dirty="0">
              <a:ea typeface="Majalla UI"/>
              <a:cs typeface="B Yagut" pitchFamily="2" charset="-78"/>
            </a:endParaRPr>
          </a:p>
          <a:p>
            <a:pPr marL="0" indent="0" eaLnBrk="1" fontAlgn="auto" hangingPunct="1">
              <a:spcAft>
                <a:spcPts val="0"/>
              </a:spcAft>
              <a:buNone/>
              <a:defRPr/>
            </a:pPr>
            <a:endParaRPr lang="fa-IR" dirty="0">
              <a:ea typeface="Majalla UI"/>
              <a:cs typeface="B Yagut" pitchFamily="2" charset="-78"/>
            </a:endParaRPr>
          </a:p>
        </p:txBody>
      </p:sp>
      <p:sp>
        <p:nvSpPr>
          <p:cNvPr id="34820" name="Slide Number Placeholder 2">
            <a:extLst>
              <a:ext uri="{FF2B5EF4-FFF2-40B4-BE49-F238E27FC236}">
                <a16:creationId xmlns="" xmlns:a16="http://schemas.microsoft.com/office/drawing/2014/main" id="{0C481D23-2AFD-4878-B534-EBAE8EAB8CA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9467FE77-428E-4A82-A25A-9D1C42B06AF7}" type="slidenum">
              <a:rPr lang="en-US" altLang="en-US" sz="1200">
                <a:solidFill>
                  <a:srgbClr val="898989"/>
                </a:solidFill>
                <a:latin typeface="Arial" panose="020B0604020202020204" pitchFamily="34" charset="0"/>
              </a:rPr>
              <a:pPr algn="l" rtl="0">
                <a:spcBef>
                  <a:spcPct val="0"/>
                </a:spcBef>
                <a:buFontTx/>
                <a:buNone/>
              </a:pPr>
              <a:t>31</a:t>
            </a:fld>
            <a:endParaRPr lang="en-US" altLang="en-US" sz="1200">
              <a:solidFill>
                <a:srgbClr val="898989"/>
              </a:solidFill>
              <a:latin typeface="Arial" panose="020B0604020202020204" pitchFamily="34" charset="0"/>
            </a:endParaRPr>
          </a:p>
        </p:txBody>
      </p:sp>
      <p:pic>
        <p:nvPicPr>
          <p:cNvPr id="5" name="Audio 4">
            <a:hlinkClick r:id="" action="ppaction://media"/>
            <a:extLst>
              <a:ext uri="{FF2B5EF4-FFF2-40B4-BE49-F238E27FC236}">
                <a16:creationId xmlns="" xmlns:a16="http://schemas.microsoft.com/office/drawing/2014/main" id="{89FC2779-9886-46F1-A801-58156D429A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78681"/>
    </mc:Choice>
    <mc:Fallback xmlns="">
      <p:transition advTm="78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 xmlns:a16="http://schemas.microsoft.com/office/drawing/2014/main" id="{2C781602-5271-4F64-A426-448881CAA14A}"/>
              </a:ext>
            </a:extLst>
          </p:cNvPr>
          <p:cNvSpPr>
            <a:spLocks noGrp="1"/>
          </p:cNvSpPr>
          <p:nvPr>
            <p:ph type="title"/>
          </p:nvPr>
        </p:nvSpPr>
        <p:spPr>
          <a:xfrm>
            <a:off x="1524000" y="0"/>
            <a:ext cx="9144000" cy="1371600"/>
          </a:xfrm>
        </p:spPr>
        <p:txBody>
          <a:bodyPr/>
          <a:lstStyle/>
          <a:p>
            <a:pPr eaLnBrk="1" hangingPunct="1"/>
            <a:r>
              <a:rPr lang="fa-IR" altLang="en-US" sz="4000">
                <a:cs typeface="B Yagut" panose="00000400000000000000" pitchFamily="2" charset="-78"/>
              </a:rPr>
              <a:t>ادامه - </a:t>
            </a:r>
            <a:r>
              <a:rPr lang="ar-SA" altLang="en-US" sz="4000">
                <a:cs typeface="B Yagut" panose="00000400000000000000" pitchFamily="2" charset="-78"/>
              </a:rPr>
              <a:t>موازين مربوط به حفظ ايمني در مدرسه</a:t>
            </a:r>
            <a:endParaRPr lang="th-TH" altLang="en-US" sz="4000">
              <a:cs typeface="Titr" panose="00000700000000000000" pitchFamily="2" charset="-78"/>
            </a:endParaRPr>
          </a:p>
        </p:txBody>
      </p:sp>
      <p:sp>
        <p:nvSpPr>
          <p:cNvPr id="29700" name="Rectangle 3">
            <a:extLst>
              <a:ext uri="{FF2B5EF4-FFF2-40B4-BE49-F238E27FC236}">
                <a16:creationId xmlns="" xmlns:a16="http://schemas.microsoft.com/office/drawing/2014/main" id="{576E069B-C5B7-4899-915D-9C28B583875B}"/>
              </a:ext>
            </a:extLst>
          </p:cNvPr>
          <p:cNvSpPr>
            <a:spLocks noGrp="1" noChangeArrowheads="1"/>
          </p:cNvSpPr>
          <p:nvPr>
            <p:ph type="body" sz="half" idx="2"/>
          </p:nvPr>
        </p:nvSpPr>
        <p:spPr>
          <a:xfrm>
            <a:off x="0" y="1484313"/>
            <a:ext cx="11856640" cy="4608512"/>
          </a:xfrm>
        </p:spPr>
        <p:txBody>
          <a:bodyPr rtlCol="1">
            <a:normAutofit/>
          </a:bodyPr>
          <a:lstStyle/>
          <a:p>
            <a:pPr eaLnBrk="1" fontAlgn="auto" hangingPunct="1">
              <a:lnSpc>
                <a:spcPct val="140000"/>
              </a:lnSpc>
              <a:spcAft>
                <a:spcPts val="0"/>
              </a:spcAft>
              <a:buFont typeface="Wingdings" panose="05000000000000000000" pitchFamily="2" charset="2"/>
              <a:buChar char="Ø"/>
              <a:defRPr/>
            </a:pPr>
            <a:r>
              <a:rPr lang="fa-IR" sz="3000" dirty="0">
                <a:ea typeface="Majalla UI"/>
                <a:cs typeface="B Yagut" pitchFamily="2" charset="-78"/>
              </a:rPr>
              <a:t>تجهيز درب و پنجره هاي مشـرف به فضـاي خارج به تور سيـمي</a:t>
            </a:r>
          </a:p>
          <a:p>
            <a:pPr eaLnBrk="1" fontAlgn="auto" hangingPunct="1">
              <a:lnSpc>
                <a:spcPct val="140000"/>
              </a:lnSpc>
              <a:spcAft>
                <a:spcPts val="0"/>
              </a:spcAft>
              <a:buFont typeface="Wingdings" panose="05000000000000000000" pitchFamily="2" charset="2"/>
              <a:buChar char="Ø"/>
              <a:defRPr/>
            </a:pPr>
            <a:r>
              <a:rPr lang="fa-IR" sz="3000" dirty="0">
                <a:ea typeface="Majalla UI"/>
                <a:cs typeface="B Yagut" pitchFamily="2" charset="-78"/>
              </a:rPr>
              <a:t>انـتقـال كلاس دانش آمـوزان خردسـال به</a:t>
            </a:r>
            <a:r>
              <a:rPr lang="en-US" sz="3000" dirty="0">
                <a:ea typeface="Majalla UI"/>
                <a:cs typeface="B Yagut" pitchFamily="2" charset="-78"/>
              </a:rPr>
              <a:t> </a:t>
            </a:r>
            <a:r>
              <a:rPr lang="fa-IR" sz="3000" dirty="0">
                <a:ea typeface="Majalla UI"/>
                <a:cs typeface="B Yagut" pitchFamily="2" charset="-78"/>
              </a:rPr>
              <a:t>طبـقات پاييـن</a:t>
            </a:r>
            <a:r>
              <a:rPr lang="en-US" sz="3000" dirty="0">
                <a:ea typeface="Majalla UI"/>
                <a:cs typeface="B Yagut" pitchFamily="2" charset="-78"/>
              </a:rPr>
              <a:t> </a:t>
            </a:r>
            <a:r>
              <a:rPr lang="fa-IR" sz="3000" dirty="0">
                <a:ea typeface="Majalla UI"/>
                <a:cs typeface="B Yagut" pitchFamily="2" charset="-78"/>
              </a:rPr>
              <a:t>تـر</a:t>
            </a:r>
          </a:p>
          <a:p>
            <a:pPr eaLnBrk="1" fontAlgn="auto" hangingPunct="1">
              <a:lnSpc>
                <a:spcPct val="140000"/>
              </a:lnSpc>
              <a:spcAft>
                <a:spcPts val="0"/>
              </a:spcAft>
              <a:buFont typeface="Wingdings" panose="05000000000000000000" pitchFamily="2" charset="2"/>
              <a:buChar char="Ø"/>
              <a:defRPr/>
            </a:pPr>
            <a:r>
              <a:rPr lang="fa-IR" sz="3000" dirty="0">
                <a:ea typeface="Majalla UI"/>
                <a:cs typeface="B Yagut" pitchFamily="2" charset="-78"/>
              </a:rPr>
              <a:t>تجهيز پنجره هاي طبقات فوقاني به نرده مناسـب يا كتيبـه</a:t>
            </a:r>
            <a:endParaRPr lang="en-US" sz="3000" dirty="0">
              <a:ea typeface="Majalla UI"/>
              <a:cs typeface="B Yagut" pitchFamily="2" charset="-78"/>
            </a:endParaRPr>
          </a:p>
          <a:p>
            <a:pPr eaLnBrk="1" fontAlgn="auto" hangingPunct="1">
              <a:lnSpc>
                <a:spcPct val="140000"/>
              </a:lnSpc>
              <a:spcAft>
                <a:spcPts val="0"/>
              </a:spcAft>
              <a:buFont typeface="Wingdings" panose="05000000000000000000" pitchFamily="2" charset="2"/>
              <a:buChar char="Ø"/>
              <a:defRPr/>
            </a:pPr>
            <a:r>
              <a:rPr lang="fa-IR" sz="3000" dirty="0">
                <a:ea typeface="Majalla UI"/>
                <a:cs typeface="B Yagut" pitchFamily="2" charset="-78"/>
              </a:rPr>
              <a:t>مطمئن بودن از استحکام ساختمان و سالم بودن برق کشی وسایل برقی و حرارتی و ... </a:t>
            </a:r>
            <a:endParaRPr lang="en-US" sz="3000" dirty="0">
              <a:ea typeface="Majalla UI"/>
              <a:cs typeface="B Yagut" pitchFamily="2" charset="-78"/>
            </a:endParaRPr>
          </a:p>
          <a:p>
            <a:pPr eaLnBrk="1" fontAlgn="auto" hangingPunct="1">
              <a:lnSpc>
                <a:spcPct val="140000"/>
              </a:lnSpc>
              <a:spcAft>
                <a:spcPts val="0"/>
              </a:spcAft>
              <a:buFont typeface="Wingdings" panose="05000000000000000000" pitchFamily="2" charset="2"/>
              <a:buChar char="Ø"/>
              <a:defRPr/>
            </a:pPr>
            <a:endParaRPr lang="fa-IR" dirty="0">
              <a:ea typeface="Majalla UI"/>
              <a:cs typeface="B Yagut" pitchFamily="2" charset="-78"/>
            </a:endParaRPr>
          </a:p>
          <a:p>
            <a:pPr marL="0" indent="0" eaLnBrk="1" fontAlgn="auto" hangingPunct="1">
              <a:lnSpc>
                <a:spcPct val="110000"/>
              </a:lnSpc>
              <a:spcAft>
                <a:spcPts val="0"/>
              </a:spcAft>
              <a:buNone/>
              <a:defRPr/>
            </a:pPr>
            <a:endParaRPr lang="fa-IR" sz="2400" dirty="0">
              <a:cs typeface="2  Nazanin" pitchFamily="2" charset="-78"/>
            </a:endParaRPr>
          </a:p>
          <a:p>
            <a:pPr marL="0" indent="0" eaLnBrk="1" fontAlgn="auto" hangingPunct="1">
              <a:lnSpc>
                <a:spcPct val="110000"/>
              </a:lnSpc>
              <a:spcAft>
                <a:spcPts val="0"/>
              </a:spcAft>
              <a:buNone/>
              <a:defRPr/>
            </a:pPr>
            <a:endParaRPr lang="th-TH" sz="2400" dirty="0">
              <a:cs typeface="2  Titr" pitchFamily="2" charset="-78"/>
            </a:endParaRPr>
          </a:p>
        </p:txBody>
      </p:sp>
      <p:sp>
        <p:nvSpPr>
          <p:cNvPr id="36868" name="Slide Number Placeholder 1">
            <a:extLst>
              <a:ext uri="{FF2B5EF4-FFF2-40B4-BE49-F238E27FC236}">
                <a16:creationId xmlns="" xmlns:a16="http://schemas.microsoft.com/office/drawing/2014/main" id="{B932F37F-FE40-4D60-875C-6BF8BA4B969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FBD93802-81ED-4D57-9205-4FBFE8767213}" type="slidenum">
              <a:rPr lang="en-US" altLang="en-US" sz="1200">
                <a:solidFill>
                  <a:srgbClr val="898989"/>
                </a:solidFill>
                <a:latin typeface="Arial" panose="020B0604020202020204" pitchFamily="34" charset="0"/>
              </a:rPr>
              <a:pPr algn="l" rtl="0">
                <a:spcBef>
                  <a:spcPct val="0"/>
                </a:spcBef>
                <a:buFontTx/>
                <a:buNone/>
              </a:pPr>
              <a:t>32</a:t>
            </a:fld>
            <a:endParaRPr lang="en-US" altLang="en-US" sz="1200">
              <a:solidFill>
                <a:srgbClr val="898989"/>
              </a:solidFill>
              <a:latin typeface="Arial" panose="020B0604020202020204" pitchFamily="34" charset="0"/>
            </a:endParaRPr>
          </a:p>
        </p:txBody>
      </p:sp>
      <p:pic>
        <p:nvPicPr>
          <p:cNvPr id="5" name="Audio 4">
            <a:hlinkClick r:id="" action="ppaction://media"/>
            <a:extLst>
              <a:ext uri="{FF2B5EF4-FFF2-40B4-BE49-F238E27FC236}">
                <a16:creationId xmlns="" xmlns:a16="http://schemas.microsoft.com/office/drawing/2014/main" id="{A3FA2DF5-C4B2-4DE9-8B3E-638DACD8D3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83545"/>
    </mc:Choice>
    <mc:Fallback xmlns="">
      <p:transition advTm="8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 xmlns:a16="http://schemas.microsoft.com/office/drawing/2014/main" id="{2AF82A06-483A-4C93-9203-2DFA9CA58ED8}"/>
              </a:ext>
            </a:extLst>
          </p:cNvPr>
          <p:cNvSpPr>
            <a:spLocks noGrp="1"/>
          </p:cNvSpPr>
          <p:nvPr>
            <p:ph type="title"/>
          </p:nvPr>
        </p:nvSpPr>
        <p:spPr>
          <a:xfrm>
            <a:off x="1919288" y="115889"/>
            <a:ext cx="8229600" cy="1044575"/>
          </a:xfrm>
        </p:spPr>
        <p:txBody>
          <a:bodyPr/>
          <a:lstStyle/>
          <a:p>
            <a:pPr eaLnBrk="1" hangingPunct="1"/>
            <a:r>
              <a:rPr lang="fa-IR" altLang="en-US" sz="4000" dirty="0">
                <a:cs typeface="B Yagut" panose="00000400000000000000" pitchFamily="2" charset="-78"/>
              </a:rPr>
              <a:t>خلاصه ونتیجه گیری  </a:t>
            </a:r>
          </a:p>
        </p:txBody>
      </p:sp>
      <p:sp>
        <p:nvSpPr>
          <p:cNvPr id="47107" name="Content Placeholder 2">
            <a:extLst>
              <a:ext uri="{FF2B5EF4-FFF2-40B4-BE49-F238E27FC236}">
                <a16:creationId xmlns="" xmlns:a16="http://schemas.microsoft.com/office/drawing/2014/main" id="{75223A76-3162-4988-ACFB-62D95D14F3F2}"/>
              </a:ext>
            </a:extLst>
          </p:cNvPr>
          <p:cNvSpPr>
            <a:spLocks noGrp="1"/>
          </p:cNvSpPr>
          <p:nvPr>
            <p:ph idx="1"/>
          </p:nvPr>
        </p:nvSpPr>
        <p:spPr>
          <a:xfrm>
            <a:off x="335360" y="981076"/>
            <a:ext cx="11377263" cy="6088063"/>
          </a:xfrm>
        </p:spPr>
        <p:txBody>
          <a:bodyPr rtlCol="1">
            <a:normAutofit fontScale="25000" lnSpcReduction="20000"/>
          </a:bodyPr>
          <a:lstStyle/>
          <a:p>
            <a:pPr marL="0" indent="0" algn="just" eaLnBrk="1" fontAlgn="auto" hangingPunct="1">
              <a:lnSpc>
                <a:spcPct val="220000"/>
              </a:lnSpc>
              <a:spcAft>
                <a:spcPts val="0"/>
              </a:spcAft>
              <a:buNone/>
              <a:defRPr/>
            </a:pPr>
            <a:r>
              <a:rPr lang="fa-IR" sz="10000" dirty="0">
                <a:cs typeface="B Yagut" pitchFamily="2" charset="-78"/>
              </a:rPr>
              <a:t>بهداشت محيط مدارس مجموعه اقداماتي است كه باعث ميشود محيط آموزشگاه به گونه اي گردد كه اثـر نامطلوبي بر سلامت جسمي – رواني و اجـتـمـاعي دانـش آمـوزان بـــر جـاي نـگـذارد</a:t>
            </a:r>
            <a:r>
              <a:rPr lang="en-US" sz="10000" dirty="0">
                <a:cs typeface="B Yagut" pitchFamily="2" charset="-78"/>
              </a:rPr>
              <a:t>.</a:t>
            </a:r>
            <a:endParaRPr lang="fa-IR" sz="10000" dirty="0">
              <a:cs typeface="B Yagut" pitchFamily="2" charset="-78"/>
            </a:endParaRPr>
          </a:p>
          <a:p>
            <a:pPr marL="0" indent="0" algn="just" eaLnBrk="1" fontAlgn="auto" hangingPunct="1">
              <a:lnSpc>
                <a:spcPct val="220000"/>
              </a:lnSpc>
              <a:spcAft>
                <a:spcPts val="0"/>
              </a:spcAft>
              <a:buNone/>
              <a:defRPr/>
            </a:pPr>
            <a:r>
              <a:rPr lang="fa-IR" sz="10000" dirty="0">
                <a:cs typeface="B Yagut" pitchFamily="2" charset="-78"/>
              </a:rPr>
              <a:t>تعليم و تربيت در شرايط ايمن و بهداشتي و برخورداري از خدمات حمايتي يكي از حقوق مسلم فردي و اجتماعي كودكان است</a:t>
            </a:r>
            <a:r>
              <a:rPr lang="en-US" sz="10000" dirty="0">
                <a:cs typeface="B Yagut" pitchFamily="2" charset="-78"/>
              </a:rPr>
              <a:t>.</a:t>
            </a:r>
            <a:r>
              <a:rPr lang="fa-IR" sz="10000" dirty="0">
                <a:cs typeface="B Yagut" pitchFamily="2" charset="-78"/>
              </a:rPr>
              <a:t> كثرت جمعيت در بر گيرنده خدمـات ، اجراي بهداشت محيط در مدارس را امری ضروری کرده است. هدف كارشناسان بهداشت محيط نظارت عالي بر شرايط بهداشتي مدارس تحت پوشش است که با چک لیست های مربوطه به مدارس مراجعه نموده و پس از بازدید و تکمیل چک لیست ها در صدد رفع مشکلات ، انجام اقدامات و پیگیری های لازم می باشند.</a:t>
            </a:r>
          </a:p>
          <a:p>
            <a:pPr eaLnBrk="1" fontAlgn="auto" hangingPunct="1">
              <a:lnSpc>
                <a:spcPct val="170000"/>
              </a:lnSpc>
              <a:spcAft>
                <a:spcPts val="0"/>
              </a:spcAft>
              <a:buFont typeface="Wingdings" pitchFamily="2" charset="2"/>
              <a:buChar char="Ø"/>
              <a:defRPr/>
            </a:pPr>
            <a:endParaRPr lang="fa-IR" sz="6000" dirty="0">
              <a:cs typeface="B Yagut" pitchFamily="2" charset="-78"/>
            </a:endParaRPr>
          </a:p>
          <a:p>
            <a:pPr eaLnBrk="1" fontAlgn="auto" hangingPunct="1">
              <a:lnSpc>
                <a:spcPct val="170000"/>
              </a:lnSpc>
              <a:spcAft>
                <a:spcPts val="0"/>
              </a:spcAft>
              <a:buFont typeface="Wingdings" pitchFamily="2" charset="2"/>
              <a:buChar char="Ø"/>
              <a:defRPr/>
            </a:pPr>
            <a:endParaRPr lang="fa-IR" sz="6000" dirty="0">
              <a:cs typeface="B Yagut" pitchFamily="2" charset="-78"/>
            </a:endParaRPr>
          </a:p>
          <a:p>
            <a:pPr eaLnBrk="1" fontAlgn="auto" hangingPunct="1">
              <a:lnSpc>
                <a:spcPct val="170000"/>
              </a:lnSpc>
              <a:spcAft>
                <a:spcPts val="0"/>
              </a:spcAft>
              <a:buFont typeface="Wingdings" pitchFamily="2" charset="2"/>
              <a:buChar char="Ø"/>
              <a:defRPr/>
            </a:pPr>
            <a:endParaRPr lang="fa-IR" sz="6000" dirty="0">
              <a:cs typeface="B Yagut" pitchFamily="2" charset="-78"/>
            </a:endParaRPr>
          </a:p>
          <a:p>
            <a:pPr eaLnBrk="1" fontAlgn="auto" hangingPunct="1">
              <a:lnSpc>
                <a:spcPct val="170000"/>
              </a:lnSpc>
              <a:spcAft>
                <a:spcPts val="0"/>
              </a:spcAft>
              <a:buFont typeface="Wingdings" pitchFamily="2" charset="2"/>
              <a:buChar char="Ø"/>
              <a:defRPr/>
            </a:pPr>
            <a:endParaRPr lang="fa-IR" sz="6000" dirty="0">
              <a:cs typeface="B Yagut" pitchFamily="2" charset="-78"/>
            </a:endParaRPr>
          </a:p>
          <a:p>
            <a:pPr marL="0" indent="0" eaLnBrk="1" fontAlgn="auto" hangingPunct="1">
              <a:lnSpc>
                <a:spcPct val="170000"/>
              </a:lnSpc>
              <a:spcAft>
                <a:spcPts val="0"/>
              </a:spcAft>
              <a:buNone/>
              <a:defRPr/>
            </a:pPr>
            <a:endParaRPr lang="fa-IR" sz="6000" dirty="0">
              <a:cs typeface="B Yagut" pitchFamily="2" charset="-78"/>
            </a:endParaRPr>
          </a:p>
        </p:txBody>
      </p:sp>
      <p:sp>
        <p:nvSpPr>
          <p:cNvPr id="38916" name="Slide Number Placeholder 1">
            <a:extLst>
              <a:ext uri="{FF2B5EF4-FFF2-40B4-BE49-F238E27FC236}">
                <a16:creationId xmlns="" xmlns:a16="http://schemas.microsoft.com/office/drawing/2014/main" id="{8220BB22-AA5D-43FD-A9C3-FD106FCED7F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DAD65EDF-8C98-4111-8658-E91BEC432F5A}" type="slidenum">
              <a:rPr lang="en-US" altLang="en-US" sz="1200">
                <a:solidFill>
                  <a:srgbClr val="898989"/>
                </a:solidFill>
                <a:latin typeface="Arial" panose="020B0604020202020204" pitchFamily="34" charset="0"/>
              </a:rPr>
              <a:pPr algn="l" rtl="0">
                <a:spcBef>
                  <a:spcPct val="0"/>
                </a:spcBef>
                <a:buFontTx/>
                <a:buNone/>
              </a:pPr>
              <a:t>33</a:t>
            </a:fld>
            <a:endParaRPr lang="en-US" altLang="en-US" sz="1200">
              <a:solidFill>
                <a:srgbClr val="898989"/>
              </a:solidFill>
              <a:latin typeface="Arial" panose="020B0604020202020204" pitchFamily="34" charset="0"/>
            </a:endParaRPr>
          </a:p>
        </p:txBody>
      </p:sp>
      <p:pic>
        <p:nvPicPr>
          <p:cNvPr id="3" name="Audio 2">
            <a:hlinkClick r:id="" action="ppaction://media"/>
            <a:extLst>
              <a:ext uri="{FF2B5EF4-FFF2-40B4-BE49-F238E27FC236}">
                <a16:creationId xmlns="" xmlns:a16="http://schemas.microsoft.com/office/drawing/2014/main" id="{61BE6EB5-1B46-4615-A7BA-0F70F4ECDE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2718"/>
    </mc:Choice>
    <mc:Fallback xmlns="">
      <p:transition advTm="5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 xmlns:a16="http://schemas.microsoft.com/office/drawing/2014/main" id="{79B979FD-A23F-4FAA-8AC1-A49B5D538F8A}"/>
              </a:ext>
            </a:extLst>
          </p:cNvPr>
          <p:cNvSpPr>
            <a:spLocks noGrp="1"/>
          </p:cNvSpPr>
          <p:nvPr>
            <p:ph type="title"/>
          </p:nvPr>
        </p:nvSpPr>
        <p:spPr>
          <a:xfrm>
            <a:off x="1981200" y="0"/>
            <a:ext cx="8229600" cy="1143000"/>
          </a:xfrm>
        </p:spPr>
        <p:txBody>
          <a:bodyPr/>
          <a:lstStyle/>
          <a:p>
            <a:pPr eaLnBrk="1" hangingPunct="1"/>
            <a:r>
              <a:rPr lang="fa-IR" altLang="en-US" sz="4000" dirty="0">
                <a:cs typeface="B Yagut" panose="00000400000000000000" pitchFamily="2" charset="-78"/>
              </a:rPr>
              <a:t>ادامه - خلاصه و نتیجه گیری</a:t>
            </a:r>
          </a:p>
        </p:txBody>
      </p:sp>
      <p:sp>
        <p:nvSpPr>
          <p:cNvPr id="39939" name="Content Placeholder 2">
            <a:extLst>
              <a:ext uri="{FF2B5EF4-FFF2-40B4-BE49-F238E27FC236}">
                <a16:creationId xmlns="" xmlns:a16="http://schemas.microsoft.com/office/drawing/2014/main" id="{DA3E345A-6A94-4295-BFF0-9A570EED1B8C}"/>
              </a:ext>
            </a:extLst>
          </p:cNvPr>
          <p:cNvSpPr>
            <a:spLocks noGrp="1"/>
          </p:cNvSpPr>
          <p:nvPr>
            <p:ph idx="1"/>
          </p:nvPr>
        </p:nvSpPr>
        <p:spPr>
          <a:xfrm>
            <a:off x="609600" y="1143001"/>
            <a:ext cx="11175032" cy="4983164"/>
          </a:xfrm>
        </p:spPr>
        <p:txBody>
          <a:bodyPr/>
          <a:lstStyle/>
          <a:p>
            <a:pPr marL="0" indent="0" algn="just" eaLnBrk="1" hangingPunct="1">
              <a:lnSpc>
                <a:spcPct val="200000"/>
              </a:lnSpc>
              <a:buNone/>
            </a:pPr>
            <a:r>
              <a:rPr lang="fa-IR" altLang="en-US" sz="2500" dirty="0">
                <a:cs typeface="B Yagut" panose="00000400000000000000" pitchFamily="2" charset="-78"/>
              </a:rPr>
              <a:t>شرايط بهداشتي محيط مدرسه ،محل احداث مدرسه ،حداقل فاصله تا مكانهاي نامناسب بامدرسه، معيارمساحت مناسب جهت احداث مدرسه ، محوطه مدرسه ،فضاي كلاس ،فضاي اتاق در مدارس شبانه روزي ،دیوارهای کلاس ،شرايط كف كلاسهاو راهروها و   پله ها ، شرايط سقف كلاسها ، تابلو کلاس ،سيستم گرمايـشي كلاسهاو ايـمني ،شرايط ايمني محيطي ، و.... مواردی هستند که در بحث بهداشت محیط مدارس مد نظر قرار می گیرند.</a:t>
            </a:r>
          </a:p>
        </p:txBody>
      </p:sp>
      <p:sp>
        <p:nvSpPr>
          <p:cNvPr id="39940" name="Slide Number Placeholder 1">
            <a:extLst>
              <a:ext uri="{FF2B5EF4-FFF2-40B4-BE49-F238E27FC236}">
                <a16:creationId xmlns="" xmlns:a16="http://schemas.microsoft.com/office/drawing/2014/main" id="{F8E50330-6E73-42A7-AAE5-65721CBBF41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2FF57107-4051-4778-9AC7-60B430966413}" type="slidenum">
              <a:rPr lang="en-US" altLang="en-US" sz="1200">
                <a:solidFill>
                  <a:srgbClr val="898989"/>
                </a:solidFill>
                <a:latin typeface="Arial" panose="020B0604020202020204" pitchFamily="34" charset="0"/>
              </a:rPr>
              <a:pPr algn="l" rtl="0">
                <a:spcBef>
                  <a:spcPct val="0"/>
                </a:spcBef>
                <a:buFontTx/>
                <a:buNone/>
              </a:pPr>
              <a:t>34</a:t>
            </a:fld>
            <a:endParaRPr lang="en-US" altLang="en-US" sz="1200">
              <a:solidFill>
                <a:srgbClr val="898989"/>
              </a:solidFill>
              <a:latin typeface="Arial" panose="020B0604020202020204" pitchFamily="34" charset="0"/>
            </a:endParaRPr>
          </a:p>
        </p:txBody>
      </p:sp>
      <p:pic>
        <p:nvPicPr>
          <p:cNvPr id="3" name="Audio 2">
            <a:hlinkClick r:id="" action="ppaction://media"/>
            <a:extLst>
              <a:ext uri="{FF2B5EF4-FFF2-40B4-BE49-F238E27FC236}">
                <a16:creationId xmlns="" xmlns:a16="http://schemas.microsoft.com/office/drawing/2014/main" id="{AB75A8B7-309C-4A4C-8F9F-56791E4B91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44950"/>
    </mc:Choice>
    <mc:Fallback xmlns="">
      <p:transition advTm="4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 xmlns:a16="http://schemas.microsoft.com/office/drawing/2014/main" id="{C4D7E8DE-2F5B-4910-B172-450F75145573}"/>
              </a:ext>
            </a:extLst>
          </p:cNvPr>
          <p:cNvSpPr>
            <a:spLocks noGrp="1"/>
          </p:cNvSpPr>
          <p:nvPr>
            <p:ph type="title"/>
          </p:nvPr>
        </p:nvSpPr>
        <p:spPr>
          <a:xfrm>
            <a:off x="1981200" y="28575"/>
            <a:ext cx="8229600" cy="1143000"/>
          </a:xfrm>
        </p:spPr>
        <p:txBody>
          <a:bodyPr/>
          <a:lstStyle/>
          <a:p>
            <a:r>
              <a:rPr lang="fa-IR" altLang="en-US" dirty="0">
                <a:cs typeface="B Yagut" panose="00000400000000000000" pitchFamily="2" charset="-78"/>
              </a:rPr>
              <a:t>پرسش و تمرین</a:t>
            </a:r>
          </a:p>
        </p:txBody>
      </p:sp>
      <p:sp>
        <p:nvSpPr>
          <p:cNvPr id="40963" name="Content Placeholder 2">
            <a:extLst>
              <a:ext uri="{FF2B5EF4-FFF2-40B4-BE49-F238E27FC236}">
                <a16:creationId xmlns="" xmlns:a16="http://schemas.microsoft.com/office/drawing/2014/main" id="{51F73391-EF5E-4E0E-AEA9-1F91DE29FDEC}"/>
              </a:ext>
            </a:extLst>
          </p:cNvPr>
          <p:cNvSpPr>
            <a:spLocks noGrp="1"/>
          </p:cNvSpPr>
          <p:nvPr>
            <p:ph idx="1"/>
          </p:nvPr>
        </p:nvSpPr>
        <p:spPr>
          <a:xfrm>
            <a:off x="839416" y="1390651"/>
            <a:ext cx="11017224" cy="5251449"/>
          </a:xfrm>
        </p:spPr>
        <p:txBody>
          <a:bodyPr/>
          <a:lstStyle/>
          <a:p>
            <a:pPr>
              <a:lnSpc>
                <a:spcPct val="130000"/>
              </a:lnSpc>
              <a:buFont typeface="Wingdings" panose="05000000000000000000" pitchFamily="2" charset="2"/>
              <a:buChar char="Ø"/>
            </a:pPr>
            <a:r>
              <a:rPr lang="fa-IR" altLang="en-US" sz="2500" dirty="0">
                <a:cs typeface="B Yagut" panose="00000400000000000000" pitchFamily="2" charset="-78"/>
              </a:rPr>
              <a:t>ضرورت اجراي بهداشت محيط در مدارس را توضیح دهید.</a:t>
            </a:r>
          </a:p>
          <a:p>
            <a:pPr>
              <a:lnSpc>
                <a:spcPct val="130000"/>
              </a:lnSpc>
              <a:buFont typeface="Wingdings" panose="05000000000000000000" pitchFamily="2" charset="2"/>
              <a:buChar char="Ø"/>
            </a:pPr>
            <a:r>
              <a:rPr lang="fa-IR" altLang="en-US" sz="2500" dirty="0">
                <a:cs typeface="B Yagut" panose="00000400000000000000" pitchFamily="2" charset="-78"/>
              </a:rPr>
              <a:t>طبق موارد استاندارد شرایط محل احداث مدرسه را بیان کنید.</a:t>
            </a:r>
          </a:p>
          <a:p>
            <a:pPr>
              <a:lnSpc>
                <a:spcPct val="130000"/>
              </a:lnSpc>
              <a:buFont typeface="Wingdings" panose="05000000000000000000" pitchFamily="2" charset="2"/>
              <a:buChar char="Ø"/>
            </a:pPr>
            <a:r>
              <a:rPr lang="fa-IR" altLang="en-US" sz="2500" dirty="0">
                <a:cs typeface="B Yagut" panose="00000400000000000000" pitchFamily="2" charset="-78"/>
              </a:rPr>
              <a:t>معيارمساحت مناسب جهت احداث مدرسه را توضیح دهید.</a:t>
            </a:r>
          </a:p>
          <a:p>
            <a:pPr eaLnBrk="1" hangingPunct="1">
              <a:lnSpc>
                <a:spcPct val="130000"/>
              </a:lnSpc>
              <a:buFont typeface="Wingdings" panose="05000000000000000000" pitchFamily="2" charset="2"/>
              <a:buChar char="Ø"/>
            </a:pPr>
            <a:r>
              <a:rPr lang="fa-IR" altLang="en-US" sz="2500" dirty="0">
                <a:cs typeface="B Yagut" panose="00000400000000000000" pitchFamily="2" charset="-78"/>
              </a:rPr>
              <a:t>ویژگی های مدرسه را از نظر وضعیت محوطه شرح دهید.</a:t>
            </a:r>
            <a:endParaRPr lang="en-US" altLang="en-US" sz="2500" dirty="0">
              <a:cs typeface="B Yagut" panose="00000400000000000000" pitchFamily="2" charset="-78"/>
            </a:endParaRPr>
          </a:p>
          <a:p>
            <a:pPr eaLnBrk="1" hangingPunct="1">
              <a:lnSpc>
                <a:spcPct val="130000"/>
              </a:lnSpc>
              <a:buFont typeface="Wingdings" panose="05000000000000000000" pitchFamily="2" charset="2"/>
              <a:buChar char="Ø"/>
            </a:pPr>
            <a:r>
              <a:rPr lang="fa-IR" altLang="en-US" sz="2500" dirty="0">
                <a:cs typeface="B Yagut" panose="00000400000000000000" pitchFamily="2" charset="-78"/>
              </a:rPr>
              <a:t>شرایط استاندارد کلاس درس از نظر کف ،سقف ، دیوار، نور، رطوبت ... را توضیح دهید.</a:t>
            </a:r>
          </a:p>
          <a:p>
            <a:pPr eaLnBrk="1" hangingPunct="1">
              <a:lnSpc>
                <a:spcPct val="130000"/>
              </a:lnSpc>
              <a:buFont typeface="Wingdings" panose="05000000000000000000" pitchFamily="2" charset="2"/>
              <a:buChar char="Ø"/>
            </a:pPr>
            <a:r>
              <a:rPr lang="fa-IR" altLang="en-US" sz="2500" dirty="0">
                <a:cs typeface="B Yagut" panose="00000400000000000000" pitchFamily="2" charset="-78"/>
              </a:rPr>
              <a:t>اهم فعالیت های قابل توجه در بهداشت محيط مدارس را نام ببرید.</a:t>
            </a:r>
          </a:p>
          <a:p>
            <a:pPr eaLnBrk="1" hangingPunct="1">
              <a:lnSpc>
                <a:spcPct val="130000"/>
              </a:lnSpc>
              <a:buFont typeface="Wingdings" panose="05000000000000000000" pitchFamily="2" charset="2"/>
              <a:buChar char="Ø"/>
            </a:pPr>
            <a:r>
              <a:rPr lang="fa-IR" altLang="en-US" sz="2500" dirty="0">
                <a:cs typeface="B Yagut" panose="00000400000000000000" pitchFamily="2" charset="-78"/>
              </a:rPr>
              <a:t>شرایط استاندارد وضعیت بهداشتی آبخوری ، توالت و دستشویی را بیان کنید.</a:t>
            </a:r>
          </a:p>
          <a:p>
            <a:endParaRPr lang="en-US" altLang="en-US" dirty="0">
              <a:cs typeface="B Yagut" panose="00000400000000000000" pitchFamily="2" charset="-78"/>
            </a:endParaRPr>
          </a:p>
          <a:p>
            <a:endParaRPr lang="fa-IR" altLang="en-US" dirty="0"/>
          </a:p>
        </p:txBody>
      </p:sp>
      <p:sp>
        <p:nvSpPr>
          <p:cNvPr id="40964" name="Slide Number Placeholder 3">
            <a:extLst>
              <a:ext uri="{FF2B5EF4-FFF2-40B4-BE49-F238E27FC236}">
                <a16:creationId xmlns="" xmlns:a16="http://schemas.microsoft.com/office/drawing/2014/main" id="{8F515336-B22E-4520-BE46-08D68622F9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9DE82583-9DAB-46D2-9020-BEF7870F593A}" type="slidenum">
              <a:rPr lang="en-US" altLang="en-US" sz="1200">
                <a:solidFill>
                  <a:srgbClr val="898989"/>
                </a:solidFill>
                <a:latin typeface="Arial" panose="020B0604020202020204" pitchFamily="34" charset="0"/>
              </a:rPr>
              <a:pPr algn="l" rtl="0">
                <a:spcBef>
                  <a:spcPct val="0"/>
                </a:spcBef>
                <a:buFontTx/>
                <a:buNone/>
              </a:pPr>
              <a:t>35</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A682003E-05B2-4C13-A1EF-8B01025401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2372"/>
    </mc:Choice>
    <mc:Fallback xmlns="">
      <p:transition advTm="12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 xmlns:a16="http://schemas.microsoft.com/office/drawing/2014/main" id="{7E75159A-3E94-4A93-8772-B8EA2B3C02DB}"/>
              </a:ext>
            </a:extLst>
          </p:cNvPr>
          <p:cNvSpPr>
            <a:spLocks noGrp="1"/>
          </p:cNvSpPr>
          <p:nvPr>
            <p:ph type="title"/>
          </p:nvPr>
        </p:nvSpPr>
        <p:spPr>
          <a:xfrm>
            <a:off x="2063750" y="0"/>
            <a:ext cx="8229600" cy="1143000"/>
          </a:xfrm>
        </p:spPr>
        <p:txBody>
          <a:bodyPr/>
          <a:lstStyle/>
          <a:p>
            <a:pPr eaLnBrk="1" hangingPunct="1"/>
            <a:r>
              <a:rPr lang="fa-IR" altLang="en-US"/>
              <a:t>پرسش و تمرین</a:t>
            </a:r>
          </a:p>
        </p:txBody>
      </p:sp>
      <p:sp>
        <p:nvSpPr>
          <p:cNvPr id="41987" name="Content Placeholder 2">
            <a:extLst>
              <a:ext uri="{FF2B5EF4-FFF2-40B4-BE49-F238E27FC236}">
                <a16:creationId xmlns="" xmlns:a16="http://schemas.microsoft.com/office/drawing/2014/main" id="{747E9E81-49C5-4ADF-BA33-1351F5B296F0}"/>
              </a:ext>
            </a:extLst>
          </p:cNvPr>
          <p:cNvSpPr>
            <a:spLocks noGrp="1"/>
          </p:cNvSpPr>
          <p:nvPr>
            <p:ph idx="1"/>
          </p:nvPr>
        </p:nvSpPr>
        <p:spPr>
          <a:xfrm>
            <a:off x="609600" y="1268414"/>
            <a:ext cx="11175031" cy="5589587"/>
          </a:xfrm>
        </p:spPr>
        <p:txBody>
          <a:bodyPr/>
          <a:lstStyle/>
          <a:p>
            <a:pPr eaLnBrk="1" hangingPunct="1">
              <a:lnSpc>
                <a:spcPct val="130000"/>
              </a:lnSpc>
              <a:buFont typeface="Wingdings" panose="05000000000000000000" pitchFamily="2" charset="2"/>
              <a:buChar char="Ø"/>
            </a:pPr>
            <a:r>
              <a:rPr lang="fa-IR" altLang="en-US" sz="2500" dirty="0">
                <a:cs typeface="B Yagut" panose="00000400000000000000" pitchFamily="2" charset="-78"/>
              </a:rPr>
              <a:t>تعداد مورد نیاز آبخوری ، دستشویی، توالت مدارس را محاسبه کنید.</a:t>
            </a:r>
          </a:p>
          <a:p>
            <a:pPr eaLnBrk="1" hangingPunct="1">
              <a:lnSpc>
                <a:spcPct val="130000"/>
              </a:lnSpc>
              <a:buFont typeface="Wingdings" panose="05000000000000000000" pitchFamily="2" charset="2"/>
              <a:buChar char="Ø"/>
            </a:pPr>
            <a:r>
              <a:rPr lang="fa-IR" altLang="en-US" sz="2500" dirty="0">
                <a:cs typeface="B Yagut" panose="00000400000000000000" pitchFamily="2" charset="-78"/>
              </a:rPr>
              <a:t>نحوه دفع صحیح وبهداشتی فاضلاب را توضیح دهید.</a:t>
            </a:r>
          </a:p>
          <a:p>
            <a:pPr eaLnBrk="1" hangingPunct="1">
              <a:lnSpc>
                <a:spcPct val="130000"/>
              </a:lnSpc>
              <a:buFont typeface="Wingdings" panose="05000000000000000000" pitchFamily="2" charset="2"/>
              <a:buChar char="Ø"/>
            </a:pPr>
            <a:r>
              <a:rPr lang="fa-IR" altLang="en-US" sz="2500" dirty="0">
                <a:cs typeface="B Yagut" panose="00000400000000000000" pitchFamily="2" charset="-78"/>
              </a:rPr>
              <a:t>نحوه دفع صحیح وبهداشتی زباله را بیان کنید.</a:t>
            </a:r>
            <a:endParaRPr lang="en-US" altLang="en-US" sz="2500" dirty="0">
              <a:cs typeface="B Yagut" panose="00000400000000000000" pitchFamily="2" charset="-78"/>
            </a:endParaRPr>
          </a:p>
          <a:p>
            <a:pPr eaLnBrk="1" hangingPunct="1">
              <a:lnSpc>
                <a:spcPct val="130000"/>
              </a:lnSpc>
              <a:buFont typeface="Wingdings" panose="05000000000000000000" pitchFamily="2" charset="2"/>
              <a:buChar char="Ø"/>
            </a:pPr>
            <a:r>
              <a:rPr lang="fa-IR" altLang="en-US" sz="2500" dirty="0">
                <a:cs typeface="B Yagut" panose="00000400000000000000" pitchFamily="2" charset="-78"/>
              </a:rPr>
              <a:t>ویژگی های آب سالم را بیان کرده و راههای تامین آن را در مدارس  توضیح دهید.</a:t>
            </a:r>
          </a:p>
          <a:p>
            <a:pPr eaLnBrk="1" hangingPunct="1">
              <a:lnSpc>
                <a:spcPct val="130000"/>
              </a:lnSpc>
              <a:buFont typeface="Wingdings" panose="05000000000000000000" pitchFamily="2" charset="2"/>
              <a:buChar char="Ø"/>
            </a:pPr>
            <a:r>
              <a:rPr lang="fa-IR" altLang="en-US" sz="2500" dirty="0">
                <a:cs typeface="B Yagut" panose="00000400000000000000" pitchFamily="2" charset="-78"/>
              </a:rPr>
              <a:t>بیماریهای مرتبط با فلوراید آب رانام برده و شرح دهید.</a:t>
            </a:r>
          </a:p>
          <a:p>
            <a:pPr eaLnBrk="1" hangingPunct="1">
              <a:buFont typeface="Wingdings" panose="05000000000000000000" pitchFamily="2" charset="2"/>
              <a:buChar char="Ø"/>
            </a:pPr>
            <a:r>
              <a:rPr lang="fa-IR" altLang="en-US" sz="2500" dirty="0">
                <a:cs typeface="B Yagut" panose="00000400000000000000" pitchFamily="2" charset="-78"/>
              </a:rPr>
              <a:t>استاندارد فضا و تعداد تختهای اتاق خواب در خوابگاه را بیان کنید.</a:t>
            </a:r>
          </a:p>
          <a:p>
            <a:pPr eaLnBrk="1" hangingPunct="1">
              <a:buFont typeface="Wingdings" panose="05000000000000000000" pitchFamily="2" charset="2"/>
              <a:buChar char="Ø"/>
            </a:pPr>
            <a:r>
              <a:rPr lang="fa-IR" altLang="en-US" sz="2500" dirty="0">
                <a:cs typeface="B Yagut" panose="00000400000000000000" pitchFamily="2" charset="-78"/>
              </a:rPr>
              <a:t>تجهیزات موجود در اتاق بهداشت را نام ببرید.</a:t>
            </a:r>
          </a:p>
          <a:p>
            <a:pPr eaLnBrk="1" hangingPunct="1">
              <a:buFont typeface="Wingdings" panose="05000000000000000000" pitchFamily="2" charset="2"/>
              <a:buChar char="Ø"/>
            </a:pPr>
            <a:r>
              <a:rPr lang="fa-IR" altLang="en-US" sz="2500" dirty="0">
                <a:cs typeface="B Yagut" panose="00000400000000000000" pitchFamily="2" charset="-78"/>
              </a:rPr>
              <a:t>موازین و نکات ایمنی در مدرسه را نام ببرید.</a:t>
            </a:r>
            <a:endParaRPr lang="fa-IR" altLang="en-US" sz="2500" b="1" dirty="0">
              <a:ea typeface="Majalla UI"/>
            </a:endParaRPr>
          </a:p>
          <a:p>
            <a:pPr eaLnBrk="1" hangingPunct="1">
              <a:lnSpc>
                <a:spcPct val="130000"/>
              </a:lnSpc>
              <a:buFont typeface="Wingdings" panose="05000000000000000000" pitchFamily="2" charset="2"/>
              <a:buChar char="Ø"/>
            </a:pPr>
            <a:endParaRPr lang="fa-IR" altLang="en-US" sz="2600" dirty="0">
              <a:cs typeface="B Yagut" panose="00000400000000000000" pitchFamily="2" charset="-78"/>
            </a:endParaRPr>
          </a:p>
          <a:p>
            <a:pPr eaLnBrk="1" hangingPunct="1"/>
            <a:endParaRPr lang="fa-IR" altLang="en-US" dirty="0"/>
          </a:p>
        </p:txBody>
      </p:sp>
      <p:sp>
        <p:nvSpPr>
          <p:cNvPr id="41988" name="Slide Number Placeholder 1">
            <a:extLst>
              <a:ext uri="{FF2B5EF4-FFF2-40B4-BE49-F238E27FC236}">
                <a16:creationId xmlns="" xmlns:a16="http://schemas.microsoft.com/office/drawing/2014/main" id="{11663435-D608-4524-B83B-471D783C198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4552BB35-CF74-4991-8F6C-E0D05480B87E}" type="slidenum">
              <a:rPr lang="en-US" altLang="en-US" sz="1200">
                <a:solidFill>
                  <a:srgbClr val="898989"/>
                </a:solidFill>
                <a:latin typeface="Arial" panose="020B0604020202020204" pitchFamily="34" charset="0"/>
              </a:rPr>
              <a:pPr algn="l" rtl="0">
                <a:spcBef>
                  <a:spcPct val="0"/>
                </a:spcBef>
                <a:buFontTx/>
                <a:buNone/>
              </a:pPr>
              <a:t>36</a:t>
            </a:fld>
            <a:endParaRPr lang="en-US" altLang="en-US" sz="1200">
              <a:solidFill>
                <a:srgbClr val="898989"/>
              </a:solidFill>
              <a:latin typeface="Arial" panose="020B0604020202020204" pitchFamily="34" charset="0"/>
            </a:endParaRPr>
          </a:p>
        </p:txBody>
      </p:sp>
      <p:pic>
        <p:nvPicPr>
          <p:cNvPr id="2" name="Audio 1">
            <a:hlinkClick r:id="" action="ppaction://media"/>
            <a:extLst>
              <a:ext uri="{FF2B5EF4-FFF2-40B4-BE49-F238E27FC236}">
                <a16:creationId xmlns="" xmlns:a16="http://schemas.microsoft.com/office/drawing/2014/main" id="{ECB0C398-2081-4B7A-89C5-F50F2DEA4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7778"/>
    </mc:Choice>
    <mc:Fallback xmlns="">
      <p:transition advTm="7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 xmlns:a16="http://schemas.microsoft.com/office/drawing/2014/main" id="{58F7B3BE-D890-415E-80FE-D0539F8BB2E5}"/>
              </a:ext>
            </a:extLst>
          </p:cNvPr>
          <p:cNvSpPr>
            <a:spLocks noGrp="1"/>
          </p:cNvSpPr>
          <p:nvPr>
            <p:ph type="title"/>
          </p:nvPr>
        </p:nvSpPr>
        <p:spPr/>
        <p:txBody>
          <a:bodyPr/>
          <a:lstStyle/>
          <a:p>
            <a:pPr eaLnBrk="1" hangingPunct="1"/>
            <a:r>
              <a:rPr lang="fa-IR" altLang="en-US" sz="4000">
                <a:cs typeface="B Yagut" panose="00000400000000000000" pitchFamily="2" charset="-78"/>
              </a:rPr>
              <a:t>منبع</a:t>
            </a:r>
            <a:r>
              <a:rPr lang="fa-IR" altLang="en-US"/>
              <a:t> </a:t>
            </a:r>
          </a:p>
        </p:txBody>
      </p:sp>
      <p:sp>
        <p:nvSpPr>
          <p:cNvPr id="66563" name="Content Placeholder 2">
            <a:extLst>
              <a:ext uri="{FF2B5EF4-FFF2-40B4-BE49-F238E27FC236}">
                <a16:creationId xmlns="" xmlns:a16="http://schemas.microsoft.com/office/drawing/2014/main" id="{4F0E65E7-2B60-4585-9D72-B27E3CB4DF00}"/>
              </a:ext>
            </a:extLst>
          </p:cNvPr>
          <p:cNvSpPr>
            <a:spLocks noGrp="1"/>
          </p:cNvSpPr>
          <p:nvPr>
            <p:ph idx="1"/>
          </p:nvPr>
        </p:nvSpPr>
        <p:spPr/>
        <p:txBody>
          <a:bodyPr/>
          <a:lstStyle/>
          <a:p>
            <a:pPr eaLnBrk="1" hangingPunct="1">
              <a:lnSpc>
                <a:spcPct val="150000"/>
              </a:lnSpc>
              <a:buFont typeface="Wingdings" panose="05000000000000000000" pitchFamily="2" charset="2"/>
              <a:buChar char="Ø"/>
              <a:defRPr/>
            </a:pPr>
            <a:r>
              <a:rPr lang="fa-IR" dirty="0">
                <a:cs typeface="B Yagut" pitchFamily="2" charset="-78"/>
              </a:rPr>
              <a:t>معاونت سلامت وزارت بهداشت و درمان و آموزش پزشکی ، </a:t>
            </a:r>
            <a:r>
              <a:rPr lang="fa-IR" dirty="0">
                <a:ea typeface="Majalla UI"/>
                <a:cs typeface="B Yagut" panose="00000400000000000000" pitchFamily="2" charset="-78"/>
              </a:rPr>
              <a:t>دستورالعمل بهداشت محیط مدارس ،</a:t>
            </a:r>
            <a:r>
              <a:rPr lang="fa-IR" dirty="0">
                <a:cs typeface="B Yagut" pitchFamily="2" charset="-78"/>
              </a:rPr>
              <a:t>وزارت بهداشت و درمان و آموزش پزشکی </a:t>
            </a:r>
            <a:r>
              <a:rPr lang="fa-IR">
                <a:cs typeface="B Yagut" pitchFamily="2" charset="-78"/>
              </a:rPr>
              <a:t>، 1397</a:t>
            </a:r>
            <a:endParaRPr lang="fa-IR" dirty="0">
              <a:cs typeface="B Yagut" pitchFamily="2" charset="-78"/>
            </a:endParaRPr>
          </a:p>
          <a:p>
            <a:pPr eaLnBrk="1" hangingPunct="1">
              <a:buFont typeface="Wingdings" panose="05000000000000000000" pitchFamily="2" charset="2"/>
              <a:buChar char="Ø"/>
              <a:defRPr/>
            </a:pPr>
            <a:endParaRPr lang="fa-IR" dirty="0">
              <a:ea typeface="Majalla UI"/>
              <a:cs typeface="B Yagut" panose="00000400000000000000" pitchFamily="2" charset="-78"/>
            </a:endParaRPr>
          </a:p>
          <a:p>
            <a:pPr marL="0" indent="0" eaLnBrk="1" hangingPunct="1">
              <a:buNone/>
              <a:defRPr/>
            </a:pPr>
            <a:endParaRPr lang="fa-IR" dirty="0">
              <a:ea typeface="Majalla UI"/>
              <a:cs typeface="B Yagut" panose="00000400000000000000" pitchFamily="2" charset="-78"/>
            </a:endParaRPr>
          </a:p>
        </p:txBody>
      </p:sp>
      <p:sp>
        <p:nvSpPr>
          <p:cNvPr id="43012" name="Slide Number Placeholder 1">
            <a:extLst>
              <a:ext uri="{FF2B5EF4-FFF2-40B4-BE49-F238E27FC236}">
                <a16:creationId xmlns="" xmlns:a16="http://schemas.microsoft.com/office/drawing/2014/main" id="{41B02ECE-800C-42E0-8EEB-1E89A3247A8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A96EE0CF-21BA-40B8-8AA5-E36AB766F93A}" type="slidenum">
              <a:rPr lang="en-US" altLang="en-US" sz="1200">
                <a:solidFill>
                  <a:srgbClr val="898989"/>
                </a:solidFill>
                <a:latin typeface="Arial" panose="020B0604020202020204" pitchFamily="34" charset="0"/>
              </a:rPr>
              <a:pPr algn="l" rtl="0">
                <a:spcBef>
                  <a:spcPct val="0"/>
                </a:spcBef>
                <a:buFontTx/>
                <a:buNone/>
              </a:pPr>
              <a:t>37</a:t>
            </a:fld>
            <a:endParaRPr lang="en-US" altLang="en-US" sz="1200">
              <a:solidFill>
                <a:srgbClr val="898989"/>
              </a:solidFill>
              <a:latin typeface="Arial" panose="020B0604020202020204" pitchFamily="34" charset="0"/>
            </a:endParaRPr>
          </a:p>
        </p:txBody>
      </p:sp>
      <p:pic>
        <p:nvPicPr>
          <p:cNvPr id="3" name="Audio 2">
            <a:hlinkClick r:id="" action="ppaction://media"/>
            <a:extLst>
              <a:ext uri="{FF2B5EF4-FFF2-40B4-BE49-F238E27FC236}">
                <a16:creationId xmlns="" xmlns:a16="http://schemas.microsoft.com/office/drawing/2014/main" id="{6596BF50-85A0-4B18-8B5C-BA8528640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2916"/>
    </mc:Choice>
    <mc:Fallback xmlns="">
      <p:transition advTm="12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5E98F7D1-FD8C-4955-A88D-4C0AFC9658D8}"/>
              </a:ext>
            </a:extLst>
          </p:cNvPr>
          <p:cNvSpPr>
            <a:spLocks noGrp="1"/>
          </p:cNvSpPr>
          <p:nvPr>
            <p:ph idx="1"/>
          </p:nvPr>
        </p:nvSpPr>
        <p:spPr>
          <a:xfrm>
            <a:off x="191344" y="404665"/>
            <a:ext cx="11521280" cy="5721499"/>
          </a:xfrm>
        </p:spPr>
        <p:txBody>
          <a:bodyPr/>
          <a:lstStyle/>
          <a:p>
            <a:pPr marL="0" indent="0" algn="ctr">
              <a:lnSpc>
                <a:spcPct val="150000"/>
              </a:lnSpc>
              <a:buNone/>
              <a:defRPr/>
            </a:pPr>
            <a:r>
              <a:rPr lang="fa-IR" b="1" dirty="0">
                <a:cs typeface="B Yagut" panose="00000400000000000000" pitchFamily="2" charset="-78"/>
              </a:rPr>
              <a:t>لطفا نظرات و پیشنهادات خود پیرامون این بسته </a:t>
            </a:r>
            <a:r>
              <a:rPr lang="fa-IR" b="1" dirty="0" smtClean="0">
                <a:cs typeface="B Yagut" panose="00000400000000000000" pitchFamily="2" charset="-78"/>
              </a:rPr>
              <a:t>آموزشی</a:t>
            </a:r>
          </a:p>
          <a:p>
            <a:pPr marL="0" indent="0" algn="ctr">
              <a:lnSpc>
                <a:spcPct val="150000"/>
              </a:lnSpc>
              <a:buNone/>
              <a:defRPr/>
            </a:pPr>
            <a:r>
              <a:rPr lang="fa-IR" b="1" dirty="0" smtClean="0">
                <a:cs typeface="B Yagut" panose="00000400000000000000" pitchFamily="2" charset="-78"/>
              </a:rPr>
              <a:t> </a:t>
            </a:r>
            <a:r>
              <a:rPr lang="fa-IR" b="1" dirty="0">
                <a:cs typeface="B Yagut" panose="00000400000000000000" pitchFamily="2" charset="-78"/>
              </a:rPr>
              <a:t>را به آدرس ذیل ارسال کنید:</a:t>
            </a:r>
          </a:p>
          <a:p>
            <a:pPr marL="0" indent="0" algn="ctr">
              <a:lnSpc>
                <a:spcPct val="150000"/>
              </a:lnSpc>
              <a:buNone/>
              <a:defRPr/>
            </a:pPr>
            <a:r>
              <a:rPr lang="fa-IR" dirty="0">
                <a:cs typeface="B Yagut" panose="00000400000000000000" pitchFamily="2" charset="-78"/>
              </a:rPr>
              <a:t>دانشگاه علوم پزشکی زنجان </a:t>
            </a:r>
          </a:p>
          <a:p>
            <a:pPr marL="0" indent="0" algn="ctr">
              <a:lnSpc>
                <a:spcPct val="150000"/>
              </a:lnSpc>
              <a:buNone/>
              <a:defRPr/>
            </a:pPr>
            <a:r>
              <a:rPr lang="fa-IR" dirty="0">
                <a:cs typeface="B Yagut" panose="00000400000000000000" pitchFamily="2" charset="-78"/>
              </a:rPr>
              <a:t>یا</a:t>
            </a:r>
          </a:p>
          <a:p>
            <a:pPr marL="0" indent="0" algn="ctr">
              <a:lnSpc>
                <a:spcPct val="150000"/>
              </a:lnSpc>
              <a:buNone/>
              <a:defRPr/>
            </a:pPr>
            <a:r>
              <a:rPr lang="fa-IR" dirty="0">
                <a:cs typeface="B Yagut" panose="00000400000000000000" pitchFamily="2" charset="-78"/>
              </a:rPr>
              <a:t>پست الکترونیک :</a:t>
            </a:r>
            <a:r>
              <a:rPr lang="en-US" dirty="0">
                <a:cs typeface="B Yagut" panose="00000400000000000000" pitchFamily="2" charset="-78"/>
              </a:rPr>
              <a:t>bhk1365@gmail.com </a:t>
            </a:r>
            <a:endParaRPr lang="fa-IR" dirty="0">
              <a:cs typeface="B Yagut" panose="00000400000000000000" pitchFamily="2" charset="-78"/>
            </a:endParaRPr>
          </a:p>
          <a:p>
            <a:pPr marL="0" indent="0">
              <a:lnSpc>
                <a:spcPct val="150000"/>
              </a:lnSpc>
              <a:buNone/>
              <a:defRPr/>
            </a:pPr>
            <a:endParaRPr lang="fa-IR" dirty="0">
              <a:cs typeface="B Yagut" panose="00000400000000000000" pitchFamily="2" charset="-78"/>
            </a:endParaRPr>
          </a:p>
          <a:p>
            <a:pPr>
              <a:defRPr/>
            </a:pPr>
            <a:endParaRPr lang="fa-IR" dirty="0">
              <a:cs typeface="B Yagut" panose="00000400000000000000" pitchFamily="2" charset="-78"/>
            </a:endParaRPr>
          </a:p>
        </p:txBody>
      </p:sp>
      <p:sp>
        <p:nvSpPr>
          <p:cNvPr id="45060" name="Slide Number Placeholder 1">
            <a:extLst>
              <a:ext uri="{FF2B5EF4-FFF2-40B4-BE49-F238E27FC236}">
                <a16:creationId xmlns="" xmlns:a16="http://schemas.microsoft.com/office/drawing/2014/main" id="{CD370BC4-6A10-41CE-9350-69B93B53F77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E7DC10BC-9E62-44B1-A153-EACD3ECCC3F5}" type="slidenum">
              <a:rPr lang="en-US" altLang="en-US" sz="1200">
                <a:solidFill>
                  <a:srgbClr val="898989"/>
                </a:solidFill>
                <a:latin typeface="Arial" panose="020B0604020202020204" pitchFamily="34" charset="0"/>
              </a:rPr>
              <a:pPr algn="l" rtl="0">
                <a:spcBef>
                  <a:spcPct val="0"/>
                </a:spcBef>
                <a:buFontTx/>
                <a:buNone/>
              </a:pPr>
              <a:t>38</a:t>
            </a:fld>
            <a:endParaRPr lang="en-US" altLang="en-US" sz="1200">
              <a:solidFill>
                <a:srgbClr val="898989"/>
              </a:solidFill>
              <a:latin typeface="Arial" panose="020B0604020202020204" pitchFamily="34" charset="0"/>
            </a:endParaRPr>
          </a:p>
        </p:txBody>
      </p:sp>
      <p:pic>
        <p:nvPicPr>
          <p:cNvPr id="4" name="Audio 3">
            <a:hlinkClick r:id="" action="ppaction://media"/>
            <a:extLst>
              <a:ext uri="{FF2B5EF4-FFF2-40B4-BE49-F238E27FC236}">
                <a16:creationId xmlns="" xmlns:a16="http://schemas.microsoft.com/office/drawing/2014/main" id="{879D1F83-33C2-404D-845B-943CB15211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6521"/>
    </mc:Choice>
    <mc:Fallback xmlns="">
      <p:transition advTm="16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 xmlns:a16="http://schemas.microsoft.com/office/drawing/2014/main" id="{638085A4-4972-4255-8ED0-2D0C25C0DA01}"/>
              </a:ext>
            </a:extLst>
          </p:cNvPr>
          <p:cNvSpPr>
            <a:spLocks noGrp="1"/>
          </p:cNvSpPr>
          <p:nvPr>
            <p:ph type="title"/>
          </p:nvPr>
        </p:nvSpPr>
        <p:spPr>
          <a:xfrm>
            <a:off x="1973263" y="53975"/>
            <a:ext cx="8229600" cy="1143000"/>
          </a:xfrm>
        </p:spPr>
        <p:txBody>
          <a:bodyPr/>
          <a:lstStyle/>
          <a:p>
            <a:pPr eaLnBrk="1" hangingPunct="1"/>
            <a:r>
              <a:rPr lang="fa-IR" altLang="en-US" sz="4000">
                <a:cs typeface="B Yagut" panose="00000400000000000000" pitchFamily="2" charset="-78"/>
              </a:rPr>
              <a:t>ادامه - اهداف آموزشی</a:t>
            </a:r>
          </a:p>
        </p:txBody>
      </p:sp>
      <p:sp>
        <p:nvSpPr>
          <p:cNvPr id="3" name="Content Placeholder 2">
            <a:extLst>
              <a:ext uri="{FF2B5EF4-FFF2-40B4-BE49-F238E27FC236}">
                <a16:creationId xmlns="" xmlns:a16="http://schemas.microsoft.com/office/drawing/2014/main" id="{B7031E4F-0F27-4C97-819C-054621061C84}"/>
              </a:ext>
            </a:extLst>
          </p:cNvPr>
          <p:cNvSpPr>
            <a:spLocks noGrp="1"/>
          </p:cNvSpPr>
          <p:nvPr>
            <p:ph idx="1"/>
          </p:nvPr>
        </p:nvSpPr>
        <p:spPr>
          <a:xfrm>
            <a:off x="407368" y="981076"/>
            <a:ext cx="11377264" cy="5616575"/>
          </a:xfrm>
        </p:spPr>
        <p:txBody>
          <a:bodyPr>
            <a:noAutofit/>
          </a:bodyPr>
          <a:lstStyle/>
          <a:p>
            <a:pPr eaLnBrk="1" hangingPunct="1">
              <a:lnSpc>
                <a:spcPct val="150000"/>
              </a:lnSpc>
              <a:buFont typeface="Wingdings" panose="05000000000000000000" pitchFamily="2" charset="2"/>
              <a:buChar char="Ø"/>
            </a:pPr>
            <a:r>
              <a:rPr lang="fa-IR" altLang="en-US" sz="2500" dirty="0">
                <a:cs typeface="B Yagut" panose="00000400000000000000" pitchFamily="2" charset="-78"/>
              </a:rPr>
              <a:t>تعداد مورد نیاز آبخوری ، دستشویی، توالت در مدارس را محاسبه کند.</a:t>
            </a:r>
          </a:p>
          <a:p>
            <a:pPr eaLnBrk="1" hangingPunct="1">
              <a:lnSpc>
                <a:spcPct val="150000"/>
              </a:lnSpc>
              <a:buFont typeface="Wingdings" panose="05000000000000000000" pitchFamily="2" charset="2"/>
              <a:buChar char="Ø"/>
            </a:pPr>
            <a:r>
              <a:rPr lang="fa-IR" altLang="en-US" sz="2500" dirty="0">
                <a:cs typeface="B Yagut" panose="00000400000000000000" pitchFamily="2" charset="-78"/>
              </a:rPr>
              <a:t>نحوه دفع صحیح وبهداشتی فاضلاب در مدرسه را توضیح دهد.</a:t>
            </a:r>
          </a:p>
          <a:p>
            <a:pPr eaLnBrk="1" hangingPunct="1">
              <a:lnSpc>
                <a:spcPct val="150000"/>
              </a:lnSpc>
              <a:buFont typeface="Wingdings" panose="05000000000000000000" pitchFamily="2" charset="2"/>
              <a:buChar char="Ø"/>
            </a:pPr>
            <a:r>
              <a:rPr lang="fa-IR" altLang="en-US" sz="2500" dirty="0">
                <a:cs typeface="B Yagut" panose="00000400000000000000" pitchFamily="2" charset="-78"/>
              </a:rPr>
              <a:t>نحوه دفع صحیح وبهداشتی زباله در مدرسه را بیان کند.</a:t>
            </a:r>
            <a:endParaRPr lang="en-US" altLang="en-US" sz="2500" dirty="0">
              <a:cs typeface="B Yagut" panose="00000400000000000000" pitchFamily="2" charset="-78"/>
            </a:endParaRPr>
          </a:p>
          <a:p>
            <a:pPr eaLnBrk="1" hangingPunct="1">
              <a:lnSpc>
                <a:spcPct val="150000"/>
              </a:lnSpc>
              <a:buFont typeface="Wingdings" panose="05000000000000000000" pitchFamily="2" charset="2"/>
              <a:buChar char="Ø"/>
            </a:pPr>
            <a:r>
              <a:rPr lang="fa-IR" altLang="en-US" sz="2500" dirty="0">
                <a:cs typeface="B Yagut" panose="00000400000000000000" pitchFamily="2" charset="-78"/>
              </a:rPr>
              <a:t>ویژگی های آب سالم و راههای تامین آن  در مدارس را توضیح دهد.</a:t>
            </a:r>
          </a:p>
          <a:p>
            <a:pPr eaLnBrk="1" hangingPunct="1">
              <a:lnSpc>
                <a:spcPct val="150000"/>
              </a:lnSpc>
              <a:buFont typeface="Wingdings" panose="05000000000000000000" pitchFamily="2" charset="2"/>
              <a:buChar char="Ø"/>
            </a:pPr>
            <a:r>
              <a:rPr lang="fa-IR" altLang="en-US" sz="2500" dirty="0">
                <a:latin typeface="2  Titr" pitchFamily="2" charset="0"/>
                <a:ea typeface="Majalla UI"/>
                <a:cs typeface="B Yagut" panose="00000400000000000000" pitchFamily="2" charset="-78"/>
              </a:rPr>
              <a:t>بیماریهای مرتبط با فلوراید آب را نام برده و شرح دهد.</a:t>
            </a:r>
          </a:p>
          <a:p>
            <a:pPr eaLnBrk="1" hangingPunct="1">
              <a:lnSpc>
                <a:spcPct val="150000"/>
              </a:lnSpc>
              <a:buFont typeface="Wingdings" panose="05000000000000000000" pitchFamily="2" charset="2"/>
              <a:buChar char="Ø"/>
            </a:pPr>
            <a:r>
              <a:rPr lang="fa-IR" altLang="en-US" sz="2500" dirty="0">
                <a:solidFill>
                  <a:srgbClr val="000000"/>
                </a:solidFill>
                <a:cs typeface="B Yagut" panose="00000400000000000000" pitchFamily="2" charset="-78"/>
              </a:rPr>
              <a:t>استاندارد فضا و تعداد تختهای اتاق خواب در خوابگاه را توضیح دهد.</a:t>
            </a:r>
          </a:p>
          <a:p>
            <a:pPr eaLnBrk="1" hangingPunct="1">
              <a:lnSpc>
                <a:spcPct val="150000"/>
              </a:lnSpc>
              <a:buFont typeface="Wingdings" panose="05000000000000000000" pitchFamily="2" charset="2"/>
              <a:buChar char="Ø"/>
            </a:pPr>
            <a:r>
              <a:rPr lang="fa-IR" altLang="en-US" sz="2500" dirty="0">
                <a:solidFill>
                  <a:srgbClr val="000000"/>
                </a:solidFill>
                <a:cs typeface="B Yagut" panose="00000400000000000000" pitchFamily="2" charset="-78"/>
              </a:rPr>
              <a:t>تجهیزات موجود در اتاق بهداشت را نام ببرد.</a:t>
            </a:r>
          </a:p>
          <a:p>
            <a:pPr eaLnBrk="1" hangingPunct="1">
              <a:lnSpc>
                <a:spcPct val="150000"/>
              </a:lnSpc>
              <a:buFont typeface="Wingdings" panose="05000000000000000000" pitchFamily="2" charset="2"/>
              <a:buChar char="Ø"/>
            </a:pPr>
            <a:r>
              <a:rPr lang="fa-IR" altLang="en-US" sz="2500" dirty="0">
                <a:cs typeface="B Yagut" panose="00000400000000000000" pitchFamily="2" charset="-78"/>
              </a:rPr>
              <a:t>موازین و نکات ایمنی در مدرسه را نام ببرد.</a:t>
            </a:r>
          </a:p>
          <a:p>
            <a:pPr eaLnBrk="1" hangingPunct="1">
              <a:lnSpc>
                <a:spcPct val="125000"/>
              </a:lnSpc>
              <a:buFont typeface="Arial" panose="020B0604020202020204" pitchFamily="34" charset="0"/>
              <a:buNone/>
            </a:pPr>
            <a:endParaRPr lang="fa-IR" altLang="en-US" sz="2600" dirty="0">
              <a:solidFill>
                <a:srgbClr val="000000"/>
              </a:solidFill>
              <a:cs typeface="B Yagut" panose="00000400000000000000" pitchFamily="2" charset="-78"/>
            </a:endParaRPr>
          </a:p>
          <a:p>
            <a:pPr eaLnBrk="1" hangingPunct="1">
              <a:lnSpc>
                <a:spcPct val="125000"/>
              </a:lnSpc>
              <a:buFont typeface="Wingdings" panose="05000000000000000000" pitchFamily="2" charset="2"/>
              <a:buChar char="Ø"/>
            </a:pPr>
            <a:endParaRPr lang="fa-IR" altLang="en-US" sz="2600" dirty="0">
              <a:latin typeface="2  Titr" pitchFamily="2" charset="0"/>
              <a:cs typeface="B Yagut" panose="00000400000000000000" pitchFamily="2" charset="-78"/>
            </a:endParaRPr>
          </a:p>
          <a:p>
            <a:pPr eaLnBrk="1" hangingPunct="1">
              <a:lnSpc>
                <a:spcPct val="125000"/>
              </a:lnSpc>
              <a:buFont typeface="Arial" panose="020B0604020202020204" pitchFamily="34" charset="0"/>
              <a:buNone/>
            </a:pPr>
            <a:endParaRPr lang="fa-IR" altLang="en-US" sz="2600" dirty="0">
              <a:cs typeface="B Yagut" panose="00000400000000000000" pitchFamily="2" charset="-78"/>
            </a:endParaRPr>
          </a:p>
          <a:p>
            <a:pPr eaLnBrk="1" hangingPunct="1">
              <a:lnSpc>
                <a:spcPct val="125000"/>
              </a:lnSpc>
              <a:buFont typeface="Arial" panose="020B0604020202020204" pitchFamily="34" charset="0"/>
              <a:buNone/>
            </a:pPr>
            <a:endParaRPr lang="fa-IR" altLang="en-US" sz="2600" dirty="0">
              <a:cs typeface="B Yagut" panose="00000400000000000000" pitchFamily="2" charset="-78"/>
            </a:endParaRPr>
          </a:p>
          <a:p>
            <a:pPr eaLnBrk="1" hangingPunct="1">
              <a:buFont typeface="Wingdings" panose="05000000000000000000" pitchFamily="2" charset="2"/>
              <a:buChar char="Ø"/>
            </a:pPr>
            <a:endParaRPr lang="en-US" altLang="en-US" sz="2600" dirty="0">
              <a:cs typeface="B Yagut" panose="00000400000000000000" pitchFamily="2" charset="-78"/>
            </a:endParaRPr>
          </a:p>
          <a:p>
            <a:pPr eaLnBrk="1" hangingPunct="1">
              <a:buFont typeface="Arial" panose="020B0604020202020204" pitchFamily="34" charset="0"/>
              <a:buNone/>
            </a:pPr>
            <a:endParaRPr lang="fa-IR" altLang="en-US" sz="2600" dirty="0"/>
          </a:p>
        </p:txBody>
      </p:sp>
      <p:sp>
        <p:nvSpPr>
          <p:cNvPr id="6148" name="Slide Number Placeholder 1">
            <a:extLst>
              <a:ext uri="{FF2B5EF4-FFF2-40B4-BE49-F238E27FC236}">
                <a16:creationId xmlns="" xmlns:a16="http://schemas.microsoft.com/office/drawing/2014/main" id="{028D919F-26EC-437B-B1EC-CD56087681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C17CEEE6-2AF0-4E30-8D7E-EC76B93F55EE}" type="slidenum">
              <a:rPr lang="en-US" altLang="en-US" sz="1200">
                <a:solidFill>
                  <a:srgbClr val="898989"/>
                </a:solidFill>
                <a:latin typeface="Arial" panose="020B0604020202020204" pitchFamily="34" charset="0"/>
              </a:rPr>
              <a:pPr algn="l" rtl="0">
                <a:spcBef>
                  <a:spcPct val="0"/>
                </a:spcBef>
                <a:buFontTx/>
                <a:buNone/>
              </a:pPr>
              <a:t>4</a:t>
            </a:fld>
            <a:endParaRPr lang="en-US" altLang="en-US" sz="1200">
              <a:solidFill>
                <a:srgbClr val="898989"/>
              </a:solidFill>
              <a:latin typeface="Arial" panose="020B0604020202020204" pitchFamily="34" charset="0"/>
            </a:endParaRPr>
          </a:p>
        </p:txBody>
      </p:sp>
      <p:pic>
        <p:nvPicPr>
          <p:cNvPr id="6149" name="Audio 1">
            <a:hlinkClick r:id="" action="ppaction://media"/>
            <a:extLst>
              <a:ext uri="{FF2B5EF4-FFF2-40B4-BE49-F238E27FC236}">
                <a16:creationId xmlns="" xmlns:a16="http://schemas.microsoft.com/office/drawing/2014/main" id="{B4246826-C4C4-4D15-84F9-35FDE7E2D8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 xmlns:a16="http://schemas.microsoft.com/office/drawing/2014/main" id="{6469D208-C86F-4712-A455-C6F50341C9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ED3DC79E-5671-4BC0-B4A7-8CEA185B86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41880"/>
    </mc:Choice>
    <mc:Fallback xmlns="">
      <p:transition advTm="4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 xmlns:a16="http://schemas.microsoft.com/office/drawing/2014/main" id="{DD4E9320-0535-436D-9557-584CD02C5A62}"/>
              </a:ext>
            </a:extLst>
          </p:cNvPr>
          <p:cNvSpPr>
            <a:spLocks noGrp="1"/>
          </p:cNvSpPr>
          <p:nvPr>
            <p:ph type="title"/>
          </p:nvPr>
        </p:nvSpPr>
        <p:spPr>
          <a:xfrm>
            <a:off x="2959100" y="274638"/>
            <a:ext cx="7499350" cy="633412"/>
          </a:xfrm>
        </p:spPr>
        <p:txBody>
          <a:bodyPr rtlCol="1">
            <a:normAutofit fontScale="90000"/>
          </a:bodyPr>
          <a:lstStyle/>
          <a:p>
            <a:pPr eaLnBrk="1" fontAlgn="auto" hangingPunct="1">
              <a:spcAft>
                <a:spcPts val="0"/>
              </a:spcAft>
              <a:defRPr/>
            </a:pPr>
            <a:r>
              <a:rPr lang="fa-IR" dirty="0">
                <a:cs typeface="B Yagut" pitchFamily="2" charset="-78"/>
              </a:rPr>
              <a:t>فهرست عناوین</a:t>
            </a:r>
          </a:p>
        </p:txBody>
      </p:sp>
      <p:sp>
        <p:nvSpPr>
          <p:cNvPr id="11267" name="Content Placeholder 2">
            <a:extLst>
              <a:ext uri="{FF2B5EF4-FFF2-40B4-BE49-F238E27FC236}">
                <a16:creationId xmlns="" xmlns:a16="http://schemas.microsoft.com/office/drawing/2014/main" id="{7ED1D019-545A-4683-925B-8566823AB508}"/>
              </a:ext>
            </a:extLst>
          </p:cNvPr>
          <p:cNvSpPr>
            <a:spLocks noGrp="1"/>
          </p:cNvSpPr>
          <p:nvPr>
            <p:ph idx="1"/>
          </p:nvPr>
        </p:nvSpPr>
        <p:spPr>
          <a:xfrm>
            <a:off x="407369" y="692150"/>
            <a:ext cx="11377264" cy="6165850"/>
          </a:xfrm>
        </p:spPr>
        <p:txBody>
          <a:bodyPr rtlCol="1">
            <a:normAutofit/>
          </a:bodyPr>
          <a:lstStyle/>
          <a:p>
            <a:pPr eaLnBrk="1" fontAlgn="auto" hangingPunct="1">
              <a:lnSpc>
                <a:spcPct val="150000"/>
              </a:lnSpc>
              <a:spcAft>
                <a:spcPts val="0"/>
              </a:spcAft>
              <a:buFont typeface="Wingdings" panose="05000000000000000000" pitchFamily="2" charset="2"/>
              <a:buChar char="Ø"/>
              <a:defRPr/>
            </a:pPr>
            <a:r>
              <a:rPr lang="fa-IR" sz="2500" dirty="0">
                <a:cs typeface="B Yagut" pitchFamily="2" charset="-78"/>
              </a:rPr>
              <a:t>مقدمه</a:t>
            </a:r>
          </a:p>
          <a:p>
            <a:pPr eaLnBrk="1" fontAlgn="auto" hangingPunct="1">
              <a:lnSpc>
                <a:spcPct val="150000"/>
              </a:lnSpc>
              <a:spcAft>
                <a:spcPts val="0"/>
              </a:spcAft>
              <a:buFont typeface="Wingdings" panose="05000000000000000000" pitchFamily="2" charset="2"/>
              <a:buChar char="Ø"/>
              <a:defRPr/>
            </a:pPr>
            <a:r>
              <a:rPr lang="fa-IR" sz="2500" dirty="0">
                <a:cs typeface="B Yagut" pitchFamily="2" charset="-78"/>
              </a:rPr>
              <a:t>اهم فعالیت های قابل توجه در بهداشت محيط مدارس</a:t>
            </a:r>
          </a:p>
          <a:p>
            <a:pPr eaLnBrk="1" fontAlgn="auto" hangingPunct="1">
              <a:lnSpc>
                <a:spcPct val="150000"/>
              </a:lnSpc>
              <a:spcAft>
                <a:spcPts val="0"/>
              </a:spcAft>
              <a:buFont typeface="Wingdings" panose="05000000000000000000" pitchFamily="2" charset="2"/>
              <a:buChar char="Ø"/>
              <a:defRPr/>
            </a:pPr>
            <a:r>
              <a:rPr lang="ar-SA" sz="2500" dirty="0">
                <a:cs typeface="B Yagut" pitchFamily="2" charset="-78"/>
              </a:rPr>
              <a:t>محل احداث مدرسه  </a:t>
            </a:r>
            <a:endParaRPr lang="en-US" sz="25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ar-SA" sz="2500" dirty="0">
                <a:cs typeface="B Yagut" pitchFamily="2" charset="-78"/>
              </a:rPr>
              <a:t>معيارمساحت مناسب جهت احداث مدرسه</a:t>
            </a:r>
            <a:endParaRPr lang="fa-IR" sz="25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fa-IR" sz="2500" dirty="0">
                <a:cs typeface="B Yagut" pitchFamily="2" charset="-78"/>
              </a:rPr>
              <a:t>محوطه مدرسه</a:t>
            </a:r>
          </a:p>
          <a:p>
            <a:pPr eaLnBrk="1" fontAlgn="auto" hangingPunct="1">
              <a:lnSpc>
                <a:spcPct val="150000"/>
              </a:lnSpc>
              <a:spcAft>
                <a:spcPts val="0"/>
              </a:spcAft>
              <a:buFont typeface="Wingdings" panose="05000000000000000000" pitchFamily="2" charset="2"/>
              <a:buChar char="Ø"/>
              <a:defRPr/>
            </a:pPr>
            <a:r>
              <a:rPr lang="fa-IR" sz="2500" dirty="0">
                <a:cs typeface="B Yagut" pitchFamily="2" charset="-78"/>
              </a:rPr>
              <a:t>شرایط استاندارد </a:t>
            </a:r>
            <a:r>
              <a:rPr lang="ar-SA" sz="2500" dirty="0">
                <a:cs typeface="B Yagut" pitchFamily="2" charset="-78"/>
              </a:rPr>
              <a:t>كلاس</a:t>
            </a:r>
            <a:endParaRPr lang="fa-IR" sz="25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fa-IR" sz="2500" dirty="0">
                <a:cs typeface="B Yagut" pitchFamily="2" charset="-78"/>
              </a:rPr>
              <a:t>وضعیت بهداشتی آبخوری</a:t>
            </a:r>
            <a:endParaRPr lang="en-US" sz="25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fa-IR" sz="2500" dirty="0">
                <a:cs typeface="B Yagut" panose="00000400000000000000" pitchFamily="2" charset="-78"/>
              </a:rPr>
              <a:t>وضعیت بهداشتی </a:t>
            </a:r>
            <a:r>
              <a:rPr lang="ar-SA" sz="2500" dirty="0">
                <a:cs typeface="B Yagut" pitchFamily="2" charset="-78"/>
              </a:rPr>
              <a:t>توالت</a:t>
            </a:r>
            <a:endParaRPr lang="fa-IR" sz="25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fa-IR" sz="2500" dirty="0">
                <a:cs typeface="B Yagut" pitchFamily="2" charset="-78"/>
              </a:rPr>
              <a:t>وضعیت بهداشتی</a:t>
            </a:r>
            <a:r>
              <a:rPr lang="ar-SA" sz="2500" dirty="0">
                <a:cs typeface="B Yagut" pitchFamily="2" charset="-78"/>
              </a:rPr>
              <a:t> دستشويي</a:t>
            </a:r>
            <a:endParaRPr lang="fa-IR" sz="2500" dirty="0">
              <a:cs typeface="B Yagut" pitchFamily="2" charset="-78"/>
            </a:endParaRPr>
          </a:p>
          <a:p>
            <a:pPr marL="0" indent="0" eaLnBrk="1" fontAlgn="auto" hangingPunct="1">
              <a:lnSpc>
                <a:spcPct val="150000"/>
              </a:lnSpc>
              <a:spcAft>
                <a:spcPts val="0"/>
              </a:spcAft>
              <a:buNone/>
              <a:defRPr/>
            </a:pPr>
            <a:endParaRPr lang="fa-IR" sz="2500" dirty="0">
              <a:cs typeface="B Yagut" pitchFamily="2" charset="-78"/>
            </a:endParaRPr>
          </a:p>
          <a:p>
            <a:pPr marL="0" indent="0" eaLnBrk="1" fontAlgn="auto" hangingPunct="1">
              <a:lnSpc>
                <a:spcPct val="150000"/>
              </a:lnSpc>
              <a:spcAft>
                <a:spcPts val="0"/>
              </a:spcAft>
              <a:buNone/>
              <a:defRPr/>
            </a:pPr>
            <a:endParaRPr lang="fa-IR" sz="2500" dirty="0">
              <a:cs typeface="B Yagut" pitchFamily="2" charset="-78"/>
            </a:endParaRPr>
          </a:p>
          <a:p>
            <a:pPr marL="0" indent="0" eaLnBrk="1" fontAlgn="auto" hangingPunct="1">
              <a:lnSpc>
                <a:spcPct val="150000"/>
              </a:lnSpc>
              <a:spcAft>
                <a:spcPts val="0"/>
              </a:spcAft>
              <a:buNone/>
              <a:defRPr/>
            </a:pPr>
            <a:endParaRPr lang="fa-IR" sz="2500" dirty="0">
              <a:cs typeface="B Yagut" pitchFamily="2" charset="-78"/>
            </a:endParaRPr>
          </a:p>
        </p:txBody>
      </p:sp>
      <p:sp>
        <p:nvSpPr>
          <p:cNvPr id="7172" name="Slide Number Placeholder 1">
            <a:extLst>
              <a:ext uri="{FF2B5EF4-FFF2-40B4-BE49-F238E27FC236}">
                <a16:creationId xmlns="" xmlns:a16="http://schemas.microsoft.com/office/drawing/2014/main" id="{841169E8-111C-4103-BB5C-05A869CA9AA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D88F3AF4-0A5C-4E94-A275-94A575489A3D}" type="slidenum">
              <a:rPr lang="en-US" altLang="en-US" sz="1200">
                <a:solidFill>
                  <a:srgbClr val="898989"/>
                </a:solidFill>
                <a:latin typeface="Arial" panose="020B0604020202020204" pitchFamily="34" charset="0"/>
              </a:rPr>
              <a:pPr algn="l" rtl="0">
                <a:spcBef>
                  <a:spcPct val="0"/>
                </a:spcBef>
                <a:buFontTx/>
                <a:buNone/>
              </a:pPr>
              <a:t>5</a:t>
            </a:fld>
            <a:endParaRPr lang="en-US" altLang="en-US" sz="1200">
              <a:solidFill>
                <a:srgbClr val="898989"/>
              </a:solidFill>
              <a:latin typeface="Arial" panose="020B0604020202020204" pitchFamily="34" charset="0"/>
            </a:endParaRPr>
          </a:p>
        </p:txBody>
      </p:sp>
      <p:pic>
        <p:nvPicPr>
          <p:cNvPr id="7173" name="Audio 1">
            <a:hlinkClick r:id="" action="ppaction://media"/>
            <a:extLst>
              <a:ext uri="{FF2B5EF4-FFF2-40B4-BE49-F238E27FC236}">
                <a16:creationId xmlns="" xmlns:a16="http://schemas.microsoft.com/office/drawing/2014/main" id="{7A009541-4042-4C0D-9067-A59D26AF81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3481CD99-D709-4325-886D-199790E94A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8787"/>
    </mc:Choice>
    <mc:Fallback xmlns="">
      <p:transition advTm="28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 xmlns:a16="http://schemas.microsoft.com/office/drawing/2014/main" id="{62E0E70B-84B0-46E3-880C-364AE852D674}"/>
              </a:ext>
            </a:extLst>
          </p:cNvPr>
          <p:cNvSpPr>
            <a:spLocks noGrp="1"/>
          </p:cNvSpPr>
          <p:nvPr>
            <p:ph type="title"/>
          </p:nvPr>
        </p:nvSpPr>
        <p:spPr>
          <a:xfrm>
            <a:off x="2000250" y="0"/>
            <a:ext cx="8229600" cy="908050"/>
          </a:xfrm>
        </p:spPr>
        <p:txBody>
          <a:bodyPr/>
          <a:lstStyle/>
          <a:p>
            <a:pPr eaLnBrk="1" hangingPunct="1"/>
            <a:r>
              <a:rPr lang="fa-IR" altLang="en-US" sz="4000">
                <a:cs typeface="B Yagut" panose="00000400000000000000" pitchFamily="2" charset="-78"/>
              </a:rPr>
              <a:t>ادامه - فهرست عناوین</a:t>
            </a:r>
          </a:p>
        </p:txBody>
      </p:sp>
      <p:sp>
        <p:nvSpPr>
          <p:cNvPr id="3" name="Content Placeholder 2">
            <a:extLst>
              <a:ext uri="{FF2B5EF4-FFF2-40B4-BE49-F238E27FC236}">
                <a16:creationId xmlns="" xmlns:a16="http://schemas.microsoft.com/office/drawing/2014/main" id="{6309B4BE-F838-4A8D-B252-A10F8C061D29}"/>
              </a:ext>
            </a:extLst>
          </p:cNvPr>
          <p:cNvSpPr>
            <a:spLocks noGrp="1"/>
          </p:cNvSpPr>
          <p:nvPr>
            <p:ph idx="1"/>
          </p:nvPr>
        </p:nvSpPr>
        <p:spPr>
          <a:xfrm>
            <a:off x="911424" y="885826"/>
            <a:ext cx="10873208" cy="5711825"/>
          </a:xfrm>
        </p:spPr>
        <p:txBody>
          <a:bodyPr rtlCol="1">
            <a:normAutofit/>
          </a:bodyPr>
          <a:lstStyle/>
          <a:p>
            <a:pPr eaLnBrk="1" fontAlgn="auto" hangingPunct="1">
              <a:lnSpc>
                <a:spcPct val="150000"/>
              </a:lnSpc>
              <a:spcAft>
                <a:spcPts val="0"/>
              </a:spcAft>
              <a:buFont typeface="Wingdings" panose="05000000000000000000" pitchFamily="2" charset="2"/>
              <a:buChar char="Ø"/>
              <a:defRPr/>
            </a:pPr>
            <a:r>
              <a:rPr lang="fa-IR" sz="2600" dirty="0">
                <a:cs typeface="B Yagut" pitchFamily="2" charset="-78"/>
              </a:rPr>
              <a:t>دفع فاضلاب</a:t>
            </a:r>
          </a:p>
          <a:p>
            <a:pPr eaLnBrk="1" fontAlgn="auto" hangingPunct="1">
              <a:lnSpc>
                <a:spcPct val="150000"/>
              </a:lnSpc>
              <a:spcAft>
                <a:spcPts val="0"/>
              </a:spcAft>
              <a:buFont typeface="Wingdings" panose="05000000000000000000" pitchFamily="2" charset="2"/>
              <a:buChar char="Ø"/>
              <a:defRPr/>
            </a:pPr>
            <a:r>
              <a:rPr lang="ar-SA" sz="2600" dirty="0">
                <a:cs typeface="B Yagut" pitchFamily="2" charset="-78"/>
              </a:rPr>
              <a:t>جمع آوری زباله </a:t>
            </a:r>
            <a:endParaRPr lang="en-US" sz="26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ar-SA" sz="2600" dirty="0">
                <a:cs typeface="B Yagut" pitchFamily="2" charset="-78"/>
              </a:rPr>
              <a:t>تأمين آب آشاميدني</a:t>
            </a:r>
            <a:endParaRPr lang="fa-IR" sz="26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fa-IR" sz="2600" dirty="0">
                <a:cs typeface="B Yagut" pitchFamily="2" charset="-78"/>
              </a:rPr>
              <a:t>بیماریهای مرتبط با فلوراید آب آشامیدنی</a:t>
            </a:r>
            <a:endParaRPr lang="en-US" sz="26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ar-SA" sz="2600" dirty="0">
                <a:cs typeface="B Yagut" pitchFamily="2" charset="-78"/>
              </a:rPr>
              <a:t>اتاق خواب در خوابگاه</a:t>
            </a:r>
            <a:endParaRPr lang="fa-IR" sz="26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ar-SA" sz="2600" dirty="0">
                <a:cs typeface="B Yagut" pitchFamily="2" charset="-78"/>
              </a:rPr>
              <a:t>اتاق بهداشت </a:t>
            </a:r>
            <a:endParaRPr lang="en-US" sz="2600" dirty="0">
              <a:cs typeface="B Yagut" pitchFamily="2" charset="-78"/>
            </a:endParaRPr>
          </a:p>
          <a:p>
            <a:pPr eaLnBrk="1" fontAlgn="auto" hangingPunct="1">
              <a:lnSpc>
                <a:spcPct val="150000"/>
              </a:lnSpc>
              <a:spcAft>
                <a:spcPts val="0"/>
              </a:spcAft>
              <a:buFont typeface="Wingdings" panose="05000000000000000000" pitchFamily="2" charset="2"/>
              <a:buChar char="Ø"/>
              <a:defRPr/>
            </a:pPr>
            <a:r>
              <a:rPr lang="ar-SA" sz="2600" dirty="0">
                <a:cs typeface="B Yagut" pitchFamily="2" charset="-78"/>
              </a:rPr>
              <a:t>موازين و نكات مربوط به حفظ ايمني در مدرسه</a:t>
            </a:r>
            <a:endParaRPr lang="fa-IR" sz="2600" dirty="0">
              <a:cs typeface="B Yagut" pitchFamily="2" charset="-78"/>
            </a:endParaRPr>
          </a:p>
          <a:p>
            <a:pPr eaLnBrk="1" fontAlgn="auto" hangingPunct="1">
              <a:lnSpc>
                <a:spcPct val="150000"/>
              </a:lnSpc>
              <a:spcAft>
                <a:spcPts val="0"/>
              </a:spcAft>
              <a:buFont typeface="Wingdings" panose="05000000000000000000" pitchFamily="2" charset="2"/>
              <a:buChar char="Ø"/>
              <a:defRPr/>
            </a:pPr>
            <a:endParaRPr lang="fa-IR" sz="2600" dirty="0">
              <a:cs typeface="B Yagut" pitchFamily="2" charset="-78"/>
            </a:endParaRPr>
          </a:p>
          <a:p>
            <a:pPr eaLnBrk="1" fontAlgn="auto" hangingPunct="1">
              <a:lnSpc>
                <a:spcPct val="150000"/>
              </a:lnSpc>
              <a:spcAft>
                <a:spcPts val="0"/>
              </a:spcAft>
              <a:buFont typeface="Wingdings" panose="05000000000000000000" pitchFamily="2" charset="2"/>
              <a:buChar char="Ø"/>
              <a:defRPr/>
            </a:pPr>
            <a:endParaRPr lang="en-US" sz="2600" dirty="0">
              <a:cs typeface="B Yagut" pitchFamily="2" charset="-78"/>
            </a:endParaRPr>
          </a:p>
          <a:p>
            <a:pPr marL="82550" indent="0" eaLnBrk="1" fontAlgn="auto" hangingPunct="1">
              <a:spcAft>
                <a:spcPts val="0"/>
              </a:spcAft>
              <a:buNone/>
              <a:defRPr/>
            </a:pPr>
            <a:endParaRPr lang="fa-IR" sz="2600" dirty="0"/>
          </a:p>
        </p:txBody>
      </p:sp>
      <p:sp>
        <p:nvSpPr>
          <p:cNvPr id="8196" name="Slide Number Placeholder 1">
            <a:extLst>
              <a:ext uri="{FF2B5EF4-FFF2-40B4-BE49-F238E27FC236}">
                <a16:creationId xmlns="" xmlns:a16="http://schemas.microsoft.com/office/drawing/2014/main" id="{87B259A0-6585-47E4-8E23-1C62B3513A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839DA9E2-3494-4805-8535-C8AEEDBDB22D}" type="slidenum">
              <a:rPr lang="en-US" altLang="en-US" sz="1200">
                <a:solidFill>
                  <a:srgbClr val="898989"/>
                </a:solidFill>
                <a:latin typeface="Arial" panose="020B0604020202020204" pitchFamily="34" charset="0"/>
              </a:rPr>
              <a:pPr algn="l" rtl="0">
                <a:spcBef>
                  <a:spcPct val="0"/>
                </a:spcBef>
                <a:buFontTx/>
                <a:buNone/>
              </a:pPr>
              <a:t>6</a:t>
            </a:fld>
            <a:endParaRPr lang="en-US" altLang="en-US" sz="1200">
              <a:solidFill>
                <a:srgbClr val="898989"/>
              </a:solidFill>
              <a:latin typeface="Arial" panose="020B0604020202020204" pitchFamily="34" charset="0"/>
            </a:endParaRPr>
          </a:p>
        </p:txBody>
      </p:sp>
      <p:pic>
        <p:nvPicPr>
          <p:cNvPr id="8197" name="Audio 1">
            <a:hlinkClick r:id="" action="ppaction://media"/>
            <a:extLst>
              <a:ext uri="{FF2B5EF4-FFF2-40B4-BE49-F238E27FC236}">
                <a16:creationId xmlns="" xmlns:a16="http://schemas.microsoft.com/office/drawing/2014/main" id="{2A57D5C1-18EE-4407-9E8A-54BB4BC71F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80768D8D-E5D7-4A1D-986B-E964CAE0AA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2760"/>
    </mc:Choice>
    <mc:Fallback xmlns="">
      <p:transition advTm="22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 xmlns:a16="http://schemas.microsoft.com/office/drawing/2014/main" id="{C91C802D-BFB9-4AE9-BA87-EE90132D96F3}"/>
              </a:ext>
            </a:extLst>
          </p:cNvPr>
          <p:cNvSpPr>
            <a:spLocks noGrp="1" noChangeArrowheads="1"/>
          </p:cNvSpPr>
          <p:nvPr>
            <p:ph type="title"/>
          </p:nvPr>
        </p:nvSpPr>
        <p:spPr>
          <a:xfrm>
            <a:off x="1812926" y="469900"/>
            <a:ext cx="8507413" cy="1163638"/>
          </a:xfrm>
        </p:spPr>
        <p:txBody>
          <a:bodyPr rtlCol="1">
            <a:normAutofit fontScale="90000"/>
          </a:bodyPr>
          <a:lstStyle/>
          <a:p>
            <a:pPr eaLnBrk="1" fontAlgn="auto" hangingPunct="1">
              <a:spcAft>
                <a:spcPts val="0"/>
              </a:spcAft>
              <a:defRPr/>
            </a:pPr>
            <a:r>
              <a:rPr lang="fa-IR" dirty="0">
                <a:cs typeface="B Yagut" pitchFamily="2" charset="-78"/>
              </a:rPr>
              <a:t>مقدمه</a:t>
            </a:r>
            <a:r>
              <a:rPr lang="fa-IR" sz="4000" dirty="0">
                <a:solidFill>
                  <a:srgbClr val="FF3300"/>
                </a:solidFill>
                <a:cs typeface="Titr" pitchFamily="2" charset="-78"/>
              </a:rPr>
              <a:t/>
            </a:r>
            <a:br>
              <a:rPr lang="fa-IR" sz="4000" dirty="0">
                <a:solidFill>
                  <a:srgbClr val="FF3300"/>
                </a:solidFill>
                <a:cs typeface="Titr" pitchFamily="2" charset="-78"/>
              </a:rPr>
            </a:br>
            <a:endParaRPr lang="th-TH" sz="4000" dirty="0">
              <a:solidFill>
                <a:srgbClr val="FF3300"/>
              </a:solidFill>
              <a:cs typeface="Titr" pitchFamily="2" charset="-78"/>
            </a:endParaRPr>
          </a:p>
        </p:txBody>
      </p:sp>
      <p:sp>
        <p:nvSpPr>
          <p:cNvPr id="9219" name="Rectangle 3">
            <a:extLst>
              <a:ext uri="{FF2B5EF4-FFF2-40B4-BE49-F238E27FC236}">
                <a16:creationId xmlns="" xmlns:a16="http://schemas.microsoft.com/office/drawing/2014/main" id="{389A08A2-43AC-44AC-83F9-0B0BB7DDA488}"/>
              </a:ext>
            </a:extLst>
          </p:cNvPr>
          <p:cNvSpPr>
            <a:spLocks noGrp="1"/>
          </p:cNvSpPr>
          <p:nvPr>
            <p:ph type="body" sz="half" idx="2"/>
          </p:nvPr>
        </p:nvSpPr>
        <p:spPr>
          <a:xfrm>
            <a:off x="609601" y="1196976"/>
            <a:ext cx="11031016" cy="4608513"/>
          </a:xfrm>
        </p:spPr>
        <p:txBody>
          <a:bodyPr/>
          <a:lstStyle/>
          <a:p>
            <a:pPr marL="0" indent="0" eaLnBrk="1" hangingPunct="1">
              <a:lnSpc>
                <a:spcPct val="150000"/>
              </a:lnSpc>
              <a:buNone/>
            </a:pPr>
            <a:r>
              <a:rPr lang="fa-IR" altLang="en-US" dirty="0">
                <a:cs typeface="B Yagut" panose="00000400000000000000" pitchFamily="2" charset="-78"/>
              </a:rPr>
              <a:t>اجراي بهداشت محيط در مدارس با توجه به بالا بودن جمعيت دانش آموزی </a:t>
            </a:r>
            <a:endParaRPr lang="fa-IR" altLang="en-US" dirty="0" smtClean="0">
              <a:cs typeface="B Yagut" panose="00000400000000000000" pitchFamily="2" charset="-78"/>
            </a:endParaRPr>
          </a:p>
          <a:p>
            <a:pPr marL="0" indent="0" eaLnBrk="1" hangingPunct="1">
              <a:lnSpc>
                <a:spcPct val="150000"/>
              </a:lnSpc>
              <a:buNone/>
            </a:pPr>
            <a:r>
              <a:rPr lang="fa-IR" altLang="en-US" dirty="0" smtClean="0">
                <a:cs typeface="B Yagut" panose="00000400000000000000" pitchFamily="2" charset="-78"/>
              </a:rPr>
              <a:t>در </a:t>
            </a:r>
            <a:r>
              <a:rPr lang="fa-IR" altLang="en-US" dirty="0">
                <a:cs typeface="B Yagut" panose="00000400000000000000" pitchFamily="2" charset="-78"/>
              </a:rPr>
              <a:t>بر گيرنده خدمـت در كشـور و همچنین آسيـب پـذيري بالای افـراد تحـت پوشـش برنـامه ، امری ضروری می باشد.  اجرای  بهداشت محيط  درمدارس علاوه بر تامین سلامت جسمی ،بر سلامت روحی و</a:t>
            </a:r>
            <a:r>
              <a:rPr lang="en-US" altLang="en-US" dirty="0">
                <a:cs typeface="B Yagut" panose="00000400000000000000" pitchFamily="2" charset="-78"/>
              </a:rPr>
              <a:t> </a:t>
            </a:r>
            <a:r>
              <a:rPr lang="fa-IR" altLang="en-US" dirty="0">
                <a:cs typeface="B Yagut" panose="00000400000000000000" pitchFamily="2" charset="-78"/>
              </a:rPr>
              <a:t>روانی دانش آموزان هم تاثير گذار است.</a:t>
            </a:r>
            <a:endParaRPr lang="th-TH" altLang="en-US" dirty="0">
              <a:cs typeface="2  Titr" pitchFamily="2" charset="0"/>
            </a:endParaRPr>
          </a:p>
        </p:txBody>
      </p:sp>
      <p:sp>
        <p:nvSpPr>
          <p:cNvPr id="9220" name="Slide Number Placeholder 1">
            <a:extLst>
              <a:ext uri="{FF2B5EF4-FFF2-40B4-BE49-F238E27FC236}">
                <a16:creationId xmlns="" xmlns:a16="http://schemas.microsoft.com/office/drawing/2014/main" id="{DB1ECCDE-FEEB-45DB-941B-E730FFCC1A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30E1F30E-D278-4F6E-B8D9-7A2758D9A565}" type="slidenum">
              <a:rPr lang="en-US" altLang="en-US" sz="1200">
                <a:solidFill>
                  <a:srgbClr val="898989"/>
                </a:solidFill>
                <a:latin typeface="Arial" panose="020B0604020202020204" pitchFamily="34" charset="0"/>
              </a:rPr>
              <a:pPr algn="l" rtl="0">
                <a:spcBef>
                  <a:spcPct val="0"/>
                </a:spcBef>
                <a:buFontTx/>
                <a:buNone/>
              </a:pPr>
              <a:t>7</a:t>
            </a:fld>
            <a:endParaRPr lang="en-US" altLang="en-US" sz="1200">
              <a:solidFill>
                <a:srgbClr val="898989"/>
              </a:solidFill>
              <a:latin typeface="Arial" panose="020B0604020202020204" pitchFamily="34" charset="0"/>
            </a:endParaRPr>
          </a:p>
        </p:txBody>
      </p:sp>
      <p:pic>
        <p:nvPicPr>
          <p:cNvPr id="9221" name="Audio 1">
            <a:hlinkClick r:id="" action="ppaction://media"/>
            <a:extLst>
              <a:ext uri="{FF2B5EF4-FFF2-40B4-BE49-F238E27FC236}">
                <a16:creationId xmlns="" xmlns:a16="http://schemas.microsoft.com/office/drawing/2014/main" id="{AFF68BCB-54B8-4338-8816-F0DE2970DC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 xmlns:a16="http://schemas.microsoft.com/office/drawing/2014/main" id="{C1F58E41-480F-4F36-81F8-FC5469A5D7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30307"/>
    </mc:Choice>
    <mc:Fallback xmlns="">
      <p:transition advTm="3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 xmlns:a16="http://schemas.microsoft.com/office/drawing/2014/main" id="{B1F52997-6622-4EA6-AB81-986794F05048}"/>
              </a:ext>
            </a:extLst>
          </p:cNvPr>
          <p:cNvSpPr>
            <a:spLocks noGrp="1"/>
          </p:cNvSpPr>
          <p:nvPr>
            <p:ph type="title"/>
          </p:nvPr>
        </p:nvSpPr>
        <p:spPr>
          <a:xfrm>
            <a:off x="479376" y="274638"/>
            <a:ext cx="11593288" cy="1143000"/>
          </a:xfrm>
        </p:spPr>
        <p:txBody>
          <a:bodyPr/>
          <a:lstStyle/>
          <a:p>
            <a:pPr eaLnBrk="1" hangingPunct="1"/>
            <a:r>
              <a:rPr lang="fa-IR" altLang="en-US" sz="4000" dirty="0" smtClean="0">
                <a:cs typeface="B Yagut" panose="00000400000000000000" pitchFamily="2" charset="-78"/>
              </a:rPr>
              <a:t/>
            </a:r>
            <a:br>
              <a:rPr lang="fa-IR" altLang="en-US" sz="4000" dirty="0" smtClean="0">
                <a:cs typeface="B Yagut" panose="00000400000000000000" pitchFamily="2" charset="-78"/>
              </a:rPr>
            </a:br>
            <a:r>
              <a:rPr lang="fa-IR" altLang="en-US" sz="4000" dirty="0" smtClean="0">
                <a:cs typeface="B Yagut" panose="00000400000000000000" pitchFamily="2" charset="-78"/>
              </a:rPr>
              <a:t>اهم </a:t>
            </a:r>
            <a:r>
              <a:rPr lang="fa-IR" altLang="en-US" sz="4000" dirty="0">
                <a:cs typeface="B Yagut" panose="00000400000000000000" pitchFamily="2" charset="-78"/>
              </a:rPr>
              <a:t>فعالیت های قابل توجه در </a:t>
            </a:r>
            <a:r>
              <a:rPr lang="fa-IR" altLang="en-US" sz="4000" dirty="0" smtClean="0">
                <a:cs typeface="B Yagut" panose="00000400000000000000" pitchFamily="2" charset="-78"/>
              </a:rPr>
              <a:t>بهداشت محيط </a:t>
            </a:r>
            <a:r>
              <a:rPr lang="fa-IR" altLang="en-US" sz="4000" dirty="0">
                <a:cs typeface="B Yagut" panose="00000400000000000000" pitchFamily="2" charset="-78"/>
              </a:rPr>
              <a:t>مدارس</a:t>
            </a:r>
            <a:endParaRPr lang="th-TH" altLang="en-US" sz="4000" dirty="0">
              <a:cs typeface="Times New Roman" panose="02020603050405020304" pitchFamily="18" charset="0"/>
            </a:endParaRPr>
          </a:p>
        </p:txBody>
      </p:sp>
      <p:sp>
        <p:nvSpPr>
          <p:cNvPr id="10243" name="Rectangle 3">
            <a:extLst>
              <a:ext uri="{FF2B5EF4-FFF2-40B4-BE49-F238E27FC236}">
                <a16:creationId xmlns="" xmlns:a16="http://schemas.microsoft.com/office/drawing/2014/main" id="{FC90674F-5D38-49B5-8799-1F0744E72434}"/>
              </a:ext>
            </a:extLst>
          </p:cNvPr>
          <p:cNvSpPr>
            <a:spLocks noGrp="1"/>
          </p:cNvSpPr>
          <p:nvPr>
            <p:ph idx="1"/>
          </p:nvPr>
        </p:nvSpPr>
        <p:spPr>
          <a:xfrm>
            <a:off x="2063750" y="1916113"/>
            <a:ext cx="9648874" cy="4171950"/>
          </a:xfrm>
        </p:spPr>
        <p:txBody>
          <a:bodyPr/>
          <a:lstStyle/>
          <a:p>
            <a:pPr lvl="1" eaLnBrk="1" hangingPunct="1">
              <a:lnSpc>
                <a:spcPct val="150000"/>
              </a:lnSpc>
              <a:buFont typeface="Wingdings" panose="05000000000000000000" pitchFamily="2" charset="2"/>
              <a:buChar char="Ø"/>
            </a:pPr>
            <a:r>
              <a:rPr lang="fa-IR" altLang="en-US" sz="3200" dirty="0">
                <a:latin typeface="Forte" panose="03060902040502070203" pitchFamily="66" charset="0"/>
                <a:cs typeface="B Yagut" panose="00000400000000000000" pitchFamily="2" charset="-78"/>
              </a:rPr>
              <a:t>گنجايش كـلاس</a:t>
            </a:r>
          </a:p>
          <a:p>
            <a:pPr lvl="1" eaLnBrk="1" hangingPunct="1">
              <a:lnSpc>
                <a:spcPct val="150000"/>
              </a:lnSpc>
              <a:buFont typeface="Wingdings" panose="05000000000000000000" pitchFamily="2" charset="2"/>
              <a:buChar char="Ø"/>
            </a:pPr>
            <a:r>
              <a:rPr lang="fa-IR" altLang="en-US" sz="3200" dirty="0">
                <a:latin typeface="Forte" panose="03060902040502070203" pitchFamily="66" charset="0"/>
                <a:cs typeface="B Yagut" panose="00000400000000000000" pitchFamily="2" charset="-78"/>
              </a:rPr>
              <a:t>نـور تهويــه</a:t>
            </a:r>
          </a:p>
          <a:p>
            <a:pPr lvl="1" eaLnBrk="1" hangingPunct="1">
              <a:lnSpc>
                <a:spcPct val="150000"/>
              </a:lnSpc>
              <a:buFont typeface="Wingdings" panose="05000000000000000000" pitchFamily="2" charset="2"/>
              <a:buChar char="Ø"/>
            </a:pPr>
            <a:r>
              <a:rPr lang="fa-IR" altLang="en-US" sz="3200" dirty="0">
                <a:latin typeface="Forte" panose="03060902040502070203" pitchFamily="66" charset="0"/>
                <a:cs typeface="B Yagut" panose="00000400000000000000" pitchFamily="2" charset="-78"/>
              </a:rPr>
              <a:t>دمـــا</a:t>
            </a:r>
          </a:p>
          <a:p>
            <a:pPr lvl="1" eaLnBrk="1" hangingPunct="1">
              <a:lnSpc>
                <a:spcPct val="150000"/>
              </a:lnSpc>
              <a:buFont typeface="Wingdings" panose="05000000000000000000" pitchFamily="2" charset="2"/>
              <a:buChar char="Ø"/>
            </a:pPr>
            <a:r>
              <a:rPr lang="fa-IR" altLang="en-US" sz="3200" dirty="0">
                <a:latin typeface="Forte" panose="03060902040502070203" pitchFamily="66" charset="0"/>
                <a:cs typeface="B Yagut" panose="00000400000000000000" pitchFamily="2" charset="-78"/>
              </a:rPr>
              <a:t>سـر و صـدا</a:t>
            </a:r>
          </a:p>
          <a:p>
            <a:pPr lvl="1" eaLnBrk="1" hangingPunct="1">
              <a:lnSpc>
                <a:spcPct val="150000"/>
              </a:lnSpc>
              <a:buFont typeface="Wingdings" panose="05000000000000000000" pitchFamily="2" charset="2"/>
              <a:buChar char="Ø"/>
            </a:pPr>
            <a:r>
              <a:rPr lang="fa-IR" altLang="en-US" sz="3200" dirty="0">
                <a:latin typeface="Forte" panose="03060902040502070203" pitchFamily="66" charset="0"/>
                <a:cs typeface="B Yagut" panose="00000400000000000000" pitchFamily="2" charset="-78"/>
              </a:rPr>
              <a:t>امكانات ايمنـي</a:t>
            </a:r>
          </a:p>
        </p:txBody>
      </p:sp>
      <p:sp>
        <p:nvSpPr>
          <p:cNvPr id="10244" name="Slide Number Placeholder 1">
            <a:extLst>
              <a:ext uri="{FF2B5EF4-FFF2-40B4-BE49-F238E27FC236}">
                <a16:creationId xmlns="" xmlns:a16="http://schemas.microsoft.com/office/drawing/2014/main" id="{44872FC7-C0AE-4659-B32F-6994941024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7FCBF2ED-9D23-4139-9218-99400968BA07}" type="slidenum">
              <a:rPr lang="en-US" altLang="en-US" sz="1200">
                <a:solidFill>
                  <a:srgbClr val="898989"/>
                </a:solidFill>
                <a:latin typeface="Arial" panose="020B0604020202020204" pitchFamily="34" charset="0"/>
              </a:rPr>
              <a:pPr algn="l" rtl="0">
                <a:spcBef>
                  <a:spcPct val="0"/>
                </a:spcBef>
                <a:buFontTx/>
                <a:buNone/>
              </a:pPr>
              <a:t>8</a:t>
            </a:fld>
            <a:endParaRPr lang="en-US" altLang="en-US" sz="1200">
              <a:solidFill>
                <a:srgbClr val="898989"/>
              </a:solidFill>
              <a:latin typeface="Arial" panose="020B0604020202020204" pitchFamily="34" charset="0"/>
            </a:endParaRPr>
          </a:p>
        </p:txBody>
      </p:sp>
      <p:pic>
        <p:nvPicPr>
          <p:cNvPr id="10245" name="Audio 4">
            <a:hlinkClick r:id="" action="ppaction://media"/>
            <a:extLst>
              <a:ext uri="{FF2B5EF4-FFF2-40B4-BE49-F238E27FC236}">
                <a16:creationId xmlns="" xmlns:a16="http://schemas.microsoft.com/office/drawing/2014/main" id="{A3D6D35E-B462-4DF6-829A-FEE2F041A7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 xmlns:a16="http://schemas.microsoft.com/office/drawing/2014/main" id="{CC98251A-A14B-4A31-85CC-CB832A4D16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6900"/>
    </mc:Choice>
    <mc:Fallback xmlns="">
      <p:transition advTm="1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67C289FA-ECDC-4608-95B0-D60F5A9B6164}"/>
              </a:ext>
            </a:extLst>
          </p:cNvPr>
          <p:cNvSpPr>
            <a:spLocks noGrp="1"/>
          </p:cNvSpPr>
          <p:nvPr>
            <p:ph idx="1"/>
          </p:nvPr>
        </p:nvSpPr>
        <p:spPr>
          <a:xfrm>
            <a:off x="0" y="476672"/>
            <a:ext cx="12192000" cy="6381328"/>
          </a:xfrm>
        </p:spPr>
        <p:txBody>
          <a:bodyPr rtlCol="1">
            <a:normAutofit fontScale="32500" lnSpcReduction="20000"/>
          </a:bodyPr>
          <a:lstStyle/>
          <a:p>
            <a:pPr lvl="1" algn="ctr" eaLnBrk="1" fontAlgn="auto" hangingPunct="1">
              <a:lnSpc>
                <a:spcPct val="220000"/>
              </a:lnSpc>
              <a:spcAft>
                <a:spcPts val="0"/>
              </a:spcAft>
              <a:buNone/>
              <a:defRPr/>
            </a:pPr>
            <a:r>
              <a:rPr lang="fa-IR" sz="12300" dirty="0">
                <a:cs typeface="B Yagut" panose="00000400000000000000" pitchFamily="2" charset="-78"/>
              </a:rPr>
              <a:t>ادامه - اهم فعالیت های قابل توجه در بهداشت محيط </a:t>
            </a:r>
            <a:r>
              <a:rPr lang="fa-IR" sz="12300" dirty="0" smtClean="0">
                <a:cs typeface="B Yagut" panose="00000400000000000000" pitchFamily="2" charset="-78"/>
              </a:rPr>
              <a:t>مدارس</a:t>
            </a:r>
            <a:endParaRPr lang="fa-IR" sz="12300" dirty="0">
              <a:cs typeface="B Yagut" panose="00000400000000000000" pitchFamily="2" charset="-78"/>
            </a:endParaRPr>
          </a:p>
          <a:p>
            <a:pPr lvl="1" eaLnBrk="1" fontAlgn="auto" hangingPunct="1">
              <a:lnSpc>
                <a:spcPct val="220000"/>
              </a:lnSpc>
              <a:spcAft>
                <a:spcPts val="0"/>
              </a:spcAft>
              <a:buFont typeface="Wingdings" pitchFamily="2" charset="2"/>
              <a:buChar char="Ø"/>
              <a:defRPr/>
            </a:pPr>
            <a:r>
              <a:rPr lang="fa-IR" sz="9800" dirty="0">
                <a:latin typeface="Forte" pitchFamily="66" charset="0"/>
                <a:cs typeface="B Yagut" pitchFamily="2" charset="-78"/>
              </a:rPr>
              <a:t>سيستم جمع آوري و دفع بهداشتي زباله و فاضلاب</a:t>
            </a:r>
          </a:p>
          <a:p>
            <a:pPr lvl="1" eaLnBrk="1" fontAlgn="auto" hangingPunct="1">
              <a:lnSpc>
                <a:spcPct val="170000"/>
              </a:lnSpc>
              <a:spcAft>
                <a:spcPts val="0"/>
              </a:spcAft>
              <a:buFont typeface="Wingdings" pitchFamily="2" charset="2"/>
              <a:buChar char="Ø"/>
              <a:defRPr/>
            </a:pPr>
            <a:r>
              <a:rPr lang="fa-IR" sz="9800" dirty="0">
                <a:latin typeface="Forte" pitchFamily="66" charset="0"/>
                <a:cs typeface="B Yagut" pitchFamily="2" charset="-78"/>
              </a:rPr>
              <a:t>تجهيزات استاندارد و ...</a:t>
            </a:r>
          </a:p>
          <a:p>
            <a:pPr lvl="1" eaLnBrk="1" fontAlgn="auto" hangingPunct="1">
              <a:lnSpc>
                <a:spcPct val="170000"/>
              </a:lnSpc>
              <a:spcAft>
                <a:spcPts val="0"/>
              </a:spcAft>
              <a:buFont typeface="Wingdings" pitchFamily="2" charset="2"/>
              <a:buChar char="Ø"/>
              <a:defRPr/>
            </a:pPr>
            <a:r>
              <a:rPr lang="fa-IR" sz="9800" dirty="0">
                <a:latin typeface="Forte" pitchFamily="66" charset="0"/>
                <a:cs typeface="B Yagut" pitchFamily="2" charset="-78"/>
              </a:rPr>
              <a:t>بازدید ازمراکز تهیه و توزیع مواد غذایی در پایگاه تغذیه سالم </a:t>
            </a:r>
          </a:p>
          <a:p>
            <a:pPr lvl="1" eaLnBrk="1" fontAlgn="auto" hangingPunct="1">
              <a:lnSpc>
                <a:spcPct val="170000"/>
              </a:lnSpc>
              <a:spcAft>
                <a:spcPts val="0"/>
              </a:spcAft>
              <a:buFont typeface="Wingdings" pitchFamily="2" charset="2"/>
              <a:buChar char="Ø"/>
              <a:defRPr/>
            </a:pPr>
            <a:r>
              <a:rPr lang="fa-IR" sz="9800" dirty="0">
                <a:latin typeface="Forte" pitchFamily="66" charset="0"/>
                <a:cs typeface="B Yagut" pitchFamily="2" charset="-78"/>
              </a:rPr>
              <a:t>نظافـت و پاكيـزگي آموزشـگاه</a:t>
            </a:r>
          </a:p>
          <a:p>
            <a:pPr lvl="1" eaLnBrk="1" fontAlgn="auto" hangingPunct="1">
              <a:lnSpc>
                <a:spcPct val="170000"/>
              </a:lnSpc>
              <a:spcAft>
                <a:spcPts val="0"/>
              </a:spcAft>
              <a:buFont typeface="Wingdings" pitchFamily="2" charset="2"/>
              <a:buChar char="Ø"/>
              <a:defRPr/>
            </a:pPr>
            <a:r>
              <a:rPr lang="fa-IR" sz="9800" dirty="0">
                <a:latin typeface="Forte" pitchFamily="66" charset="0"/>
                <a:cs typeface="B Yagut" pitchFamily="2" charset="-78"/>
              </a:rPr>
              <a:t>وسايل پيشگيري و مقابله با حـوادث و رخـدادهـاي </a:t>
            </a:r>
            <a:r>
              <a:rPr lang="fa-IR" sz="9800" dirty="0" smtClean="0">
                <a:latin typeface="Forte" pitchFamily="66" charset="0"/>
                <a:cs typeface="B Yagut" pitchFamily="2" charset="-78"/>
              </a:rPr>
              <a:t>احتمالي</a:t>
            </a:r>
            <a:endParaRPr lang="fa-IR" sz="9800" dirty="0">
              <a:latin typeface="Forte" pitchFamily="66" charset="0"/>
              <a:cs typeface="2  Titr" pitchFamily="2" charset="-78"/>
            </a:endParaRPr>
          </a:p>
        </p:txBody>
      </p:sp>
      <p:sp>
        <p:nvSpPr>
          <p:cNvPr id="11267" name="Slide Number Placeholder 1">
            <a:extLst>
              <a:ext uri="{FF2B5EF4-FFF2-40B4-BE49-F238E27FC236}">
                <a16:creationId xmlns="" xmlns:a16="http://schemas.microsoft.com/office/drawing/2014/main" id="{AC2DBB3F-B8B7-44EF-8EB7-8B6B98BBCD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l" rtl="0">
              <a:spcBef>
                <a:spcPct val="0"/>
              </a:spcBef>
              <a:buFontTx/>
              <a:buNone/>
            </a:pPr>
            <a:fld id="{6887D161-C6E8-4F54-B013-7DD95F32FF78}" type="slidenum">
              <a:rPr lang="en-US" altLang="en-US" sz="1200">
                <a:solidFill>
                  <a:srgbClr val="898989"/>
                </a:solidFill>
                <a:latin typeface="Arial" panose="020B0604020202020204" pitchFamily="34" charset="0"/>
              </a:rPr>
              <a:pPr algn="l" rtl="0">
                <a:spcBef>
                  <a:spcPct val="0"/>
                </a:spcBef>
                <a:buFontTx/>
                <a:buNone/>
              </a:pPr>
              <a:t>9</a:t>
            </a:fld>
            <a:endParaRPr lang="en-US" altLang="en-US" sz="1200">
              <a:solidFill>
                <a:srgbClr val="898989"/>
              </a:solidFill>
              <a:latin typeface="Arial" panose="020B0604020202020204" pitchFamily="34" charset="0"/>
            </a:endParaRPr>
          </a:p>
        </p:txBody>
      </p:sp>
      <p:pic>
        <p:nvPicPr>
          <p:cNvPr id="11268" name="Audio 1">
            <a:hlinkClick r:id="" action="ppaction://media"/>
            <a:extLst>
              <a:ext uri="{FF2B5EF4-FFF2-40B4-BE49-F238E27FC236}">
                <a16:creationId xmlns="" xmlns:a16="http://schemas.microsoft.com/office/drawing/2014/main" id="{E30E7FC7-BF73-498B-A8BC-F94770451D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2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 xmlns:a16="http://schemas.microsoft.com/office/drawing/2014/main" id="{F5D38DC4-243D-4601-AA85-C9ED31E10A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24315"/>
    </mc:Choice>
    <mc:Fallback xmlns="">
      <p:transition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زنجان</_x062f__x0627__x0646__x0634__x06af__x0627__x0647_>
    <_x0646__x0648__x0639__x0020__x062d__x06cc__x0637__x0647_ xmlns="12fdc5dc-769e-4543-b10d-fbea3dac4417">مراقبت‌هاي ادغام يافته سلامت نوجوانان و مدارس</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5NN7CDR5NKU2-831-1332</_dlc_DocId>
    <_dlc_DocIdUrl xmlns="1047730d-92e1-4018-9084-d932fd3a7f58">
      <Url>http://www.health.gov.ir/hnd/_layouts/DocIdRedir.aspx?ID=5NN7CDR5NKU2-831-1332</Url>
      <Description>5NN7CDR5NKU2-831-1332</Description>
    </_dlc_DocIdUrl>
  </documentManagement>
</p:properties>
</file>

<file path=customXml/itemProps1.xml><?xml version="1.0" encoding="utf-8"?>
<ds:datastoreItem xmlns:ds="http://schemas.openxmlformats.org/officeDocument/2006/customXml" ds:itemID="{8EE629B0-B59F-49B4-A3B7-0404C468EC17}"/>
</file>

<file path=customXml/itemProps2.xml><?xml version="1.0" encoding="utf-8"?>
<ds:datastoreItem xmlns:ds="http://schemas.openxmlformats.org/officeDocument/2006/customXml" ds:itemID="{3C378CBC-6D57-4768-A49F-5111BB1BB8F4}"/>
</file>

<file path=customXml/itemProps3.xml><?xml version="1.0" encoding="utf-8"?>
<ds:datastoreItem xmlns:ds="http://schemas.openxmlformats.org/officeDocument/2006/customXml" ds:itemID="{CF473CE3-D3B1-4398-A449-FD5A95E21550}"/>
</file>

<file path=customXml/itemProps4.xml><?xml version="1.0" encoding="utf-8"?>
<ds:datastoreItem xmlns:ds="http://schemas.openxmlformats.org/officeDocument/2006/customXml" ds:itemID="{5B3DE5E5-F9E3-430D-816D-BAFE2B3087B8}"/>
</file>

<file path=docProps/app.xml><?xml version="1.0" encoding="utf-8"?>
<Properties xmlns="http://schemas.openxmlformats.org/officeDocument/2006/extended-properties" xmlns:vt="http://schemas.openxmlformats.org/officeDocument/2006/docPropsVTypes">
  <Template/>
  <TotalTime>1438</TotalTime>
  <Words>2008</Words>
  <Application>Microsoft Office PowerPoint</Application>
  <PresentationFormat>Widescreen</PresentationFormat>
  <Paragraphs>310</Paragraphs>
  <Slides>38</Slides>
  <Notes>4</Notes>
  <HiddenSlides>0</HiddenSlides>
  <MMClips>38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38</vt:i4>
      </vt:variant>
    </vt:vector>
  </HeadingPairs>
  <TitlesOfParts>
    <vt:vector size="52" baseType="lpstr">
      <vt:lpstr>2  Nazanin</vt:lpstr>
      <vt:lpstr>2  Titr</vt:lpstr>
      <vt:lpstr>Angsana New</vt:lpstr>
      <vt:lpstr>Arial</vt:lpstr>
      <vt:lpstr>B Titr</vt:lpstr>
      <vt:lpstr>B Yagut</vt:lpstr>
      <vt:lpstr>Calibri</vt:lpstr>
      <vt:lpstr>Cordia New</vt:lpstr>
      <vt:lpstr>Forte</vt:lpstr>
      <vt:lpstr>Majalla UI</vt:lpstr>
      <vt:lpstr>Times New Roman</vt:lpstr>
      <vt:lpstr>Titr</vt:lpstr>
      <vt:lpstr>Wingdings</vt:lpstr>
      <vt:lpstr>Office Theme</vt:lpstr>
      <vt:lpstr>    مراقبت های ادغام یافته سلامت  نوجوانان و مدارس  بهداشت محيط مدارس ( بخش 1 )       </vt:lpstr>
      <vt:lpstr>مشخصات سند</vt:lpstr>
      <vt:lpstr>اهداف آموزشی</vt:lpstr>
      <vt:lpstr>ادامه - اهداف آموزشی</vt:lpstr>
      <vt:lpstr>فهرست عناوین</vt:lpstr>
      <vt:lpstr>ادامه - فهرست عناوین</vt:lpstr>
      <vt:lpstr>مقدمه </vt:lpstr>
      <vt:lpstr> اهم فعالیت های قابل توجه در بهداشت محيط مدارس</vt:lpstr>
      <vt:lpstr>PowerPoint Presentation</vt:lpstr>
      <vt:lpstr>محل احداث مدرسه</vt:lpstr>
      <vt:lpstr> ادامه - محل احداث مدرسه</vt:lpstr>
      <vt:lpstr>               معيارمساحت مناسب جهت احداث مدرسه  بایدمتناسب با :     </vt:lpstr>
      <vt:lpstr>شرایط استاندارد محوطه مدرسه</vt:lpstr>
      <vt:lpstr> شرایط استاندارد فضاي كلاس</vt:lpstr>
      <vt:lpstr> شرایط استاندارد ديوارهاي كلاس</vt:lpstr>
      <vt:lpstr> شرايط استاندارد كف كلاسها و راه روها و پله ها</vt:lpstr>
      <vt:lpstr> شرايط استاندارد سقف كلاسها</vt:lpstr>
      <vt:lpstr> شرایط استاندارد نور كلاسها</vt:lpstr>
      <vt:lpstr> شرایط استاندارد تابلوكلاس</vt:lpstr>
      <vt:lpstr>سيستم گرمايـشي كلاسها و ايـمني</vt:lpstr>
      <vt:lpstr>   صندلی و نیمکت </vt:lpstr>
      <vt:lpstr>شرايط آبخوري</vt:lpstr>
      <vt:lpstr>شرايط بهداشتي توالتها</vt:lpstr>
      <vt:lpstr>شرايط بهداشتي دستشويي ها</vt:lpstr>
      <vt:lpstr>نحوه دفع صحیح فاضلاب مدرسه</vt:lpstr>
      <vt:lpstr>نحوه جمع آوری زباله  </vt:lpstr>
      <vt:lpstr>تأمين آب آشاميدني  </vt:lpstr>
      <vt:lpstr>بیماریهای مرتبط با فلوراید آب</vt:lpstr>
      <vt:lpstr>اتاق خواب در خوابگاه </vt:lpstr>
      <vt:lpstr>اتاق بهداشت</vt:lpstr>
      <vt:lpstr> موازين  مربوط به حفظ ايمني در مدرسه </vt:lpstr>
      <vt:lpstr>ادامه - موازين مربوط به حفظ ايمني در مدرسه</vt:lpstr>
      <vt:lpstr>خلاصه ونتیجه گیری  </vt:lpstr>
      <vt:lpstr>ادامه - خلاصه و نتیجه گیری</vt:lpstr>
      <vt:lpstr>پرسش و تمرین</vt:lpstr>
      <vt:lpstr>پرسش و تمرین</vt:lpstr>
      <vt:lpstr>منبع </vt:lpstr>
      <vt:lpstr>PowerPoint Presentation</vt:lpstr>
    </vt:vector>
  </TitlesOfParts>
  <Company>IRANMEHR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بهداشت محیط مدرسه بخش 1</dc:title>
  <dc:creator>ALI</dc:creator>
  <cp:lastModifiedBy>HCZ</cp:lastModifiedBy>
  <cp:revision>244</cp:revision>
  <dcterms:created xsi:type="dcterms:W3CDTF">2007-11-23T04:52:17Z</dcterms:created>
  <dcterms:modified xsi:type="dcterms:W3CDTF">2020-09-27T08:44:59Z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fc37a9dc-18a7-4923-aa2d-85d13f96bd99</vt:lpwstr>
  </property>
</Properties>
</file>