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303" r:id="rId2"/>
    <p:sldId id="304" r:id="rId3"/>
    <p:sldId id="305" r:id="rId4"/>
    <p:sldId id="309" r:id="rId5"/>
    <p:sldId id="310" r:id="rId6"/>
    <p:sldId id="311" r:id="rId7"/>
    <p:sldId id="295" r:id="rId8"/>
    <p:sldId id="297" r:id="rId9"/>
    <p:sldId id="296" r:id="rId10"/>
    <p:sldId id="306" r:id="rId11"/>
    <p:sldId id="307" r:id="rId12"/>
    <p:sldId id="308" r:id="rId13"/>
    <p:sldId id="267" r:id="rId14"/>
    <p:sldId id="258" r:id="rId15"/>
    <p:sldId id="264" r:id="rId16"/>
    <p:sldId id="268" r:id="rId17"/>
    <p:sldId id="275" r:id="rId18"/>
    <p:sldId id="292" r:id="rId19"/>
    <p:sldId id="293" r:id="rId20"/>
    <p:sldId id="302" r:id="rId21"/>
    <p:sldId id="298" r:id="rId22"/>
    <p:sldId id="299" r:id="rId23"/>
    <p:sldId id="300" r:id="rId24"/>
    <p:sldId id="301" r:id="rId2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4DD9D-E105-459A-9A37-C55FF4DAE73E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C3816-9B45-4480-B139-E144BA28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95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3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5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5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1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5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E492B-127A-44D3-B681-080347F8B0A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9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571500"/>
            <a:ext cx="78676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752475"/>
            <a:ext cx="776287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2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728662"/>
            <a:ext cx="78200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0"/>
            <a:ext cx="7724775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644" y="3906656"/>
            <a:ext cx="7542996" cy="31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61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86" y="523473"/>
            <a:ext cx="9977036" cy="557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82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8" y="5782"/>
            <a:ext cx="11556694" cy="67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5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162050"/>
            <a:ext cx="89725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06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819150"/>
            <a:ext cx="88106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3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918" y="444491"/>
            <a:ext cx="8200967" cy="61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53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438150"/>
            <a:ext cx="924877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9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37" y="934483"/>
            <a:ext cx="9969228" cy="461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6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395" y="161809"/>
            <a:ext cx="8499111" cy="64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64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137" y="66675"/>
            <a:ext cx="5999488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1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46"/>
            <a:ext cx="121920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29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638175"/>
            <a:ext cx="120872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35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71450"/>
            <a:ext cx="119824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7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347787"/>
            <a:ext cx="119157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4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831" y="0"/>
            <a:ext cx="8191500" cy="5419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450" y="2599916"/>
            <a:ext cx="35143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از سال 93 تا 96 وضعیت سرطان در مقایسه با متوسط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بروز جهانی روند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افزایشی داشته است. </a:t>
            </a:r>
            <a:endParaRPr lang="en-US" sz="28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بروز سرطان در ایران از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112.132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سال 93 به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134.977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سال 96 رسیده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است. 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678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37"/>
            <a:ext cx="12041436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0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856" y="0"/>
            <a:ext cx="7934325" cy="3457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27" y="3483166"/>
            <a:ext cx="77819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7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48" y="991518"/>
            <a:ext cx="10102703" cy="492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15" y="208000"/>
            <a:ext cx="11068050" cy="2409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15" y="1002247"/>
            <a:ext cx="91154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8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223" y="432354"/>
            <a:ext cx="8823420" cy="620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7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458" y="776000"/>
            <a:ext cx="6004159" cy="5867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37" y="1358345"/>
            <a:ext cx="48387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51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35</Words>
  <Application>Microsoft Office PowerPoint</Application>
  <PresentationFormat>Widescreen</PresentationFormat>
  <Paragraphs>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 Titr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Azita Karimi</dc:creator>
  <cp:lastModifiedBy>Azita Karimi</cp:lastModifiedBy>
  <cp:revision>19</cp:revision>
  <cp:lastPrinted>2022-02-26T05:36:28Z</cp:lastPrinted>
  <dcterms:created xsi:type="dcterms:W3CDTF">2022-01-23T08:53:46Z</dcterms:created>
  <dcterms:modified xsi:type="dcterms:W3CDTF">2022-02-26T05:44:16Z</dcterms:modified>
</cp:coreProperties>
</file>